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449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A7100"/>
    <a:srgbClr val="92D05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22F270-88F0-4C87-84D0-A836857B8E39}" v="1" dt="2023-11-30T18:54:18.401"/>
    <p1510:client id="{A861081D-9009-4E0D-9D88-853B436039F6}" v="2" dt="2023-11-30T20:30:21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4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BCBC910-07C1-4D35-B594-09C461BBC4B9}"/>
    <pc:docChg chg="undo custSel addSld delSld modSld sldOrd">
      <pc:chgData name="Wanshi Chen" userId="3a7dbef4-3474-47c6-9897-007f5734efb0" providerId="ADAL" clId="{BBCBC910-07C1-4D35-B594-09C461BBC4B9}" dt="2023-10-02T22:41:09.097" v="5419" actId="20577"/>
      <pc:docMkLst>
        <pc:docMk/>
      </pc:docMkLst>
      <pc:sldChg chg="modSp mod">
        <pc:chgData name="Wanshi Chen" userId="3a7dbef4-3474-47c6-9897-007f5734efb0" providerId="ADAL" clId="{BBCBC910-07C1-4D35-B594-09C461BBC4B9}" dt="2023-10-01T18:25:35.895" v="5164" actId="20577"/>
        <pc:sldMkLst>
          <pc:docMk/>
          <pc:sldMk cId="399343419" sldId="434"/>
        </pc:sldMkLst>
        <pc:spChg chg="mod">
          <ac:chgData name="Wanshi Chen" userId="3a7dbef4-3474-47c6-9897-007f5734efb0" providerId="ADAL" clId="{BBCBC910-07C1-4D35-B594-09C461BBC4B9}" dt="2023-09-25T20:20:05.121" v="47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BCBC910-07C1-4D35-B594-09C461BBC4B9}" dt="2023-10-01T18:25:35.895" v="5164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BBCBC910-07C1-4D35-B594-09C461BBC4B9}" dt="2023-09-25T20:19:36.531" v="24" actId="13926"/>
          <ac:spMkLst>
            <pc:docMk/>
            <pc:sldMk cId="399343419" sldId="434"/>
            <ac:spMk id="4" creationId="{383B80EF-453E-44A1-A570-F84B9499B06E}"/>
          </ac:spMkLst>
        </pc:spChg>
      </pc:sldChg>
      <pc:sldChg chg="modSp mod">
        <pc:chgData name="Wanshi Chen" userId="3a7dbef4-3474-47c6-9897-007f5734efb0" providerId="ADAL" clId="{BBCBC910-07C1-4D35-B594-09C461BBC4B9}" dt="2023-09-29T18:28:29.306" v="1761" actId="313"/>
        <pc:sldMkLst>
          <pc:docMk/>
          <pc:sldMk cId="1586269898" sldId="448"/>
        </pc:sldMkLst>
        <pc:spChg chg="mod">
          <ac:chgData name="Wanshi Chen" userId="3a7dbef4-3474-47c6-9897-007f5734efb0" providerId="ADAL" clId="{BBCBC910-07C1-4D35-B594-09C461BBC4B9}" dt="2023-09-29T18:28:29.306" v="1761" actId="313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BCBC910-07C1-4D35-B594-09C461BBC4B9}" dt="2023-10-02T22:08:13.831" v="5311" actId="6549"/>
        <pc:sldMkLst>
          <pc:docMk/>
          <pc:sldMk cId="4214525790" sldId="1113"/>
        </pc:sldMkLst>
        <pc:spChg chg="mod">
          <ac:chgData name="Wanshi Chen" userId="3a7dbef4-3474-47c6-9897-007f5734efb0" providerId="ADAL" clId="{BBCBC910-07C1-4D35-B594-09C461BBC4B9}" dt="2023-09-29T18:30:50.863" v="1924" actId="20577"/>
          <ac:spMkLst>
            <pc:docMk/>
            <pc:sldMk cId="421452579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2T22:08:13.831" v="5311" actId="6549"/>
          <ac:spMkLst>
            <pc:docMk/>
            <pc:sldMk cId="4214525790" sldId="111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BCBC910-07C1-4D35-B594-09C461BBC4B9}" dt="2023-09-29T17:08:54.691" v="245" actId="20577"/>
        <pc:sldMkLst>
          <pc:docMk/>
          <pc:sldMk cId="1064337417" sldId="1120"/>
        </pc:sldMkLst>
        <pc:spChg chg="mod">
          <ac:chgData name="Wanshi Chen" userId="3a7dbef4-3474-47c6-9897-007f5734efb0" providerId="ADAL" clId="{BBCBC910-07C1-4D35-B594-09C461BBC4B9}" dt="2023-09-29T17:08:54.691" v="245" actId="20577"/>
          <ac:spMkLst>
            <pc:docMk/>
            <pc:sldMk cId="1064337417" sldId="1120"/>
            <ac:spMk id="2" creationId="{D5F8CA0F-D8F1-4A1D-B054-9C9D5323BB36}"/>
          </ac:spMkLst>
        </pc:spChg>
      </pc:sldChg>
      <pc:sldChg chg="addSp delSp modSp add mod">
        <pc:chgData name="Wanshi Chen" userId="3a7dbef4-3474-47c6-9897-007f5734efb0" providerId="ADAL" clId="{BBCBC910-07C1-4D35-B594-09C461BBC4B9}" dt="2023-10-01T14:55:43.708" v="3677" actId="20577"/>
        <pc:sldMkLst>
          <pc:docMk/>
          <pc:sldMk cId="1924638679" sldId="1175"/>
        </pc:sldMkLst>
        <pc:spChg chg="mod">
          <ac:chgData name="Wanshi Chen" userId="3a7dbef4-3474-47c6-9897-007f5734efb0" providerId="ADAL" clId="{BBCBC910-07C1-4D35-B594-09C461BBC4B9}" dt="2023-09-25T20:24:43.576" v="222" actId="14100"/>
          <ac:spMkLst>
            <pc:docMk/>
            <pc:sldMk cId="1924638679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09-25T20:25:00.807" v="226" actId="1076"/>
          <ac:spMkLst>
            <pc:docMk/>
            <pc:sldMk cId="1924638679" sldId="1175"/>
            <ac:spMk id="3" creationId="{85903BC0-EB37-4C3E-8DD6-27F0E6CA817C}"/>
          </ac:spMkLst>
        </pc:spChg>
        <pc:spChg chg="add del">
          <ac:chgData name="Wanshi Chen" userId="3a7dbef4-3474-47c6-9897-007f5734efb0" providerId="ADAL" clId="{BBCBC910-07C1-4D35-B594-09C461BBC4B9}" dt="2023-09-25T20:23:24.335" v="112" actId="22"/>
          <ac:spMkLst>
            <pc:docMk/>
            <pc:sldMk cId="1924638679" sldId="1175"/>
            <ac:spMk id="5" creationId="{F7E5C44F-BBA1-4968-B845-A910C48171BE}"/>
          </ac:spMkLst>
        </pc:spChg>
        <pc:graphicFrameChg chg="add mod modGraphic">
          <ac:chgData name="Wanshi Chen" userId="3a7dbef4-3474-47c6-9897-007f5734efb0" providerId="ADAL" clId="{BBCBC910-07C1-4D35-B594-09C461BBC4B9}" dt="2023-10-01T14:55:43.708" v="3677" actId="20577"/>
          <ac:graphicFrameMkLst>
            <pc:docMk/>
            <pc:sldMk cId="1924638679" sldId="1175"/>
            <ac:graphicFrameMk id="6" creationId="{B9E98F94-D923-42C6-A44A-2D96EF8FAF17}"/>
          </ac:graphicFrameMkLst>
        </pc:graphicFrameChg>
      </pc:sldChg>
      <pc:sldChg chg="modSp mod">
        <pc:chgData name="Wanshi Chen" userId="3a7dbef4-3474-47c6-9897-007f5734efb0" providerId="ADAL" clId="{BBCBC910-07C1-4D35-B594-09C461BBC4B9}" dt="2023-10-02T22:09:06.905" v="5343" actId="20577"/>
        <pc:sldMkLst>
          <pc:docMk/>
          <pc:sldMk cId="3461682404" sldId="1183"/>
        </pc:sldMkLst>
        <pc:spChg chg="mod">
          <ac:chgData name="Wanshi Chen" userId="3a7dbef4-3474-47c6-9897-007f5734efb0" providerId="ADAL" clId="{BBCBC910-07C1-4D35-B594-09C461BBC4B9}" dt="2023-09-29T18:30:57.413" v="1938" actId="20577"/>
          <ac:spMkLst>
            <pc:docMk/>
            <pc:sldMk cId="3461682404" sldId="1183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2T22:09:06.905" v="5343" actId="20577"/>
          <ac:spMkLst>
            <pc:docMk/>
            <pc:sldMk cId="3461682404" sldId="118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BCBC910-07C1-4D35-B594-09C461BBC4B9}" dt="2023-10-02T22:22:31.868" v="5358" actId="20577"/>
        <pc:sldMkLst>
          <pc:docMk/>
          <pc:sldMk cId="1680419926" sldId="1191"/>
        </pc:sldMkLst>
        <pc:spChg chg="mod">
          <ac:chgData name="Wanshi Chen" userId="3a7dbef4-3474-47c6-9897-007f5734efb0" providerId="ADAL" clId="{BBCBC910-07C1-4D35-B594-09C461BBC4B9}" dt="2023-09-29T18:33:14.370" v="2052" actId="20577"/>
          <ac:spMkLst>
            <pc:docMk/>
            <pc:sldMk cId="1680419926" sldId="1191"/>
            <ac:spMk id="2" creationId="{12DD0395-6E2A-4D67-A1A6-3A5C1DB567C4}"/>
          </ac:spMkLst>
        </pc:spChg>
        <pc:graphicFrameChg chg="mod modGraphic">
          <ac:chgData name="Wanshi Chen" userId="3a7dbef4-3474-47c6-9897-007f5734efb0" providerId="ADAL" clId="{BBCBC910-07C1-4D35-B594-09C461BBC4B9}" dt="2023-10-02T22:22:31.868" v="5358" actId="20577"/>
          <ac:graphicFrameMkLst>
            <pc:docMk/>
            <pc:sldMk cId="1680419926" sldId="1191"/>
            <ac:graphicFrameMk id="3" creationId="{6A7038DB-E691-4990-87BD-59473D807006}"/>
          </ac:graphicFrameMkLst>
        </pc:graphicFrameChg>
      </pc:sldChg>
      <pc:sldChg chg="modSp mod">
        <pc:chgData name="Wanshi Chen" userId="3a7dbef4-3474-47c6-9897-007f5734efb0" providerId="ADAL" clId="{BBCBC910-07C1-4D35-B594-09C461BBC4B9}" dt="2023-10-02T22:41:09.097" v="5419" actId="20577"/>
        <pc:sldMkLst>
          <pc:docMk/>
          <pc:sldMk cId="3293621291" sldId="1192"/>
        </pc:sldMkLst>
        <pc:spChg chg="mod">
          <ac:chgData name="Wanshi Chen" userId="3a7dbef4-3474-47c6-9897-007f5734efb0" providerId="ADAL" clId="{BBCBC910-07C1-4D35-B594-09C461BBC4B9}" dt="2023-09-29T18:33:18.243" v="2053" actId="20577"/>
          <ac:spMkLst>
            <pc:docMk/>
            <pc:sldMk cId="3293621291" sldId="1192"/>
            <ac:spMk id="2" creationId="{12DD0395-6E2A-4D67-A1A6-3A5C1DB567C4}"/>
          </ac:spMkLst>
        </pc:spChg>
        <pc:graphicFrameChg chg="modGraphic">
          <ac:chgData name="Wanshi Chen" userId="3a7dbef4-3474-47c6-9897-007f5734efb0" providerId="ADAL" clId="{BBCBC910-07C1-4D35-B594-09C461BBC4B9}" dt="2023-10-02T22:41:09.097" v="5419" actId="20577"/>
          <ac:graphicFrameMkLst>
            <pc:docMk/>
            <pc:sldMk cId="3293621291" sldId="1192"/>
            <ac:graphicFrameMk id="3" creationId="{DFE1ADF1-357B-4FDC-B5DE-63E4C67A0715}"/>
          </ac:graphicFrameMkLst>
        </pc:graphicFrameChg>
      </pc:sldChg>
      <pc:sldChg chg="modSp mod">
        <pc:chgData name="Wanshi Chen" userId="3a7dbef4-3474-47c6-9897-007f5734efb0" providerId="ADAL" clId="{BBCBC910-07C1-4D35-B594-09C461BBC4B9}" dt="2023-09-29T18:33:20.856" v="2054" actId="20577"/>
        <pc:sldMkLst>
          <pc:docMk/>
          <pc:sldMk cId="3120087387" sldId="1193"/>
        </pc:sldMkLst>
        <pc:spChg chg="mod">
          <ac:chgData name="Wanshi Chen" userId="3a7dbef4-3474-47c6-9897-007f5734efb0" providerId="ADAL" clId="{BBCBC910-07C1-4D35-B594-09C461BBC4B9}" dt="2023-09-29T18:33:20.856" v="2054" actId="20577"/>
          <ac:spMkLst>
            <pc:docMk/>
            <pc:sldMk cId="3120087387" sldId="1193"/>
            <ac:spMk id="2" creationId="{12DD0395-6E2A-4D67-A1A6-3A5C1DB567C4}"/>
          </ac:spMkLst>
        </pc:spChg>
        <pc:graphicFrameChg chg="mod modGraphic">
          <ac:chgData name="Wanshi Chen" userId="3a7dbef4-3474-47c6-9897-007f5734efb0" providerId="ADAL" clId="{BBCBC910-07C1-4D35-B594-09C461BBC4B9}" dt="2023-09-29T18:26:49.540" v="1690" actId="21"/>
          <ac:graphicFrameMkLst>
            <pc:docMk/>
            <pc:sldMk cId="3120087387" sldId="1193"/>
            <ac:graphicFrameMk id="4" creationId="{337756E7-6FC9-4C16-96D0-8F5B53F963A2}"/>
          </ac:graphicFrameMkLst>
        </pc:graphicFrameChg>
      </pc:sldChg>
      <pc:sldChg chg="del">
        <pc:chgData name="Wanshi Chen" userId="3a7dbef4-3474-47c6-9897-007f5734efb0" providerId="ADAL" clId="{BBCBC910-07C1-4D35-B594-09C461BBC4B9}" dt="2023-09-29T18:33:24.738" v="2055" actId="47"/>
        <pc:sldMkLst>
          <pc:docMk/>
          <pc:sldMk cId="342395661" sldId="1194"/>
        </pc:sldMkLst>
      </pc:sldChg>
      <pc:sldChg chg="addSp delSp del mod">
        <pc:chgData name="Wanshi Chen" userId="3a7dbef4-3474-47c6-9897-007f5734efb0" providerId="ADAL" clId="{BBCBC910-07C1-4D35-B594-09C461BBC4B9}" dt="2023-09-25T20:25:04.110" v="227" actId="47"/>
        <pc:sldMkLst>
          <pc:docMk/>
          <pc:sldMk cId="1878587838" sldId="1199"/>
        </pc:sldMkLst>
        <pc:spChg chg="add">
          <ac:chgData name="Wanshi Chen" userId="3a7dbef4-3474-47c6-9897-007f5734efb0" providerId="ADAL" clId="{BBCBC910-07C1-4D35-B594-09C461BBC4B9}" dt="2023-09-25T20:20:53.438" v="50" actId="22"/>
          <ac:spMkLst>
            <pc:docMk/>
            <pc:sldMk cId="1878587838" sldId="1199"/>
            <ac:spMk id="6" creationId="{4B9B8B3D-A294-494E-9FA8-CF45C701E2B5}"/>
          </ac:spMkLst>
        </pc:spChg>
        <pc:graphicFrameChg chg="del">
          <ac:chgData name="Wanshi Chen" userId="3a7dbef4-3474-47c6-9897-007f5734efb0" providerId="ADAL" clId="{BBCBC910-07C1-4D35-B594-09C461BBC4B9}" dt="2023-09-25T20:20:17.988" v="48" actId="478"/>
          <ac:graphicFrameMkLst>
            <pc:docMk/>
            <pc:sldMk cId="1878587838" sldId="1199"/>
            <ac:graphicFrameMk id="7" creationId="{85846499-03CF-4539-B377-3C38772CBC80}"/>
          </ac:graphicFrameMkLst>
        </pc:graphicFrameChg>
        <pc:graphicFrameChg chg="del">
          <ac:chgData name="Wanshi Chen" userId="3a7dbef4-3474-47c6-9897-007f5734efb0" providerId="ADAL" clId="{BBCBC910-07C1-4D35-B594-09C461BBC4B9}" dt="2023-09-25T20:20:24.962" v="49" actId="478"/>
          <ac:graphicFrameMkLst>
            <pc:docMk/>
            <pc:sldMk cId="1878587838" sldId="1199"/>
            <ac:graphicFrameMk id="8" creationId="{9267040D-DC7C-4B11-8E5F-D82EE2612456}"/>
          </ac:graphicFrameMkLst>
        </pc:graphicFrameChg>
      </pc:sldChg>
      <pc:sldChg chg="del">
        <pc:chgData name="Wanshi Chen" userId="3a7dbef4-3474-47c6-9897-007f5734efb0" providerId="ADAL" clId="{BBCBC910-07C1-4D35-B594-09C461BBC4B9}" dt="2023-09-25T20:25:07.437" v="228" actId="47"/>
        <pc:sldMkLst>
          <pc:docMk/>
          <pc:sldMk cId="1032985269" sldId="1201"/>
        </pc:sldMkLst>
      </pc:sldChg>
      <pc:sldChg chg="delSp del mod">
        <pc:chgData name="Wanshi Chen" userId="3a7dbef4-3474-47c6-9897-007f5734efb0" providerId="ADAL" clId="{BBCBC910-07C1-4D35-B594-09C461BBC4B9}" dt="2023-10-01T18:29:24.393" v="5172" actId="47"/>
        <pc:sldMkLst>
          <pc:docMk/>
          <pc:sldMk cId="2698532513" sldId="1231"/>
        </pc:sldMkLst>
        <pc:picChg chg="del">
          <ac:chgData name="Wanshi Chen" userId="3a7dbef4-3474-47c6-9897-007f5734efb0" providerId="ADAL" clId="{BBCBC910-07C1-4D35-B594-09C461BBC4B9}" dt="2023-09-29T18:35:13.788" v="2137" actId="478"/>
          <ac:picMkLst>
            <pc:docMk/>
            <pc:sldMk cId="2698532513" sldId="1231"/>
            <ac:picMk id="6" creationId="{1A67B16E-4C96-411B-B5A8-9D1EE2EC768B}"/>
          </ac:picMkLst>
        </pc:picChg>
      </pc:sldChg>
      <pc:sldChg chg="addSp delSp modSp mod">
        <pc:chgData name="Wanshi Chen" userId="3a7dbef4-3474-47c6-9897-007f5734efb0" providerId="ADAL" clId="{BBCBC910-07C1-4D35-B594-09C461BBC4B9}" dt="2023-10-01T18:32:36.746" v="5306" actId="20577"/>
        <pc:sldMkLst>
          <pc:docMk/>
          <pc:sldMk cId="1532106690" sldId="1238"/>
        </pc:sldMkLst>
        <pc:spChg chg="mod">
          <ac:chgData name="Wanshi Chen" userId="3a7dbef4-3474-47c6-9897-007f5734efb0" providerId="ADAL" clId="{BBCBC910-07C1-4D35-B594-09C461BBC4B9}" dt="2023-10-01T18:32:36.746" v="5306" actId="20577"/>
          <ac:spMkLst>
            <pc:docMk/>
            <pc:sldMk cId="1532106690" sldId="1238"/>
            <ac:spMk id="3" creationId="{ED097699-AEE1-40AC-85E4-6E4DE0A4133F}"/>
          </ac:spMkLst>
        </pc:spChg>
        <pc:spChg chg="add del">
          <ac:chgData name="Wanshi Chen" userId="3a7dbef4-3474-47c6-9897-007f5734efb0" providerId="ADAL" clId="{BBCBC910-07C1-4D35-B594-09C461BBC4B9}" dt="2023-09-29T18:34:20.017" v="2060" actId="22"/>
          <ac:spMkLst>
            <pc:docMk/>
            <pc:sldMk cId="1532106690" sldId="1238"/>
            <ac:spMk id="5" creationId="{72071538-44DE-4532-8E86-F543FB663186}"/>
          </ac:spMkLst>
        </pc:spChg>
      </pc:sldChg>
      <pc:sldChg chg="delSp del mod">
        <pc:chgData name="Wanshi Chen" userId="3a7dbef4-3474-47c6-9897-007f5734efb0" providerId="ADAL" clId="{BBCBC910-07C1-4D35-B594-09C461BBC4B9}" dt="2023-10-01T18:29:25.122" v="5173" actId="47"/>
        <pc:sldMkLst>
          <pc:docMk/>
          <pc:sldMk cId="3824570507" sldId="1243"/>
        </pc:sldMkLst>
        <pc:picChg chg="del">
          <ac:chgData name="Wanshi Chen" userId="3a7dbef4-3474-47c6-9897-007f5734efb0" providerId="ADAL" clId="{BBCBC910-07C1-4D35-B594-09C461BBC4B9}" dt="2023-09-29T18:35:16.583" v="2138" actId="478"/>
          <ac:picMkLst>
            <pc:docMk/>
            <pc:sldMk cId="3824570507" sldId="1243"/>
            <ac:picMk id="4" creationId="{21CE7CB3-D78B-4FCC-9BFC-3BDAA41D5D0B}"/>
          </ac:picMkLst>
        </pc:picChg>
      </pc:sldChg>
      <pc:sldChg chg="delSp del mod">
        <pc:chgData name="Wanshi Chen" userId="3a7dbef4-3474-47c6-9897-007f5734efb0" providerId="ADAL" clId="{BBCBC910-07C1-4D35-B594-09C461BBC4B9}" dt="2023-10-01T18:29:25.661" v="5174" actId="47"/>
        <pc:sldMkLst>
          <pc:docMk/>
          <pc:sldMk cId="1581912806" sldId="1244"/>
        </pc:sldMkLst>
        <pc:picChg chg="del">
          <ac:chgData name="Wanshi Chen" userId="3a7dbef4-3474-47c6-9897-007f5734efb0" providerId="ADAL" clId="{BBCBC910-07C1-4D35-B594-09C461BBC4B9}" dt="2023-09-29T18:35:19.492" v="2139" actId="478"/>
          <ac:picMkLst>
            <pc:docMk/>
            <pc:sldMk cId="1581912806" sldId="1244"/>
            <ac:picMk id="6" creationId="{1246B8D8-6131-48D6-A078-445A6F9A5153}"/>
          </ac:picMkLst>
        </pc:picChg>
      </pc:sldChg>
      <pc:sldChg chg="delSp add del mod">
        <pc:chgData name="Wanshi Chen" userId="3a7dbef4-3474-47c6-9897-007f5734efb0" providerId="ADAL" clId="{BBCBC910-07C1-4D35-B594-09C461BBC4B9}" dt="2023-10-01T18:29:26.199" v="5175" actId="47"/>
        <pc:sldMkLst>
          <pc:docMk/>
          <pc:sldMk cId="1192877760" sldId="1245"/>
        </pc:sldMkLst>
        <pc:picChg chg="del">
          <ac:chgData name="Wanshi Chen" userId="3a7dbef4-3474-47c6-9897-007f5734efb0" providerId="ADAL" clId="{BBCBC910-07C1-4D35-B594-09C461BBC4B9}" dt="2023-09-29T18:34:09.978" v="2058" actId="478"/>
          <ac:picMkLst>
            <pc:docMk/>
            <pc:sldMk cId="1192877760" sldId="1245"/>
            <ac:picMk id="6" creationId="{9FAAF118-64DD-4847-981D-BE418433BD3F}"/>
          </ac:picMkLst>
        </pc:picChg>
      </pc:sldChg>
      <pc:sldChg chg="modSp add mod">
        <pc:chgData name="Wanshi Chen" userId="3a7dbef4-3474-47c6-9897-007f5734efb0" providerId="ADAL" clId="{BBCBC910-07C1-4D35-B594-09C461BBC4B9}" dt="2023-10-01T18:20:46.676" v="5047" actId="113"/>
        <pc:sldMkLst>
          <pc:docMk/>
          <pc:sldMk cId="2606391646" sldId="1246"/>
        </pc:sldMkLst>
        <pc:spChg chg="mod">
          <ac:chgData name="Wanshi Chen" userId="3a7dbef4-3474-47c6-9897-007f5734efb0" providerId="ADAL" clId="{BBCBC910-07C1-4D35-B594-09C461BBC4B9}" dt="2023-10-01T18:20:46.676" v="5047" actId="113"/>
          <ac:spMkLst>
            <pc:docMk/>
            <pc:sldMk cId="2606391646" sldId="1246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09-29T21:55:57.414" v="2275" actId="404"/>
          <ac:spMkLst>
            <pc:docMk/>
            <pc:sldMk cId="2606391646" sldId="1246"/>
            <ac:spMk id="3" creationId="{ED097699-AEE1-40AC-85E4-6E4DE0A4133F}"/>
          </ac:spMkLst>
        </pc:spChg>
      </pc:sldChg>
      <pc:sldChg chg="modSp add mod">
        <pc:chgData name="Wanshi Chen" userId="3a7dbef4-3474-47c6-9897-007f5734efb0" providerId="ADAL" clId="{BBCBC910-07C1-4D35-B594-09C461BBC4B9}" dt="2023-09-29T18:34:45.821" v="2107" actId="20577"/>
        <pc:sldMkLst>
          <pc:docMk/>
          <pc:sldMk cId="3081645398" sldId="1247"/>
        </pc:sldMkLst>
        <pc:spChg chg="mod">
          <ac:chgData name="Wanshi Chen" userId="3a7dbef4-3474-47c6-9897-007f5734efb0" providerId="ADAL" clId="{BBCBC910-07C1-4D35-B594-09C461BBC4B9}" dt="2023-09-29T18:34:45.821" v="2107" actId="20577"/>
          <ac:spMkLst>
            <pc:docMk/>
            <pc:sldMk cId="3081645398" sldId="1247"/>
            <ac:spMk id="2" creationId="{D5F8CA0F-D8F1-4A1D-B054-9C9D5323BB36}"/>
          </ac:spMkLst>
        </pc:spChg>
      </pc:sldChg>
      <pc:sldChg chg="addSp modSp add mod">
        <pc:chgData name="Wanshi Chen" userId="3a7dbef4-3474-47c6-9897-007f5734efb0" providerId="ADAL" clId="{BBCBC910-07C1-4D35-B594-09C461BBC4B9}" dt="2023-10-02T22:15:25.344" v="5348" actId="404"/>
        <pc:sldMkLst>
          <pc:docMk/>
          <pc:sldMk cId="101420474" sldId="1248"/>
        </pc:sldMkLst>
        <pc:spChg chg="mod">
          <ac:chgData name="Wanshi Chen" userId="3a7dbef4-3474-47c6-9897-007f5734efb0" providerId="ADAL" clId="{BBCBC910-07C1-4D35-B594-09C461BBC4B9}" dt="2023-09-29T22:27:15.764" v="2694" actId="14100"/>
          <ac:spMkLst>
            <pc:docMk/>
            <pc:sldMk cId="101420474" sldId="1248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09-29T22:27:13.534" v="2693" actId="1076"/>
          <ac:spMkLst>
            <pc:docMk/>
            <pc:sldMk cId="101420474" sldId="1248"/>
            <ac:spMk id="3" creationId="{ED097699-AEE1-40AC-85E4-6E4DE0A4133F}"/>
          </ac:spMkLst>
        </pc:spChg>
        <pc:spChg chg="add mod">
          <ac:chgData name="Wanshi Chen" userId="3a7dbef4-3474-47c6-9897-007f5734efb0" providerId="ADAL" clId="{BBCBC910-07C1-4D35-B594-09C461BBC4B9}" dt="2023-10-02T22:15:25.344" v="5348" actId="404"/>
          <ac:spMkLst>
            <pc:docMk/>
            <pc:sldMk cId="101420474" sldId="1248"/>
            <ac:spMk id="5" creationId="{0F4D232E-20DC-4EE0-B105-3C77B60784EB}"/>
          </ac:spMkLst>
        </pc:spChg>
      </pc:sldChg>
      <pc:sldChg chg="modSp add mod">
        <pc:chgData name="Wanshi Chen" userId="3a7dbef4-3474-47c6-9897-007f5734efb0" providerId="ADAL" clId="{BBCBC910-07C1-4D35-B594-09C461BBC4B9}" dt="2023-09-29T22:22:20.894" v="2536"/>
        <pc:sldMkLst>
          <pc:docMk/>
          <pc:sldMk cId="2443997767" sldId="1249"/>
        </pc:sldMkLst>
        <pc:spChg chg="mod">
          <ac:chgData name="Wanshi Chen" userId="3a7dbef4-3474-47c6-9897-007f5734efb0" providerId="ADAL" clId="{BBCBC910-07C1-4D35-B594-09C461BBC4B9}" dt="2023-09-29T22:12:25.343" v="2369" actId="113"/>
          <ac:spMkLst>
            <pc:docMk/>
            <pc:sldMk cId="2443997767" sldId="1249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09-29T22:22:20.894" v="2536"/>
          <ac:spMkLst>
            <pc:docMk/>
            <pc:sldMk cId="2443997767" sldId="1249"/>
            <ac:spMk id="3" creationId="{ED097699-AEE1-40AC-85E4-6E4DE0A4133F}"/>
          </ac:spMkLst>
        </pc:spChg>
      </pc:sldChg>
      <pc:sldChg chg="addSp modSp add mod">
        <pc:chgData name="Wanshi Chen" userId="3a7dbef4-3474-47c6-9897-007f5734efb0" providerId="ADAL" clId="{BBCBC910-07C1-4D35-B594-09C461BBC4B9}" dt="2023-09-29T22:26:34.240" v="2681" actId="13926"/>
        <pc:sldMkLst>
          <pc:docMk/>
          <pc:sldMk cId="1943700410" sldId="1250"/>
        </pc:sldMkLst>
        <pc:spChg chg="mod">
          <ac:chgData name="Wanshi Chen" userId="3a7dbef4-3474-47c6-9897-007f5734efb0" providerId="ADAL" clId="{BBCBC910-07C1-4D35-B594-09C461BBC4B9}" dt="2023-09-29T22:26:27.284" v="2679" actId="1076"/>
          <ac:spMkLst>
            <pc:docMk/>
            <pc:sldMk cId="1943700410" sldId="1250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09-29T22:26:15.365" v="2675" actId="14100"/>
          <ac:spMkLst>
            <pc:docMk/>
            <pc:sldMk cId="1943700410" sldId="1250"/>
            <ac:spMk id="3" creationId="{ED097699-AEE1-40AC-85E4-6E4DE0A4133F}"/>
          </ac:spMkLst>
        </pc:spChg>
        <pc:spChg chg="add mod">
          <ac:chgData name="Wanshi Chen" userId="3a7dbef4-3474-47c6-9897-007f5734efb0" providerId="ADAL" clId="{BBCBC910-07C1-4D35-B594-09C461BBC4B9}" dt="2023-09-29T22:26:34.240" v="2681" actId="13926"/>
          <ac:spMkLst>
            <pc:docMk/>
            <pc:sldMk cId="1943700410" sldId="1250"/>
            <ac:spMk id="5" creationId="{6AD3882C-2D0E-4A88-A94A-0080B66661BB}"/>
          </ac:spMkLst>
        </pc:spChg>
      </pc:sldChg>
      <pc:sldChg chg="addSp modSp add mod">
        <pc:chgData name="Wanshi Chen" userId="3a7dbef4-3474-47c6-9897-007f5734efb0" providerId="ADAL" clId="{BBCBC910-07C1-4D35-B594-09C461BBC4B9}" dt="2023-10-01T00:39:14.266" v="2961" actId="14100"/>
        <pc:sldMkLst>
          <pc:docMk/>
          <pc:sldMk cId="1751836064" sldId="1251"/>
        </pc:sldMkLst>
        <pc:spChg chg="mod">
          <ac:chgData name="Wanshi Chen" userId="3a7dbef4-3474-47c6-9897-007f5734efb0" providerId="ADAL" clId="{BBCBC910-07C1-4D35-B594-09C461BBC4B9}" dt="2023-10-01T00:24:14.186" v="2718" actId="20577"/>
          <ac:spMkLst>
            <pc:docMk/>
            <pc:sldMk cId="1751836064" sldId="1251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00:39:14.266" v="2961" actId="14100"/>
          <ac:spMkLst>
            <pc:docMk/>
            <pc:sldMk cId="1751836064" sldId="1251"/>
            <ac:spMk id="3" creationId="{ED097699-AEE1-40AC-85E4-6E4DE0A4133F}"/>
          </ac:spMkLst>
        </pc:spChg>
        <pc:spChg chg="add mod">
          <ac:chgData name="Wanshi Chen" userId="3a7dbef4-3474-47c6-9897-007f5734efb0" providerId="ADAL" clId="{BBCBC910-07C1-4D35-B594-09C461BBC4B9}" dt="2023-10-01T00:38:09.027" v="2932" actId="13926"/>
          <ac:spMkLst>
            <pc:docMk/>
            <pc:sldMk cId="1751836064" sldId="1251"/>
            <ac:spMk id="5" creationId="{F81056EB-8787-47E0-B100-DBA8BC3EF6AC}"/>
          </ac:spMkLst>
        </pc:spChg>
      </pc:sldChg>
      <pc:sldChg chg="addSp modSp add mod">
        <pc:chgData name="Wanshi Chen" userId="3a7dbef4-3474-47c6-9897-007f5734efb0" providerId="ADAL" clId="{BBCBC910-07C1-4D35-B594-09C461BBC4B9}" dt="2023-10-01T00:56:29.368" v="3203" actId="14100"/>
        <pc:sldMkLst>
          <pc:docMk/>
          <pc:sldMk cId="1792070981" sldId="1252"/>
        </pc:sldMkLst>
        <pc:spChg chg="mod">
          <ac:chgData name="Wanshi Chen" userId="3a7dbef4-3474-47c6-9897-007f5734efb0" providerId="ADAL" clId="{BBCBC910-07C1-4D35-B594-09C461BBC4B9}" dt="2023-10-01T00:40:53.945" v="2975" actId="20577"/>
          <ac:spMkLst>
            <pc:docMk/>
            <pc:sldMk cId="1792070981" sldId="1252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00:47:17.424" v="3175" actId="14100"/>
          <ac:spMkLst>
            <pc:docMk/>
            <pc:sldMk cId="1792070981" sldId="1252"/>
            <ac:spMk id="3" creationId="{ED097699-AEE1-40AC-85E4-6E4DE0A4133F}"/>
          </ac:spMkLst>
        </pc:spChg>
        <pc:spChg chg="add mod">
          <ac:chgData name="Wanshi Chen" userId="3a7dbef4-3474-47c6-9897-007f5734efb0" providerId="ADAL" clId="{BBCBC910-07C1-4D35-B594-09C461BBC4B9}" dt="2023-10-01T00:54:36.284" v="3186" actId="13926"/>
          <ac:spMkLst>
            <pc:docMk/>
            <pc:sldMk cId="1792070981" sldId="1252"/>
            <ac:spMk id="5" creationId="{D41CF8D2-9E25-4397-9B4B-B2B52255C386}"/>
          </ac:spMkLst>
        </pc:spChg>
        <pc:spChg chg="add mod">
          <ac:chgData name="Wanshi Chen" userId="3a7dbef4-3474-47c6-9897-007f5734efb0" providerId="ADAL" clId="{BBCBC910-07C1-4D35-B594-09C461BBC4B9}" dt="2023-10-01T00:55:10.501" v="3191" actId="1076"/>
          <ac:spMkLst>
            <pc:docMk/>
            <pc:sldMk cId="1792070981" sldId="1252"/>
            <ac:spMk id="7" creationId="{83CAA15B-0210-433D-9651-15203B8C5D6F}"/>
          </ac:spMkLst>
        </pc:spChg>
        <pc:spChg chg="add mod">
          <ac:chgData name="Wanshi Chen" userId="3a7dbef4-3474-47c6-9897-007f5734efb0" providerId="ADAL" clId="{BBCBC910-07C1-4D35-B594-09C461BBC4B9}" dt="2023-10-01T00:56:02.747" v="3197" actId="12"/>
          <ac:spMkLst>
            <pc:docMk/>
            <pc:sldMk cId="1792070981" sldId="1252"/>
            <ac:spMk id="9" creationId="{25F4FFE7-2AA5-41CA-A5B8-D404276B9FE0}"/>
          </ac:spMkLst>
        </pc:spChg>
        <pc:spChg chg="add mod">
          <ac:chgData name="Wanshi Chen" userId="3a7dbef4-3474-47c6-9897-007f5734efb0" providerId="ADAL" clId="{BBCBC910-07C1-4D35-B594-09C461BBC4B9}" dt="2023-10-01T00:56:29.368" v="3203" actId="14100"/>
          <ac:spMkLst>
            <pc:docMk/>
            <pc:sldMk cId="1792070981" sldId="1252"/>
            <ac:spMk id="11" creationId="{32DB92DB-F99A-4185-923E-8028830BA05F}"/>
          </ac:spMkLst>
        </pc:spChg>
      </pc:sldChg>
      <pc:sldChg chg="modSp add mod">
        <pc:chgData name="Wanshi Chen" userId="3a7dbef4-3474-47c6-9897-007f5734efb0" providerId="ADAL" clId="{BBCBC910-07C1-4D35-B594-09C461BBC4B9}" dt="2023-10-01T01:05:41.058" v="3294" actId="13926"/>
        <pc:sldMkLst>
          <pc:docMk/>
          <pc:sldMk cId="2571732600" sldId="1253"/>
        </pc:sldMkLst>
        <pc:spChg chg="mod">
          <ac:chgData name="Wanshi Chen" userId="3a7dbef4-3474-47c6-9897-007f5734efb0" providerId="ADAL" clId="{BBCBC910-07C1-4D35-B594-09C461BBC4B9}" dt="2023-10-01T01:01:28.401" v="3213" actId="20577"/>
          <ac:spMkLst>
            <pc:docMk/>
            <pc:sldMk cId="2571732600" sldId="1253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01:05:41.058" v="3294" actId="13926"/>
          <ac:spMkLst>
            <pc:docMk/>
            <pc:sldMk cId="2571732600" sldId="1253"/>
            <ac:spMk id="3" creationId="{ED097699-AEE1-40AC-85E4-6E4DE0A4133F}"/>
          </ac:spMkLst>
        </pc:spChg>
      </pc:sldChg>
      <pc:sldChg chg="modSp add mod">
        <pc:chgData name="Wanshi Chen" userId="3a7dbef4-3474-47c6-9897-007f5734efb0" providerId="ADAL" clId="{BBCBC910-07C1-4D35-B594-09C461BBC4B9}" dt="2023-10-01T01:07:53.561" v="3364" actId="20577"/>
        <pc:sldMkLst>
          <pc:docMk/>
          <pc:sldMk cId="1861628272" sldId="1254"/>
        </pc:sldMkLst>
        <pc:spChg chg="mod">
          <ac:chgData name="Wanshi Chen" userId="3a7dbef4-3474-47c6-9897-007f5734efb0" providerId="ADAL" clId="{BBCBC910-07C1-4D35-B594-09C461BBC4B9}" dt="2023-10-01T01:06:30.130" v="3300" actId="6549"/>
          <ac:spMkLst>
            <pc:docMk/>
            <pc:sldMk cId="1861628272" sldId="1254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01:07:53.561" v="3364" actId="20577"/>
          <ac:spMkLst>
            <pc:docMk/>
            <pc:sldMk cId="1861628272" sldId="1254"/>
            <ac:spMk id="3" creationId="{ED097699-AEE1-40AC-85E4-6E4DE0A4133F}"/>
          </ac:spMkLst>
        </pc:spChg>
      </pc:sldChg>
      <pc:sldChg chg="modSp add mod">
        <pc:chgData name="Wanshi Chen" userId="3a7dbef4-3474-47c6-9897-007f5734efb0" providerId="ADAL" clId="{BBCBC910-07C1-4D35-B594-09C461BBC4B9}" dt="2023-10-01T01:18:30.056" v="3453" actId="207"/>
        <pc:sldMkLst>
          <pc:docMk/>
          <pc:sldMk cId="1199187583" sldId="1255"/>
        </pc:sldMkLst>
        <pc:spChg chg="mod">
          <ac:chgData name="Wanshi Chen" userId="3a7dbef4-3474-47c6-9897-007f5734efb0" providerId="ADAL" clId="{BBCBC910-07C1-4D35-B594-09C461BBC4B9}" dt="2023-10-01T01:09:28.850" v="3396" actId="20577"/>
          <ac:spMkLst>
            <pc:docMk/>
            <pc:sldMk cId="1199187583" sldId="1255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01:18:30.056" v="3453" actId="207"/>
          <ac:spMkLst>
            <pc:docMk/>
            <pc:sldMk cId="1199187583" sldId="1255"/>
            <ac:spMk id="3" creationId="{ED097699-AEE1-40AC-85E4-6E4DE0A4133F}"/>
          </ac:spMkLst>
        </pc:spChg>
      </pc:sldChg>
      <pc:sldChg chg="modSp add mod">
        <pc:chgData name="Wanshi Chen" userId="3a7dbef4-3474-47c6-9897-007f5734efb0" providerId="ADAL" clId="{BBCBC910-07C1-4D35-B594-09C461BBC4B9}" dt="2023-10-01T18:21:06.118" v="5057" actId="5793"/>
        <pc:sldMkLst>
          <pc:docMk/>
          <pc:sldMk cId="3364415726" sldId="1256"/>
        </pc:sldMkLst>
        <pc:spChg chg="mod">
          <ac:chgData name="Wanshi Chen" userId="3a7dbef4-3474-47c6-9897-007f5734efb0" providerId="ADAL" clId="{BBCBC910-07C1-4D35-B594-09C461BBC4B9}" dt="2023-10-01T18:21:06.118" v="5057" actId="5793"/>
          <ac:spMkLst>
            <pc:docMk/>
            <pc:sldMk cId="3364415726" sldId="1256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01:25:03.548" v="3661" actId="403"/>
          <ac:spMkLst>
            <pc:docMk/>
            <pc:sldMk cId="3364415726" sldId="1256"/>
            <ac:spMk id="3" creationId="{ED097699-AEE1-40AC-85E4-6E4DE0A4133F}"/>
          </ac:spMkLst>
        </pc:spChg>
      </pc:sldChg>
      <pc:sldChg chg="modSp add mod">
        <pc:chgData name="Wanshi Chen" userId="3a7dbef4-3474-47c6-9897-007f5734efb0" providerId="ADAL" clId="{BBCBC910-07C1-4D35-B594-09C461BBC4B9}" dt="2023-10-01T17:48:30.371" v="4153" actId="15"/>
        <pc:sldMkLst>
          <pc:docMk/>
          <pc:sldMk cId="770387442" sldId="1257"/>
        </pc:sldMkLst>
        <pc:spChg chg="mod">
          <ac:chgData name="Wanshi Chen" userId="3a7dbef4-3474-47c6-9897-007f5734efb0" providerId="ADAL" clId="{BBCBC910-07C1-4D35-B594-09C461BBC4B9}" dt="2023-10-01T14:52:51.495" v="3669" actId="6549"/>
          <ac:spMkLst>
            <pc:docMk/>
            <pc:sldMk cId="770387442" sldId="1257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17:48:30.371" v="4153" actId="15"/>
          <ac:spMkLst>
            <pc:docMk/>
            <pc:sldMk cId="770387442" sldId="1257"/>
            <ac:spMk id="3" creationId="{ED097699-AEE1-40AC-85E4-6E4DE0A4133F}"/>
          </ac:spMkLst>
        </pc:spChg>
      </pc:sldChg>
      <pc:sldChg chg="addSp delSp modSp add mod ord">
        <pc:chgData name="Wanshi Chen" userId="3a7dbef4-3474-47c6-9897-007f5734efb0" providerId="ADAL" clId="{BBCBC910-07C1-4D35-B594-09C461BBC4B9}" dt="2023-10-01T17:54:09.069" v="4285" actId="22"/>
        <pc:sldMkLst>
          <pc:docMk/>
          <pc:sldMk cId="1239965400" sldId="1258"/>
        </pc:sldMkLst>
        <pc:spChg chg="mod">
          <ac:chgData name="Wanshi Chen" userId="3a7dbef4-3474-47c6-9897-007f5734efb0" providerId="ADAL" clId="{BBCBC910-07C1-4D35-B594-09C461BBC4B9}" dt="2023-10-01T17:46:27.919" v="4062" actId="20577"/>
          <ac:spMkLst>
            <pc:docMk/>
            <pc:sldMk cId="1239965400" sldId="1258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17:54:03.779" v="4283" actId="113"/>
          <ac:spMkLst>
            <pc:docMk/>
            <pc:sldMk cId="1239965400" sldId="1258"/>
            <ac:spMk id="3" creationId="{ED097699-AEE1-40AC-85E4-6E4DE0A4133F}"/>
          </ac:spMkLst>
        </pc:spChg>
        <pc:spChg chg="add del">
          <ac:chgData name="Wanshi Chen" userId="3a7dbef4-3474-47c6-9897-007f5734efb0" providerId="ADAL" clId="{BBCBC910-07C1-4D35-B594-09C461BBC4B9}" dt="2023-10-01T17:54:09.069" v="4285" actId="22"/>
          <ac:spMkLst>
            <pc:docMk/>
            <pc:sldMk cId="1239965400" sldId="1258"/>
            <ac:spMk id="5" creationId="{C9AA40DD-DEC9-4DA4-88E3-1519E5F6F50C}"/>
          </ac:spMkLst>
        </pc:spChg>
      </pc:sldChg>
      <pc:sldChg chg="addSp modSp add mod">
        <pc:chgData name="Wanshi Chen" userId="3a7dbef4-3474-47c6-9897-007f5734efb0" providerId="ADAL" clId="{BBCBC910-07C1-4D35-B594-09C461BBC4B9}" dt="2023-10-01T17:59:48.675" v="4374" actId="1076"/>
        <pc:sldMkLst>
          <pc:docMk/>
          <pc:sldMk cId="230982344" sldId="1259"/>
        </pc:sldMkLst>
        <pc:spChg chg="mod">
          <ac:chgData name="Wanshi Chen" userId="3a7dbef4-3474-47c6-9897-007f5734efb0" providerId="ADAL" clId="{BBCBC910-07C1-4D35-B594-09C461BBC4B9}" dt="2023-10-01T17:55:04.524" v="4295" actId="6549"/>
          <ac:spMkLst>
            <pc:docMk/>
            <pc:sldMk cId="230982344" sldId="1259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17:59:48.675" v="4374" actId="1076"/>
          <ac:spMkLst>
            <pc:docMk/>
            <pc:sldMk cId="230982344" sldId="1259"/>
            <ac:spMk id="3" creationId="{ED097699-AEE1-40AC-85E4-6E4DE0A4133F}"/>
          </ac:spMkLst>
        </pc:spChg>
        <pc:spChg chg="add mod">
          <ac:chgData name="Wanshi Chen" userId="3a7dbef4-3474-47c6-9897-007f5734efb0" providerId="ADAL" clId="{BBCBC910-07C1-4D35-B594-09C461BBC4B9}" dt="2023-10-01T17:59:38.492" v="4373" actId="1076"/>
          <ac:spMkLst>
            <pc:docMk/>
            <pc:sldMk cId="230982344" sldId="1259"/>
            <ac:spMk id="5" creationId="{822510E1-948C-4720-8E07-E3E48698858F}"/>
          </ac:spMkLst>
        </pc:spChg>
      </pc:sldChg>
      <pc:sldChg chg="delSp modSp add mod">
        <pc:chgData name="Wanshi Chen" userId="3a7dbef4-3474-47c6-9897-007f5734efb0" providerId="ADAL" clId="{BBCBC910-07C1-4D35-B594-09C461BBC4B9}" dt="2023-10-01T18:13:01.332" v="4925" actId="403"/>
        <pc:sldMkLst>
          <pc:docMk/>
          <pc:sldMk cId="3465206181" sldId="1260"/>
        </pc:sldMkLst>
        <pc:spChg chg="mod">
          <ac:chgData name="Wanshi Chen" userId="3a7dbef4-3474-47c6-9897-007f5734efb0" providerId="ADAL" clId="{BBCBC910-07C1-4D35-B594-09C461BBC4B9}" dt="2023-10-01T18:10:35.012" v="4898" actId="20577"/>
          <ac:spMkLst>
            <pc:docMk/>
            <pc:sldMk cId="3465206181" sldId="1260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18:13:01.332" v="4925" actId="403"/>
          <ac:spMkLst>
            <pc:docMk/>
            <pc:sldMk cId="3465206181" sldId="1260"/>
            <ac:spMk id="3" creationId="{ED097699-AEE1-40AC-85E4-6E4DE0A4133F}"/>
          </ac:spMkLst>
        </pc:spChg>
        <pc:spChg chg="del">
          <ac:chgData name="Wanshi Chen" userId="3a7dbef4-3474-47c6-9897-007f5734efb0" providerId="ADAL" clId="{BBCBC910-07C1-4D35-B594-09C461BBC4B9}" dt="2023-10-01T18:11:52.141" v="4904" actId="478"/>
          <ac:spMkLst>
            <pc:docMk/>
            <pc:sldMk cId="3465206181" sldId="1260"/>
            <ac:spMk id="5" creationId="{822510E1-948C-4720-8E07-E3E48698858F}"/>
          </ac:spMkLst>
        </pc:spChg>
      </pc:sldChg>
      <pc:sldChg chg="modSp add mod">
        <pc:chgData name="Wanshi Chen" userId="3a7dbef4-3474-47c6-9897-007f5734efb0" providerId="ADAL" clId="{BBCBC910-07C1-4D35-B594-09C461BBC4B9}" dt="2023-10-01T18:17:26.629" v="5024" actId="403"/>
        <pc:sldMkLst>
          <pc:docMk/>
          <pc:sldMk cId="3791772574" sldId="1261"/>
        </pc:sldMkLst>
        <pc:spChg chg="mod">
          <ac:chgData name="Wanshi Chen" userId="3a7dbef4-3474-47c6-9897-007f5734efb0" providerId="ADAL" clId="{BBCBC910-07C1-4D35-B594-09C461BBC4B9}" dt="2023-10-01T18:16:42.268" v="5012" actId="20577"/>
          <ac:spMkLst>
            <pc:docMk/>
            <pc:sldMk cId="3791772574" sldId="1261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18:17:26.629" v="5024" actId="403"/>
          <ac:spMkLst>
            <pc:docMk/>
            <pc:sldMk cId="3791772574" sldId="1261"/>
            <ac:spMk id="3" creationId="{ED097699-AEE1-40AC-85E4-6E4DE0A4133F}"/>
          </ac:spMkLst>
        </pc:spChg>
      </pc:sldChg>
      <pc:sldChg chg="addSp delSp modSp add mod">
        <pc:chgData name="Wanshi Chen" userId="3a7dbef4-3474-47c6-9897-007f5734efb0" providerId="ADAL" clId="{BBCBC910-07C1-4D35-B594-09C461BBC4B9}" dt="2023-10-01T18:25:01.426" v="5106" actId="1076"/>
        <pc:sldMkLst>
          <pc:docMk/>
          <pc:sldMk cId="908628145" sldId="1262"/>
        </pc:sldMkLst>
        <pc:spChg chg="mod">
          <ac:chgData name="Wanshi Chen" userId="3a7dbef4-3474-47c6-9897-007f5734efb0" providerId="ADAL" clId="{BBCBC910-07C1-4D35-B594-09C461BBC4B9}" dt="2023-10-01T18:19:35.150" v="5046" actId="14100"/>
          <ac:spMkLst>
            <pc:docMk/>
            <pc:sldMk cId="908628145" sldId="1262"/>
            <ac:spMk id="2" creationId="{12DD0395-6E2A-4D67-A1A6-3A5C1DB567C4}"/>
          </ac:spMkLst>
        </pc:spChg>
        <pc:spChg chg="mod">
          <ac:chgData name="Wanshi Chen" userId="3a7dbef4-3474-47c6-9897-007f5734efb0" providerId="ADAL" clId="{BBCBC910-07C1-4D35-B594-09C461BBC4B9}" dt="2023-10-01T18:23:29.703" v="5085"/>
          <ac:spMkLst>
            <pc:docMk/>
            <pc:sldMk cId="908628145" sldId="1262"/>
            <ac:spMk id="3" creationId="{ED097699-AEE1-40AC-85E4-6E4DE0A4133F}"/>
          </ac:spMkLst>
        </pc:spChg>
        <pc:spChg chg="add del mod">
          <ac:chgData name="Wanshi Chen" userId="3a7dbef4-3474-47c6-9897-007f5734efb0" providerId="ADAL" clId="{BBCBC910-07C1-4D35-B594-09C461BBC4B9}" dt="2023-10-01T18:23:34.016" v="5088" actId="478"/>
          <ac:spMkLst>
            <pc:docMk/>
            <pc:sldMk cId="908628145" sldId="1262"/>
            <ac:spMk id="5" creationId="{E4DF385F-0E57-4128-9061-7FB0DEB59248}"/>
          </ac:spMkLst>
        </pc:spChg>
        <pc:spChg chg="add mod">
          <ac:chgData name="Wanshi Chen" userId="3a7dbef4-3474-47c6-9897-007f5734efb0" providerId="ADAL" clId="{BBCBC910-07C1-4D35-B594-09C461BBC4B9}" dt="2023-10-01T18:25:01.426" v="5106" actId="1076"/>
          <ac:spMkLst>
            <pc:docMk/>
            <pc:sldMk cId="908628145" sldId="1262"/>
            <ac:spMk id="7" creationId="{73A90070-AAEF-40E1-AEBC-F4921D7A16B4}"/>
          </ac:spMkLst>
        </pc:spChg>
        <pc:spChg chg="add mod">
          <ac:chgData name="Wanshi Chen" userId="3a7dbef4-3474-47c6-9897-007f5734efb0" providerId="ADAL" clId="{BBCBC910-07C1-4D35-B594-09C461BBC4B9}" dt="2023-10-01T18:24:53.982" v="5104" actId="14100"/>
          <ac:spMkLst>
            <pc:docMk/>
            <pc:sldMk cId="908628145" sldId="1262"/>
            <ac:spMk id="9" creationId="{607AAE84-16BA-4307-8C9B-4C9DCD116A78}"/>
          </ac:spMkLst>
        </pc:spChg>
      </pc:sldChg>
      <pc:sldChg chg="modSp add mod">
        <pc:chgData name="Wanshi Chen" userId="3a7dbef4-3474-47c6-9897-007f5734efb0" providerId="ADAL" clId="{BBCBC910-07C1-4D35-B594-09C461BBC4B9}" dt="2023-10-01T18:29:11.765" v="5170" actId="20577"/>
        <pc:sldMkLst>
          <pc:docMk/>
          <pc:sldMk cId="1750054290" sldId="1263"/>
        </pc:sldMkLst>
        <pc:spChg chg="mod">
          <ac:chgData name="Wanshi Chen" userId="3a7dbef4-3474-47c6-9897-007f5734efb0" providerId="ADAL" clId="{BBCBC910-07C1-4D35-B594-09C461BBC4B9}" dt="2023-10-01T18:29:11.765" v="5170" actId="20577"/>
          <ac:spMkLst>
            <pc:docMk/>
            <pc:sldMk cId="1750054290" sldId="1263"/>
            <ac:spMk id="2" creationId="{D5F8CA0F-D8F1-4A1D-B054-9C9D5323BB36}"/>
          </ac:spMkLst>
        </pc:spChg>
      </pc:sldChg>
      <pc:sldChg chg="add">
        <pc:chgData name="Wanshi Chen" userId="3a7dbef4-3474-47c6-9897-007f5734efb0" providerId="ADAL" clId="{BBCBC910-07C1-4D35-B594-09C461BBC4B9}" dt="2023-10-01T18:29:21.230" v="5171"/>
        <pc:sldMkLst>
          <pc:docMk/>
          <pc:sldMk cId="472149090" sldId="1264"/>
        </pc:sldMkLst>
      </pc:sldChg>
      <pc:sldChg chg="add">
        <pc:chgData name="Wanshi Chen" userId="3a7dbef4-3474-47c6-9897-007f5734efb0" providerId="ADAL" clId="{BBCBC910-07C1-4D35-B594-09C461BBC4B9}" dt="2023-10-01T18:29:21.230" v="5171"/>
        <pc:sldMkLst>
          <pc:docMk/>
          <pc:sldMk cId="2055640723" sldId="1265"/>
        </pc:sldMkLst>
      </pc:sldChg>
      <pc:sldChg chg="add">
        <pc:chgData name="Wanshi Chen" userId="3a7dbef4-3474-47c6-9897-007f5734efb0" providerId="ADAL" clId="{BBCBC910-07C1-4D35-B594-09C461BBC4B9}" dt="2023-10-01T18:29:21.230" v="5171"/>
        <pc:sldMkLst>
          <pc:docMk/>
          <pc:sldMk cId="4186427731" sldId="1266"/>
        </pc:sldMkLst>
      </pc:sldChg>
      <pc:sldChg chg="add">
        <pc:chgData name="Wanshi Chen" userId="3a7dbef4-3474-47c6-9897-007f5734efb0" providerId="ADAL" clId="{BBCBC910-07C1-4D35-B594-09C461BBC4B9}" dt="2023-10-01T18:29:21.230" v="5171"/>
        <pc:sldMkLst>
          <pc:docMk/>
          <pc:sldMk cId="1995825280" sldId="1267"/>
        </pc:sldMkLst>
      </pc:sldChg>
    </pc:docChg>
  </pc:docChgLst>
  <pc:docChgLst>
    <pc:chgData name="Wanshi Chen" userId="3a7dbef4-3474-47c6-9897-007f5734efb0" providerId="ADAL" clId="{D302DCD5-C7B1-46D8-961D-E9B80182181A}"/>
    <pc:docChg chg="undo custSel modSld">
      <pc:chgData name="Wanshi Chen" userId="3a7dbef4-3474-47c6-9897-007f5734efb0" providerId="ADAL" clId="{D302DCD5-C7B1-46D8-961D-E9B80182181A}" dt="2023-11-28T16:26:13.472" v="888" actId="20577"/>
      <pc:docMkLst>
        <pc:docMk/>
      </pc:docMkLst>
      <pc:sldChg chg="modSp mod">
        <pc:chgData name="Wanshi Chen" userId="3a7dbef4-3474-47c6-9897-007f5734efb0" providerId="ADAL" clId="{D302DCD5-C7B1-46D8-961D-E9B80182181A}" dt="2023-11-28T00:22:26.695" v="282" actId="20577"/>
        <pc:sldMkLst>
          <pc:docMk/>
          <pc:sldMk cId="399343419" sldId="434"/>
        </pc:sldMkLst>
        <pc:spChg chg="mod">
          <ac:chgData name="Wanshi Chen" userId="3a7dbef4-3474-47c6-9897-007f5734efb0" providerId="ADAL" clId="{D302DCD5-C7B1-46D8-961D-E9B80182181A}" dt="2023-11-28T00:22:26.695" v="282" actId="20577"/>
          <ac:spMkLst>
            <pc:docMk/>
            <pc:sldMk cId="399343419" sldId="434"/>
            <ac:spMk id="4" creationId="{383B80EF-453E-44A1-A570-F84B9499B06E}"/>
          </ac:spMkLst>
        </pc:spChg>
      </pc:sldChg>
      <pc:sldChg chg="addSp delSp modSp mod">
        <pc:chgData name="Wanshi Chen" userId="3a7dbef4-3474-47c6-9897-007f5734efb0" providerId="ADAL" clId="{D302DCD5-C7B1-46D8-961D-E9B80182181A}" dt="2023-11-28T16:26:13.472" v="888" actId="20577"/>
        <pc:sldMkLst>
          <pc:docMk/>
          <pc:sldMk cId="1586269898" sldId="448"/>
        </pc:sldMkLst>
        <pc:spChg chg="mod">
          <ac:chgData name="Wanshi Chen" userId="3a7dbef4-3474-47c6-9897-007f5734efb0" providerId="ADAL" clId="{D302DCD5-C7B1-46D8-961D-E9B80182181A}" dt="2023-11-28T16:26:13.472" v="888" actId="20577"/>
          <ac:spMkLst>
            <pc:docMk/>
            <pc:sldMk cId="1586269898" sldId="448"/>
            <ac:spMk id="3" creationId="{85903BC0-EB37-4C3E-8DD6-27F0E6CA817C}"/>
          </ac:spMkLst>
        </pc:spChg>
        <pc:spChg chg="add del mod">
          <ac:chgData name="Wanshi Chen" userId="3a7dbef4-3474-47c6-9897-007f5734efb0" providerId="ADAL" clId="{D302DCD5-C7B1-46D8-961D-E9B80182181A}" dt="2023-11-28T16:14:49.665" v="349" actId="478"/>
          <ac:spMkLst>
            <pc:docMk/>
            <pc:sldMk cId="1586269898" sldId="448"/>
            <ac:spMk id="5" creationId="{A3C2F41F-664B-457B-A486-53415EE5E916}"/>
          </ac:spMkLst>
        </pc:spChg>
      </pc:sldChg>
    </pc:docChg>
  </pc:docChgLst>
  <pc:docChgLst>
    <pc:chgData name="Wanshi Chen" userId="3a7dbef4-3474-47c6-9897-007f5734efb0" providerId="ADAL" clId="{A861081D-9009-4E0D-9D88-853B436039F6}"/>
    <pc:docChg chg="undo custSel modSld">
      <pc:chgData name="Wanshi Chen" userId="3a7dbef4-3474-47c6-9897-007f5734efb0" providerId="ADAL" clId="{A861081D-9009-4E0D-9D88-853B436039F6}" dt="2023-11-30T20:30:31.323" v="162" actId="20577"/>
      <pc:docMkLst>
        <pc:docMk/>
      </pc:docMkLst>
      <pc:sldChg chg="modSp mod">
        <pc:chgData name="Wanshi Chen" userId="3a7dbef4-3474-47c6-9897-007f5734efb0" providerId="ADAL" clId="{A861081D-9009-4E0D-9D88-853B436039F6}" dt="2023-11-30T20:30:31.323" v="162" actId="20577"/>
        <pc:sldMkLst>
          <pc:docMk/>
          <pc:sldMk cId="1586269898" sldId="448"/>
        </pc:sldMkLst>
        <pc:spChg chg="mod">
          <ac:chgData name="Wanshi Chen" userId="3a7dbef4-3474-47c6-9897-007f5734efb0" providerId="ADAL" clId="{A861081D-9009-4E0D-9D88-853B436039F6}" dt="2023-11-30T20:30:18.873" v="157" actId="14100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A861081D-9009-4E0D-9D88-853B436039F6}" dt="2023-11-30T20:30:31.323" v="162" actId="20577"/>
          <ac:spMkLst>
            <pc:docMk/>
            <pc:sldMk cId="1586269898" sldId="448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3298E90D-69F4-441D-871B-D05D2B279680}"/>
    <pc:docChg chg="custSel modSld">
      <pc:chgData name="Wanshi Chen" userId="3a7dbef4-3474-47c6-9897-007f5734efb0" providerId="ADAL" clId="{3298E90D-69F4-441D-871B-D05D2B279680}" dt="2023-11-09T17:33:25.763" v="219" actId="20577"/>
      <pc:docMkLst>
        <pc:docMk/>
      </pc:docMkLst>
      <pc:sldChg chg="modSp mod">
        <pc:chgData name="Wanshi Chen" userId="3a7dbef4-3474-47c6-9897-007f5734efb0" providerId="ADAL" clId="{3298E90D-69F4-441D-871B-D05D2B279680}" dt="2023-11-09T17:33:25.763" v="219" actId="20577"/>
        <pc:sldMkLst>
          <pc:docMk/>
          <pc:sldMk cId="1586269898" sldId="448"/>
        </pc:sldMkLst>
        <pc:spChg chg="mod">
          <ac:chgData name="Wanshi Chen" userId="3a7dbef4-3474-47c6-9897-007f5734efb0" providerId="ADAL" clId="{3298E90D-69F4-441D-871B-D05D2B279680}" dt="2023-11-09T17:33:25.763" v="219" actId="20577"/>
          <ac:spMkLst>
            <pc:docMk/>
            <pc:sldMk cId="1586269898" sldId="448"/>
            <ac:spMk id="3" creationId="{85903BC0-EB37-4C3E-8DD6-27F0E6CA817C}"/>
          </ac:spMkLst>
        </pc:spChg>
        <pc:spChg chg="mod">
          <ac:chgData name="Wanshi Chen" userId="3a7dbef4-3474-47c6-9897-007f5734efb0" providerId="ADAL" clId="{3298E90D-69F4-441D-871B-D05D2B279680}" dt="2023-11-09T17:31:27.717" v="49" actId="20577"/>
          <ac:spMkLst>
            <pc:docMk/>
            <pc:sldMk cId="1586269898" sldId="448"/>
            <ac:spMk id="5" creationId="{A3C2F41F-664B-457B-A486-53415EE5E916}"/>
          </ac:spMkLst>
        </pc:spChg>
      </pc:sldChg>
    </pc:docChg>
  </pc:docChgLst>
  <pc:docChgLst>
    <pc:chgData name="Wanshi Chen" userId="3a7dbef4-3474-47c6-9897-007f5734efb0" providerId="ADAL" clId="{3F23EB00-9B08-4476-97A5-B98DBB75BB51}"/>
    <pc:docChg chg="undo custSel modSld">
      <pc:chgData name="Wanshi Chen" userId="3a7dbef4-3474-47c6-9897-007f5734efb0" providerId="ADAL" clId="{3F23EB00-9B08-4476-97A5-B98DBB75BB51}" dt="2023-11-08T23:48:44.818" v="272" actId="1076"/>
      <pc:docMkLst>
        <pc:docMk/>
      </pc:docMkLst>
      <pc:sldChg chg="addSp modSp mod">
        <pc:chgData name="Wanshi Chen" userId="3a7dbef4-3474-47c6-9897-007f5734efb0" providerId="ADAL" clId="{3F23EB00-9B08-4476-97A5-B98DBB75BB51}" dt="2023-11-08T23:48:44.818" v="272" actId="1076"/>
        <pc:sldMkLst>
          <pc:docMk/>
          <pc:sldMk cId="1586269898" sldId="448"/>
        </pc:sldMkLst>
        <pc:spChg chg="mod">
          <ac:chgData name="Wanshi Chen" userId="3a7dbef4-3474-47c6-9897-007f5734efb0" providerId="ADAL" clId="{3F23EB00-9B08-4476-97A5-B98DBB75BB51}" dt="2023-11-08T23:48:35.499" v="271" actId="15"/>
          <ac:spMkLst>
            <pc:docMk/>
            <pc:sldMk cId="1586269898" sldId="448"/>
            <ac:spMk id="3" creationId="{85903BC0-EB37-4C3E-8DD6-27F0E6CA817C}"/>
          </ac:spMkLst>
        </pc:spChg>
        <pc:spChg chg="add mod">
          <ac:chgData name="Wanshi Chen" userId="3a7dbef4-3474-47c6-9897-007f5734efb0" providerId="ADAL" clId="{3F23EB00-9B08-4476-97A5-B98DBB75BB51}" dt="2023-11-08T23:48:44.818" v="272" actId="1076"/>
          <ac:spMkLst>
            <pc:docMk/>
            <pc:sldMk cId="1586269898" sldId="448"/>
            <ac:spMk id="5" creationId="{A3C2F41F-664B-457B-A486-53415EE5E916}"/>
          </ac:spMkLst>
        </pc:spChg>
      </pc:sldChg>
    </pc:docChg>
  </pc:docChgLst>
  <pc:docChgLst>
    <pc:chgData name="Wanshi Chen" userId="3a7dbef4-3474-47c6-9897-007f5734efb0" providerId="ADAL" clId="{3CEB011A-4062-41B5-9405-D8AE3C66C20A}"/>
    <pc:docChg chg="custSel delSld modSld">
      <pc:chgData name="Wanshi Chen" userId="3a7dbef4-3474-47c6-9897-007f5734efb0" providerId="ADAL" clId="{3CEB011A-4062-41B5-9405-D8AE3C66C20A}" dt="2023-11-08T18:46:07.716" v="1157" actId="20577"/>
      <pc:docMkLst>
        <pc:docMk/>
      </pc:docMkLst>
      <pc:sldChg chg="modSp mod">
        <pc:chgData name="Wanshi Chen" userId="3a7dbef4-3474-47c6-9897-007f5734efb0" providerId="ADAL" clId="{3CEB011A-4062-41B5-9405-D8AE3C66C20A}" dt="2023-11-08T18:36:20.626" v="111" actId="20577"/>
        <pc:sldMkLst>
          <pc:docMk/>
          <pc:sldMk cId="399343419" sldId="434"/>
        </pc:sldMkLst>
        <pc:spChg chg="mod">
          <ac:chgData name="Wanshi Chen" userId="3a7dbef4-3474-47c6-9897-007f5734efb0" providerId="ADAL" clId="{3CEB011A-4062-41B5-9405-D8AE3C66C20A}" dt="2023-11-08T18:36:14.292" v="99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3CEB011A-4062-41B5-9405-D8AE3C66C20A}" dt="2023-11-08T18:36:20.626" v="111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3CEB011A-4062-41B5-9405-D8AE3C66C20A}" dt="2023-11-08T18:35:45.368" v="44" actId="20577"/>
          <ac:spMkLst>
            <pc:docMk/>
            <pc:sldMk cId="399343419" sldId="434"/>
            <ac:spMk id="4" creationId="{383B80EF-453E-44A1-A570-F84B9499B06E}"/>
          </ac:spMkLst>
        </pc:spChg>
      </pc:sldChg>
      <pc:sldChg chg="modSp mod">
        <pc:chgData name="Wanshi Chen" userId="3a7dbef4-3474-47c6-9897-007f5734efb0" providerId="ADAL" clId="{3CEB011A-4062-41B5-9405-D8AE3C66C20A}" dt="2023-11-08T18:46:07.716" v="1157" actId="20577"/>
        <pc:sldMkLst>
          <pc:docMk/>
          <pc:sldMk cId="1586269898" sldId="448"/>
        </pc:sldMkLst>
        <pc:spChg chg="mod">
          <ac:chgData name="Wanshi Chen" userId="3a7dbef4-3474-47c6-9897-007f5734efb0" providerId="ADAL" clId="{3CEB011A-4062-41B5-9405-D8AE3C66C20A}" dt="2023-11-08T18:36:43.819" v="169" actId="1076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3CEB011A-4062-41B5-9405-D8AE3C66C20A}" dt="2023-11-08T18:46:07.716" v="1157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3CEB011A-4062-41B5-9405-D8AE3C66C20A}" dt="2023-11-08T18:42:57.130" v="1029" actId="47"/>
        <pc:sldMkLst>
          <pc:docMk/>
          <pc:sldMk cId="4214525790" sldId="1113"/>
        </pc:sldMkLst>
      </pc:sldChg>
      <pc:sldChg chg="del">
        <pc:chgData name="Wanshi Chen" userId="3a7dbef4-3474-47c6-9897-007f5734efb0" providerId="ADAL" clId="{3CEB011A-4062-41B5-9405-D8AE3C66C20A}" dt="2023-11-08T18:42:56.921" v="1028" actId="47"/>
        <pc:sldMkLst>
          <pc:docMk/>
          <pc:sldMk cId="1064337417" sldId="1120"/>
        </pc:sldMkLst>
      </pc:sldChg>
      <pc:sldChg chg="del">
        <pc:chgData name="Wanshi Chen" userId="3a7dbef4-3474-47c6-9897-007f5734efb0" providerId="ADAL" clId="{3CEB011A-4062-41B5-9405-D8AE3C66C20A}" dt="2023-11-08T18:42:56.710" v="1027" actId="47"/>
        <pc:sldMkLst>
          <pc:docMk/>
          <pc:sldMk cId="1924638679" sldId="1175"/>
        </pc:sldMkLst>
      </pc:sldChg>
      <pc:sldChg chg="del">
        <pc:chgData name="Wanshi Chen" userId="3a7dbef4-3474-47c6-9897-007f5734efb0" providerId="ADAL" clId="{3CEB011A-4062-41B5-9405-D8AE3C66C20A}" dt="2023-11-08T18:42:57.339" v="1030" actId="47"/>
        <pc:sldMkLst>
          <pc:docMk/>
          <pc:sldMk cId="3461682404" sldId="1183"/>
        </pc:sldMkLst>
      </pc:sldChg>
      <pc:sldChg chg="del">
        <pc:chgData name="Wanshi Chen" userId="3a7dbef4-3474-47c6-9897-007f5734efb0" providerId="ADAL" clId="{3CEB011A-4062-41B5-9405-D8AE3C66C20A}" dt="2023-11-08T18:42:57.484" v="1031" actId="47"/>
        <pc:sldMkLst>
          <pc:docMk/>
          <pc:sldMk cId="1680419926" sldId="1191"/>
        </pc:sldMkLst>
      </pc:sldChg>
      <pc:sldChg chg="del">
        <pc:chgData name="Wanshi Chen" userId="3a7dbef4-3474-47c6-9897-007f5734efb0" providerId="ADAL" clId="{3CEB011A-4062-41B5-9405-D8AE3C66C20A}" dt="2023-11-08T18:42:57.657" v="1032" actId="47"/>
        <pc:sldMkLst>
          <pc:docMk/>
          <pc:sldMk cId="3293621291" sldId="1192"/>
        </pc:sldMkLst>
      </pc:sldChg>
      <pc:sldChg chg="del">
        <pc:chgData name="Wanshi Chen" userId="3a7dbef4-3474-47c6-9897-007f5734efb0" providerId="ADAL" clId="{3CEB011A-4062-41B5-9405-D8AE3C66C20A}" dt="2023-11-08T18:42:57.822" v="1033" actId="47"/>
        <pc:sldMkLst>
          <pc:docMk/>
          <pc:sldMk cId="3120087387" sldId="1193"/>
        </pc:sldMkLst>
      </pc:sldChg>
      <pc:sldChg chg="del">
        <pc:chgData name="Wanshi Chen" userId="3a7dbef4-3474-47c6-9897-007f5734efb0" providerId="ADAL" clId="{3CEB011A-4062-41B5-9405-D8AE3C66C20A}" dt="2023-11-08T18:42:56.573" v="1026" actId="47"/>
        <pc:sldMkLst>
          <pc:docMk/>
          <pc:sldMk cId="858778684" sldId="1198"/>
        </pc:sldMkLst>
      </pc:sldChg>
      <pc:sldChg chg="del">
        <pc:chgData name="Wanshi Chen" userId="3a7dbef4-3474-47c6-9897-007f5734efb0" providerId="ADAL" clId="{3CEB011A-4062-41B5-9405-D8AE3C66C20A}" dt="2023-11-08T18:42:57.987" v="1034" actId="47"/>
        <pc:sldMkLst>
          <pc:docMk/>
          <pc:sldMk cId="1532106690" sldId="1238"/>
        </pc:sldMkLst>
      </pc:sldChg>
      <pc:sldChg chg="del">
        <pc:chgData name="Wanshi Chen" userId="3a7dbef4-3474-47c6-9897-007f5734efb0" providerId="ADAL" clId="{3CEB011A-4062-41B5-9405-D8AE3C66C20A}" dt="2023-11-08T18:42:59.236" v="1041" actId="47"/>
        <pc:sldMkLst>
          <pc:docMk/>
          <pc:sldMk cId="2606391646" sldId="1246"/>
        </pc:sldMkLst>
      </pc:sldChg>
      <pc:sldChg chg="del">
        <pc:chgData name="Wanshi Chen" userId="3a7dbef4-3474-47c6-9897-007f5734efb0" providerId="ADAL" clId="{3CEB011A-4062-41B5-9405-D8AE3C66C20A}" dt="2023-11-08T18:42:59.035" v="1040" actId="47"/>
        <pc:sldMkLst>
          <pc:docMk/>
          <pc:sldMk cId="3081645398" sldId="1247"/>
        </pc:sldMkLst>
      </pc:sldChg>
      <pc:sldChg chg="del">
        <pc:chgData name="Wanshi Chen" userId="3a7dbef4-3474-47c6-9897-007f5734efb0" providerId="ADAL" clId="{3CEB011A-4062-41B5-9405-D8AE3C66C20A}" dt="2023-11-08T18:42:59.406" v="1042" actId="47"/>
        <pc:sldMkLst>
          <pc:docMk/>
          <pc:sldMk cId="101420474" sldId="1248"/>
        </pc:sldMkLst>
      </pc:sldChg>
      <pc:sldChg chg="del">
        <pc:chgData name="Wanshi Chen" userId="3a7dbef4-3474-47c6-9897-007f5734efb0" providerId="ADAL" clId="{3CEB011A-4062-41B5-9405-D8AE3C66C20A}" dt="2023-11-08T18:42:59.593" v="1043" actId="47"/>
        <pc:sldMkLst>
          <pc:docMk/>
          <pc:sldMk cId="2443997767" sldId="1249"/>
        </pc:sldMkLst>
      </pc:sldChg>
      <pc:sldChg chg="del">
        <pc:chgData name="Wanshi Chen" userId="3a7dbef4-3474-47c6-9897-007f5734efb0" providerId="ADAL" clId="{3CEB011A-4062-41B5-9405-D8AE3C66C20A}" dt="2023-11-08T18:42:59.774" v="1044" actId="47"/>
        <pc:sldMkLst>
          <pc:docMk/>
          <pc:sldMk cId="1943700410" sldId="1250"/>
        </pc:sldMkLst>
      </pc:sldChg>
      <pc:sldChg chg="del">
        <pc:chgData name="Wanshi Chen" userId="3a7dbef4-3474-47c6-9897-007f5734efb0" providerId="ADAL" clId="{3CEB011A-4062-41B5-9405-D8AE3C66C20A}" dt="2023-11-08T18:42:59.949" v="1045" actId="47"/>
        <pc:sldMkLst>
          <pc:docMk/>
          <pc:sldMk cId="1751836064" sldId="1251"/>
        </pc:sldMkLst>
      </pc:sldChg>
      <pc:sldChg chg="del">
        <pc:chgData name="Wanshi Chen" userId="3a7dbef4-3474-47c6-9897-007f5734efb0" providerId="ADAL" clId="{3CEB011A-4062-41B5-9405-D8AE3C66C20A}" dt="2023-11-08T18:43:00.120" v="1046" actId="47"/>
        <pc:sldMkLst>
          <pc:docMk/>
          <pc:sldMk cId="1792070981" sldId="1252"/>
        </pc:sldMkLst>
      </pc:sldChg>
      <pc:sldChg chg="del">
        <pc:chgData name="Wanshi Chen" userId="3a7dbef4-3474-47c6-9897-007f5734efb0" providerId="ADAL" clId="{3CEB011A-4062-41B5-9405-D8AE3C66C20A}" dt="2023-11-08T18:43:00.304" v="1047" actId="47"/>
        <pc:sldMkLst>
          <pc:docMk/>
          <pc:sldMk cId="2571732600" sldId="1253"/>
        </pc:sldMkLst>
      </pc:sldChg>
      <pc:sldChg chg="del">
        <pc:chgData name="Wanshi Chen" userId="3a7dbef4-3474-47c6-9897-007f5734efb0" providerId="ADAL" clId="{3CEB011A-4062-41B5-9405-D8AE3C66C20A}" dt="2023-11-08T18:43:00.476" v="1048" actId="47"/>
        <pc:sldMkLst>
          <pc:docMk/>
          <pc:sldMk cId="1861628272" sldId="1254"/>
        </pc:sldMkLst>
      </pc:sldChg>
      <pc:sldChg chg="del">
        <pc:chgData name="Wanshi Chen" userId="3a7dbef4-3474-47c6-9897-007f5734efb0" providerId="ADAL" clId="{3CEB011A-4062-41B5-9405-D8AE3C66C20A}" dt="2023-11-08T18:43:00.652" v="1049" actId="47"/>
        <pc:sldMkLst>
          <pc:docMk/>
          <pc:sldMk cId="1199187583" sldId="1255"/>
        </pc:sldMkLst>
      </pc:sldChg>
      <pc:sldChg chg="del">
        <pc:chgData name="Wanshi Chen" userId="3a7dbef4-3474-47c6-9897-007f5734efb0" providerId="ADAL" clId="{3CEB011A-4062-41B5-9405-D8AE3C66C20A}" dt="2023-11-08T18:43:00.856" v="1050" actId="47"/>
        <pc:sldMkLst>
          <pc:docMk/>
          <pc:sldMk cId="3364415726" sldId="1256"/>
        </pc:sldMkLst>
      </pc:sldChg>
      <pc:sldChg chg="del">
        <pc:chgData name="Wanshi Chen" userId="3a7dbef4-3474-47c6-9897-007f5734efb0" providerId="ADAL" clId="{3CEB011A-4062-41B5-9405-D8AE3C66C20A}" dt="2023-11-08T18:43:01.034" v="1051" actId="47"/>
        <pc:sldMkLst>
          <pc:docMk/>
          <pc:sldMk cId="770387442" sldId="1257"/>
        </pc:sldMkLst>
      </pc:sldChg>
      <pc:sldChg chg="del">
        <pc:chgData name="Wanshi Chen" userId="3a7dbef4-3474-47c6-9897-007f5734efb0" providerId="ADAL" clId="{3CEB011A-4062-41B5-9405-D8AE3C66C20A}" dt="2023-11-08T18:43:01.222" v="1052" actId="47"/>
        <pc:sldMkLst>
          <pc:docMk/>
          <pc:sldMk cId="1239965400" sldId="1258"/>
        </pc:sldMkLst>
      </pc:sldChg>
      <pc:sldChg chg="del">
        <pc:chgData name="Wanshi Chen" userId="3a7dbef4-3474-47c6-9897-007f5734efb0" providerId="ADAL" clId="{3CEB011A-4062-41B5-9405-D8AE3C66C20A}" dt="2023-11-08T18:43:01.401" v="1053" actId="47"/>
        <pc:sldMkLst>
          <pc:docMk/>
          <pc:sldMk cId="230982344" sldId="1259"/>
        </pc:sldMkLst>
      </pc:sldChg>
      <pc:sldChg chg="del">
        <pc:chgData name="Wanshi Chen" userId="3a7dbef4-3474-47c6-9897-007f5734efb0" providerId="ADAL" clId="{3CEB011A-4062-41B5-9405-D8AE3C66C20A}" dt="2023-11-08T18:43:01.583" v="1054" actId="47"/>
        <pc:sldMkLst>
          <pc:docMk/>
          <pc:sldMk cId="3465206181" sldId="1260"/>
        </pc:sldMkLst>
      </pc:sldChg>
      <pc:sldChg chg="del">
        <pc:chgData name="Wanshi Chen" userId="3a7dbef4-3474-47c6-9897-007f5734efb0" providerId="ADAL" clId="{3CEB011A-4062-41B5-9405-D8AE3C66C20A}" dt="2023-11-08T18:43:01.784" v="1055" actId="47"/>
        <pc:sldMkLst>
          <pc:docMk/>
          <pc:sldMk cId="3791772574" sldId="1261"/>
        </pc:sldMkLst>
      </pc:sldChg>
      <pc:sldChg chg="del">
        <pc:chgData name="Wanshi Chen" userId="3a7dbef4-3474-47c6-9897-007f5734efb0" providerId="ADAL" clId="{3CEB011A-4062-41B5-9405-D8AE3C66C20A}" dt="2023-11-08T18:43:01.966" v="1056" actId="47"/>
        <pc:sldMkLst>
          <pc:docMk/>
          <pc:sldMk cId="908628145" sldId="1262"/>
        </pc:sldMkLst>
      </pc:sldChg>
      <pc:sldChg chg="del">
        <pc:chgData name="Wanshi Chen" userId="3a7dbef4-3474-47c6-9897-007f5734efb0" providerId="ADAL" clId="{3CEB011A-4062-41B5-9405-D8AE3C66C20A}" dt="2023-11-08T18:42:58.162" v="1035" actId="47"/>
        <pc:sldMkLst>
          <pc:docMk/>
          <pc:sldMk cId="1750054290" sldId="1263"/>
        </pc:sldMkLst>
      </pc:sldChg>
      <pc:sldChg chg="del">
        <pc:chgData name="Wanshi Chen" userId="3a7dbef4-3474-47c6-9897-007f5734efb0" providerId="ADAL" clId="{3CEB011A-4062-41B5-9405-D8AE3C66C20A}" dt="2023-11-08T18:42:58.329" v="1036" actId="47"/>
        <pc:sldMkLst>
          <pc:docMk/>
          <pc:sldMk cId="472149090" sldId="1264"/>
        </pc:sldMkLst>
      </pc:sldChg>
      <pc:sldChg chg="del">
        <pc:chgData name="Wanshi Chen" userId="3a7dbef4-3474-47c6-9897-007f5734efb0" providerId="ADAL" clId="{3CEB011A-4062-41B5-9405-D8AE3C66C20A}" dt="2023-11-08T18:42:58.497" v="1037" actId="47"/>
        <pc:sldMkLst>
          <pc:docMk/>
          <pc:sldMk cId="2055640723" sldId="1265"/>
        </pc:sldMkLst>
      </pc:sldChg>
      <pc:sldChg chg="del">
        <pc:chgData name="Wanshi Chen" userId="3a7dbef4-3474-47c6-9897-007f5734efb0" providerId="ADAL" clId="{3CEB011A-4062-41B5-9405-D8AE3C66C20A}" dt="2023-11-08T18:42:58.680" v="1038" actId="47"/>
        <pc:sldMkLst>
          <pc:docMk/>
          <pc:sldMk cId="4186427731" sldId="1266"/>
        </pc:sldMkLst>
      </pc:sldChg>
      <pc:sldChg chg="del">
        <pc:chgData name="Wanshi Chen" userId="3a7dbef4-3474-47c6-9897-007f5734efb0" providerId="ADAL" clId="{3CEB011A-4062-41B5-9405-D8AE3C66C20A}" dt="2023-11-08T18:42:58.851" v="1039" actId="47"/>
        <pc:sldMkLst>
          <pc:docMk/>
          <pc:sldMk cId="1995825280" sldId="1267"/>
        </pc:sldMkLst>
      </pc:sldChg>
    </pc:docChg>
  </pc:docChgLst>
  <pc:docChgLst>
    <pc:chgData name="Wanshi Chen" userId="3a7dbef4-3474-47c6-9897-007f5734efb0" providerId="ADAL" clId="{7722F270-88F0-4C87-84D0-A836857B8E39}"/>
    <pc:docChg chg="undo custSel modSld">
      <pc:chgData name="Wanshi Chen" userId="3a7dbef4-3474-47c6-9897-007f5734efb0" providerId="ADAL" clId="{7722F270-88F0-4C87-84D0-A836857B8E39}" dt="2023-11-30T18:58:48.435" v="192" actId="113"/>
      <pc:docMkLst>
        <pc:docMk/>
      </pc:docMkLst>
      <pc:sldChg chg="modSp mod">
        <pc:chgData name="Wanshi Chen" userId="3a7dbef4-3474-47c6-9897-007f5734efb0" providerId="ADAL" clId="{7722F270-88F0-4C87-84D0-A836857B8E39}" dt="2023-11-30T18:58:48.435" v="192" actId="113"/>
        <pc:sldMkLst>
          <pc:docMk/>
          <pc:sldMk cId="1586269898" sldId="448"/>
        </pc:sldMkLst>
        <pc:spChg chg="mod">
          <ac:chgData name="Wanshi Chen" userId="3a7dbef4-3474-47c6-9897-007f5734efb0" providerId="ADAL" clId="{7722F270-88F0-4C87-84D0-A836857B8E39}" dt="2023-11-30T18:58:48.435" v="192" actId="113"/>
          <ac:spMkLst>
            <pc:docMk/>
            <pc:sldMk cId="1586269898" sldId="44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High-level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TSG#102 Joint Session</a:t>
            </a:r>
          </a:p>
          <a:p>
            <a:r>
              <a:rPr lang="en-US" b="1" dirty="0"/>
              <a:t>December 12th, 2023</a:t>
            </a:r>
          </a:p>
          <a:p>
            <a:r>
              <a:rPr lang="en-US" b="1" dirty="0"/>
              <a:t>SP-231531</a:t>
            </a:r>
          </a:p>
          <a:p>
            <a:r>
              <a:rPr lang="en-US" b="1" dirty="0"/>
              <a:t>AI 5.2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2" y="263182"/>
            <a:ext cx="9776389" cy="802567"/>
          </a:xfrm>
        </p:spPr>
        <p:txBody>
          <a:bodyPr/>
          <a:lstStyle/>
          <a:p>
            <a:r>
              <a:rPr lang="en-US" dirty="0"/>
              <a:t>High-Level Considerations for 6G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65" y="1065749"/>
            <a:ext cx="13490424" cy="5318118"/>
          </a:xfrm>
        </p:spPr>
        <p:txBody>
          <a:bodyPr/>
          <a:lstStyle/>
          <a:p>
            <a:r>
              <a:rPr lang="en-US" sz="2000" b="1" dirty="0"/>
              <a:t>First TSG-wide 6G workshop </a:t>
            </a:r>
            <a:r>
              <a:rPr lang="en-US" sz="2000" dirty="0"/>
              <a:t>is expected to be in </a:t>
            </a:r>
            <a:r>
              <a:rPr lang="en-US" sz="2000" b="1" dirty="0"/>
              <a:t>March 2025</a:t>
            </a:r>
          </a:p>
          <a:p>
            <a:pPr lvl="1"/>
            <a:r>
              <a:rPr lang="en-US" sz="1800" dirty="0"/>
              <a:t>Right before the planned Rel-19 RAN1 functional freeze (June 2025). Detailed information for the workshop is TBD</a:t>
            </a:r>
          </a:p>
          <a:p>
            <a:r>
              <a:rPr lang="en-US" sz="2000" dirty="0"/>
              <a:t>Organization of a </a:t>
            </a:r>
            <a:r>
              <a:rPr lang="en-US" sz="2000" b="1" dirty="0"/>
              <a:t>3GPP Stage 1 workshop on IMT-2030 use cases </a:t>
            </a:r>
            <a:r>
              <a:rPr lang="en-US" sz="2000" dirty="0"/>
              <a:t>is being discussed separately</a:t>
            </a:r>
          </a:p>
          <a:p>
            <a:pPr lvl="1"/>
            <a:r>
              <a:rPr lang="en-US" sz="1800" dirty="0"/>
              <a:t>Refer to </a:t>
            </a:r>
            <a:r>
              <a:rPr lang="en-US" sz="1800" b="1" dirty="0"/>
              <a:t>SP-231619</a:t>
            </a:r>
            <a:r>
              <a:rPr lang="en-US" sz="1800" dirty="0"/>
              <a:t> </a:t>
            </a:r>
          </a:p>
          <a:p>
            <a:r>
              <a:rPr lang="en-US" sz="2000" b="1" dirty="0"/>
              <a:t>Studies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20</a:t>
            </a:r>
          </a:p>
          <a:p>
            <a:pPr lvl="1"/>
            <a:r>
              <a:rPr lang="en-US" sz="1800" b="1" dirty="0"/>
              <a:t>Requirements studies:</a:t>
            </a:r>
          </a:p>
          <a:p>
            <a:pPr lvl="2"/>
            <a:r>
              <a:rPr lang="en-US" sz="1600" b="1" dirty="0"/>
              <a:t>SA1 SID </a:t>
            </a:r>
            <a:r>
              <a:rPr lang="en-US" sz="1600" dirty="0"/>
              <a:t>is expected to be approved in</a:t>
            </a:r>
            <a:r>
              <a:rPr lang="en-US" sz="1600" b="1" dirty="0"/>
              <a:t> Sept’2024. </a:t>
            </a:r>
          </a:p>
          <a:p>
            <a:pPr lvl="2"/>
            <a:r>
              <a:rPr lang="en-US" sz="1600" b="1" dirty="0"/>
              <a:t>RAN plenary SID </a:t>
            </a:r>
            <a:r>
              <a:rPr lang="en-US" sz="1600" dirty="0"/>
              <a:t>(e.g., radio requirements and KPIs) is expected to be approved </a:t>
            </a:r>
            <a:r>
              <a:rPr lang="en-US" sz="1600" b="1" dirty="0"/>
              <a:t>TBD</a:t>
            </a:r>
            <a:r>
              <a:rPr lang="en-US" sz="1600" dirty="0"/>
              <a:t> (</a:t>
            </a:r>
            <a:r>
              <a:rPr lang="en-US" sz="1600" i="1" dirty="0"/>
              <a:t>to be decided at RAN#103</a:t>
            </a:r>
            <a:r>
              <a:rPr lang="en-US" sz="1600" dirty="0"/>
              <a:t>)</a:t>
            </a:r>
          </a:p>
          <a:p>
            <a:pPr lvl="1"/>
            <a:r>
              <a:rPr lang="en-US" sz="1800" b="1" dirty="0"/>
              <a:t> Technology studies:</a:t>
            </a:r>
          </a:p>
          <a:p>
            <a:pPr lvl="2"/>
            <a:r>
              <a:rPr lang="en-US" sz="1600" b="1" dirty="0"/>
              <a:t>SA2 SID </a:t>
            </a:r>
            <a:r>
              <a:rPr lang="en-US" sz="1600" dirty="0"/>
              <a:t>is expected to be approved in </a:t>
            </a:r>
            <a:r>
              <a:rPr lang="en-US" sz="1600" b="1" dirty="0"/>
              <a:t>June’2025. </a:t>
            </a:r>
            <a:r>
              <a:rPr lang="en-US" sz="1600" dirty="0"/>
              <a:t>Other SA-WG SIDs (e.g., Security, etc.) are expected to be approved TBD</a:t>
            </a:r>
          </a:p>
          <a:p>
            <a:pPr lvl="2"/>
            <a:r>
              <a:rPr lang="en-US" sz="1600" b="1" dirty="0"/>
              <a:t>RAN-WG SIDs </a:t>
            </a:r>
            <a:r>
              <a:rPr lang="en-US" sz="1600" dirty="0"/>
              <a:t>are expected to be approved in </a:t>
            </a:r>
            <a:r>
              <a:rPr lang="en-US" sz="1600" b="1" dirty="0"/>
              <a:t>June’2025</a:t>
            </a:r>
          </a:p>
          <a:p>
            <a:r>
              <a:rPr lang="en-US" sz="2000" b="1" dirty="0"/>
              <a:t>IMT-2030 submission and normative work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21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produce the 1</a:t>
            </a:r>
            <a:r>
              <a:rPr lang="en-US" sz="1800" baseline="30000" dirty="0"/>
              <a:t>st</a:t>
            </a:r>
            <a:r>
              <a:rPr lang="en-US" sz="1800" dirty="0"/>
              <a:t> set of 3GPP </a:t>
            </a:r>
            <a:r>
              <a:rPr lang="en-US" sz="1800" b="1" dirty="0"/>
              <a:t>6G technical specifications</a:t>
            </a:r>
            <a:r>
              <a:rPr lang="en-US" sz="1800" dirty="0"/>
              <a:t>, and will be the release for </a:t>
            </a:r>
            <a:r>
              <a:rPr lang="en-US" sz="1800" b="1" dirty="0"/>
              <a:t>IMT-2030 submission </a:t>
            </a:r>
            <a:r>
              <a:rPr lang="en-US" sz="1800" dirty="0"/>
              <a:t>before 2030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be delivered with a </a:t>
            </a:r>
            <a:r>
              <a:rPr lang="en-US" sz="1800" b="1" dirty="0"/>
              <a:t>single drop </a:t>
            </a:r>
            <a:r>
              <a:rPr lang="en-US" sz="1800" dirty="0"/>
              <a:t>(i.e., a single code freeze)</a:t>
            </a:r>
          </a:p>
          <a:p>
            <a:r>
              <a:rPr lang="en-US" sz="2000" dirty="0"/>
              <a:t>Target </a:t>
            </a:r>
            <a:r>
              <a:rPr lang="en-US" sz="2000" b="1" dirty="0"/>
              <a:t>TSG#103 (March’2024) </a:t>
            </a:r>
            <a:r>
              <a:rPr lang="en-US" sz="2000" dirty="0"/>
              <a:t>for 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248502718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70252</TotalTime>
  <Words>246</Words>
  <Application>Microsoft Office PowerPoint</Application>
  <PresentationFormat>Custom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High-level Considerations for 6G Timeline</vt:lpstr>
      <vt:lpstr>High-Level Considerations for 6G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719</cp:revision>
  <dcterms:created xsi:type="dcterms:W3CDTF">2018-05-24T11:49:12Z</dcterms:created>
  <dcterms:modified xsi:type="dcterms:W3CDTF">2023-12-08T14:34:59Z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