
<file path=[Content_Types].xml><?xml version="1.0" encoding="utf-8"?>
<Types xmlns="http://schemas.openxmlformats.org/package/2006/content-types">
  <Default Extension="emf" ContentType="image/x-emf"/>
  <Default Extension="fntdata" ContentType="application/x-fontdata"/>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4"/>
  </p:sldMasterIdLst>
  <p:notesMasterIdLst>
    <p:notesMasterId r:id="rId27"/>
  </p:notesMasterIdLst>
  <p:handoutMasterIdLst>
    <p:handoutMasterId r:id="rId28"/>
  </p:handoutMasterIdLst>
  <p:sldIdLst>
    <p:sldId id="271" r:id="rId15"/>
    <p:sldId id="277" r:id="rId16"/>
    <p:sldId id="289" r:id="rId17"/>
    <p:sldId id="290" r:id="rId18"/>
    <p:sldId id="291" r:id="rId19"/>
    <p:sldId id="279" r:id="rId20"/>
    <p:sldId id="285" r:id="rId21"/>
    <p:sldId id="274" r:id="rId22"/>
    <p:sldId id="287" r:id="rId23"/>
    <p:sldId id="288" r:id="rId24"/>
    <p:sldId id="282" r:id="rId25"/>
    <p:sldId id="261" r:id="rId26"/>
  </p:sldIdLst>
  <p:sldSz cx="12192000" cy="6858000"/>
  <p:notesSz cx="6858000" cy="9144000"/>
  <p:embeddedFontLst>
    <p:embeddedFont>
      <p:font typeface="Ericsson Hilda" panose="00000500000000000000" pitchFamily="2" charset="0"/>
      <p:regular r:id="rId29"/>
      <p:bold r:id="rId30"/>
      <p:italic r:id="rId31"/>
      <p:boldItalic r:id="rId32"/>
    </p:embeddedFont>
    <p:embeddedFont>
      <p:font typeface="Ericsson Hilda Light" panose="00000400000000000000" pitchFamily="2" charset="0"/>
      <p:regular r:id="rId33"/>
      <p:italic r:id="rId34"/>
    </p:embeddedFont>
    <p:embeddedFont>
      <p:font typeface="Ericsson Technical Icons" panose="00000500000000000000" pitchFamily="2" charset="0"/>
      <p:regular r:id="rId35"/>
      <p:bold r:id="rId36"/>
      <p:italic r:id="rId37"/>
      <p:boldItalic r:id="rId38"/>
    </p:embeddedFont>
  </p:embeddedFontLst>
  <p:defaultTextStyle>
    <a:defPPr>
      <a:defRPr lang="en-US"/>
    </a:def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C3CFB37-A076-92BB-C840-8E250E782D6C}" name="Ericsson User" initials="EU" userId="Ericsson User" providerId="None"/>
  <p188:author id="{4E328746-4967-CD21-0001-4E1ED653298B}" name="Filip Barac" initials="FB" userId="Filip Barac" providerId="None"/>
  <p188:author id="{9382A4D0-34B3-5EDC-01D4-775ECC896A24}" name="Alexander Vesely" initials="EAB" userId="Alexander Vesely" providerId="None"/>
  <p188:author id="{63B30CDA-EEC6-8CD2-02A5-1CAD153A73EE}" name="Gautham Nayak" initials="GN" userId="S::gautham.nayak@ericsson.com::baedd059-8422-481e-a89c-f55a50a2c28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2424"/>
    <a:srgbClr val="7676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9" d="100"/>
          <a:sy n="99" d="100"/>
        </p:scale>
        <p:origin x="80" y="124"/>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slide" Target="slides/slide4.xml"/><Relationship Id="rId26" Type="http://schemas.openxmlformats.org/officeDocument/2006/relationships/slide" Target="slides/slide12.xml"/><Relationship Id="rId39" Type="http://schemas.openxmlformats.org/officeDocument/2006/relationships/presProps" Target="presProps.xml"/><Relationship Id="rId21" Type="http://schemas.openxmlformats.org/officeDocument/2006/relationships/slide" Target="slides/slide7.xml"/><Relationship Id="rId34" Type="http://schemas.openxmlformats.org/officeDocument/2006/relationships/font" Target="fonts/font6.fntdata"/><Relationship Id="rId42" Type="http://schemas.openxmlformats.org/officeDocument/2006/relationships/tableStyles" Target="tableStyles.xml"/><Relationship Id="rId7" Type="http://schemas.openxmlformats.org/officeDocument/2006/relationships/customXml" Target="../customXml/item7.xml"/><Relationship Id="rId2" Type="http://schemas.openxmlformats.org/officeDocument/2006/relationships/customXml" Target="../customXml/item2.xml"/><Relationship Id="rId16" Type="http://schemas.openxmlformats.org/officeDocument/2006/relationships/slide" Target="slides/slide2.xml"/><Relationship Id="rId20" Type="http://schemas.openxmlformats.org/officeDocument/2006/relationships/slide" Target="slides/slide6.xml"/><Relationship Id="rId29" Type="http://schemas.openxmlformats.org/officeDocument/2006/relationships/font" Target="fonts/font1.fntdata"/><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slide" Target="slides/slide10.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viewProps" Target="viewProps.xml"/><Relationship Id="rId5" Type="http://schemas.openxmlformats.org/officeDocument/2006/relationships/customXml" Target="../customXml/item5.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handoutMaster" Target="handoutMasters/handoutMaster1.xml"/><Relationship Id="rId36" Type="http://schemas.openxmlformats.org/officeDocument/2006/relationships/font" Target="fonts/font8.fntdata"/><Relationship Id="rId10" Type="http://schemas.openxmlformats.org/officeDocument/2006/relationships/customXml" Target="../customXml/item10.xml"/><Relationship Id="rId19" Type="http://schemas.openxmlformats.org/officeDocument/2006/relationships/slide" Target="slides/slide5.xml"/><Relationship Id="rId31" Type="http://schemas.openxmlformats.org/officeDocument/2006/relationships/font" Target="fonts/font3.fntdata"/><Relationship Id="rId44" Type="http://schemas.microsoft.com/office/2018/10/relationships/authors" Target="authors.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slideMaster" Target="slideMasters/slideMaster1.xml"/><Relationship Id="rId22" Type="http://schemas.openxmlformats.org/officeDocument/2006/relationships/slide" Target="slides/slide8.xml"/><Relationship Id="rId27" Type="http://schemas.openxmlformats.org/officeDocument/2006/relationships/notesMaster" Target="notesMasters/notesMaster1.xml"/><Relationship Id="rId30" Type="http://schemas.openxmlformats.org/officeDocument/2006/relationships/font" Target="fonts/font2.fntdata"/><Relationship Id="rId35" Type="http://schemas.openxmlformats.org/officeDocument/2006/relationships/font" Target="fonts/font7.fntdata"/><Relationship Id="rId43" Type="http://schemas.microsoft.com/office/2016/11/relationships/changesInfo" Target="changesInfos/changesInfo1.xml"/><Relationship Id="rId8" Type="http://schemas.openxmlformats.org/officeDocument/2006/relationships/customXml" Target="../customXml/item8.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font" Target="fonts/font5.fntdata"/><Relationship Id="rId38" Type="http://schemas.openxmlformats.org/officeDocument/2006/relationships/font" Target="fonts/font10.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no Masini" userId="446cd9d3-d73a-4f5c-b87e-4610f52c71cf" providerId="ADAL" clId="{3A77B80E-0E0F-4884-AB04-612010DBA23E}"/>
    <pc:docChg chg="undo custSel modSld modMainMaster">
      <pc:chgData name="Gino Masini" userId="446cd9d3-d73a-4f5c-b87e-4610f52c71cf" providerId="ADAL" clId="{3A77B80E-0E0F-4884-AB04-612010DBA23E}" dt="2023-09-04T15:44:52.064" v="1813" actId="113"/>
      <pc:docMkLst>
        <pc:docMk/>
      </pc:docMkLst>
      <pc:sldChg chg="modSp mod">
        <pc:chgData name="Gino Masini" userId="446cd9d3-d73a-4f5c-b87e-4610f52c71cf" providerId="ADAL" clId="{3A77B80E-0E0F-4884-AB04-612010DBA23E}" dt="2023-09-04T15:44:52.064" v="1813" actId="113"/>
        <pc:sldMkLst>
          <pc:docMk/>
          <pc:sldMk cId="2230748882" sldId="271"/>
        </pc:sldMkLst>
        <pc:spChg chg="mod">
          <ac:chgData name="Gino Masini" userId="446cd9d3-d73a-4f5c-b87e-4610f52c71cf" providerId="ADAL" clId="{3A77B80E-0E0F-4884-AB04-612010DBA23E}" dt="2023-09-01T16:01:59.309" v="159" actId="6549"/>
          <ac:spMkLst>
            <pc:docMk/>
            <pc:sldMk cId="2230748882" sldId="271"/>
            <ac:spMk id="5" creationId="{0D8DE8B4-7BAB-4C18-A0E5-01D3A11D374F}"/>
          </ac:spMkLst>
        </pc:spChg>
        <pc:spChg chg="mod">
          <ac:chgData name="Gino Masini" userId="446cd9d3-d73a-4f5c-b87e-4610f52c71cf" providerId="ADAL" clId="{3A77B80E-0E0F-4884-AB04-612010DBA23E}" dt="2023-09-04T15:44:52.064" v="1813" actId="113"/>
          <ac:spMkLst>
            <pc:docMk/>
            <pc:sldMk cId="2230748882" sldId="271"/>
            <ac:spMk id="6" creationId="{327EB691-17C6-4220-AA5E-2F3518AF8CC2}"/>
          </ac:spMkLst>
        </pc:spChg>
      </pc:sldChg>
      <pc:sldChg chg="modSp mod">
        <pc:chgData name="Gino Masini" userId="446cd9d3-d73a-4f5c-b87e-4610f52c71cf" providerId="ADAL" clId="{3A77B80E-0E0F-4884-AB04-612010DBA23E}" dt="2023-09-01T16:47:52.195" v="1309" actId="13926"/>
        <pc:sldMkLst>
          <pc:docMk/>
          <pc:sldMk cId="3736570464" sldId="279"/>
        </pc:sldMkLst>
        <pc:spChg chg="mod">
          <ac:chgData name="Gino Masini" userId="446cd9d3-d73a-4f5c-b87e-4610f52c71cf" providerId="ADAL" clId="{3A77B80E-0E0F-4884-AB04-612010DBA23E}" dt="2023-09-01T16:47:52.195" v="1309" actId="13926"/>
          <ac:spMkLst>
            <pc:docMk/>
            <pc:sldMk cId="3736570464" sldId="279"/>
            <ac:spMk id="3" creationId="{5DD03D80-F3B7-4862-AE3A-3564BFA0021E}"/>
          </ac:spMkLst>
        </pc:spChg>
      </pc:sldChg>
      <pc:sldChg chg="modSp mod">
        <pc:chgData name="Gino Masini" userId="446cd9d3-d73a-4f5c-b87e-4610f52c71cf" providerId="ADAL" clId="{3A77B80E-0E0F-4884-AB04-612010DBA23E}" dt="2023-09-01T16:48:09.327" v="1312" actId="13926"/>
        <pc:sldMkLst>
          <pc:docMk/>
          <pc:sldMk cId="588835358" sldId="282"/>
        </pc:sldMkLst>
        <pc:spChg chg="mod">
          <ac:chgData name="Gino Masini" userId="446cd9d3-d73a-4f5c-b87e-4610f52c71cf" providerId="ADAL" clId="{3A77B80E-0E0F-4884-AB04-612010DBA23E}" dt="2023-09-01T16:48:09.327" v="1312" actId="13926"/>
          <ac:spMkLst>
            <pc:docMk/>
            <pc:sldMk cId="588835358" sldId="282"/>
            <ac:spMk id="3" creationId="{3C059019-6067-4C0F-93F5-06CB5E51952D}"/>
          </ac:spMkLst>
        </pc:spChg>
      </pc:sldChg>
      <pc:sldChg chg="modSp mod">
        <pc:chgData name="Gino Masini" userId="446cd9d3-d73a-4f5c-b87e-4610f52c71cf" providerId="ADAL" clId="{3A77B80E-0E0F-4884-AB04-612010DBA23E}" dt="2023-09-01T16:47:58.511" v="1310" actId="13926"/>
        <pc:sldMkLst>
          <pc:docMk/>
          <pc:sldMk cId="992269179" sldId="287"/>
        </pc:sldMkLst>
        <pc:spChg chg="mod">
          <ac:chgData name="Gino Masini" userId="446cd9d3-d73a-4f5c-b87e-4610f52c71cf" providerId="ADAL" clId="{3A77B80E-0E0F-4884-AB04-612010DBA23E}" dt="2023-09-01T16:47:58.511" v="1310" actId="13926"/>
          <ac:spMkLst>
            <pc:docMk/>
            <pc:sldMk cId="992269179" sldId="287"/>
            <ac:spMk id="3" creationId="{5DD03D80-F3B7-4862-AE3A-3564BFA0021E}"/>
          </ac:spMkLst>
        </pc:spChg>
      </pc:sldChg>
      <pc:sldChg chg="modSp mod">
        <pc:chgData name="Gino Masini" userId="446cd9d3-d73a-4f5c-b87e-4610f52c71cf" providerId="ADAL" clId="{3A77B80E-0E0F-4884-AB04-612010DBA23E}" dt="2023-09-01T16:48:04.117" v="1311" actId="13926"/>
        <pc:sldMkLst>
          <pc:docMk/>
          <pc:sldMk cId="37454071" sldId="288"/>
        </pc:sldMkLst>
        <pc:spChg chg="mod">
          <ac:chgData name="Gino Masini" userId="446cd9d3-d73a-4f5c-b87e-4610f52c71cf" providerId="ADAL" clId="{3A77B80E-0E0F-4884-AB04-612010DBA23E}" dt="2023-09-01T16:48:04.117" v="1311" actId="13926"/>
          <ac:spMkLst>
            <pc:docMk/>
            <pc:sldMk cId="37454071" sldId="288"/>
            <ac:spMk id="3" creationId="{76965EE9-064B-4D09-AFFF-0020AADFFFB2}"/>
          </ac:spMkLst>
        </pc:spChg>
      </pc:sldChg>
      <pc:sldMasterChg chg="modSldLayout">
        <pc:chgData name="Gino Masini" userId="446cd9d3-d73a-4f5c-b87e-4610f52c71cf" providerId="ADAL" clId="{3A77B80E-0E0F-4884-AB04-612010DBA23E}" dt="2023-09-04T15:42:35.945" v="1796" actId="20577"/>
        <pc:sldMasterMkLst>
          <pc:docMk/>
          <pc:sldMasterMk cId="2523064765" sldId="2147483660"/>
        </pc:sldMasterMkLst>
        <pc:sldLayoutChg chg="modSp mod">
          <pc:chgData name="Gino Masini" userId="446cd9d3-d73a-4f5c-b87e-4610f52c71cf" providerId="ADAL" clId="{3A77B80E-0E0F-4884-AB04-612010DBA23E}" dt="2023-09-04T15:42:35.706" v="1652" actId="20577"/>
          <pc:sldLayoutMkLst>
            <pc:docMk/>
            <pc:sldMasterMk cId="2523064765" sldId="2147483660"/>
            <pc:sldLayoutMk cId="2064663325" sldId="2147483664"/>
          </pc:sldLayoutMkLst>
          <pc:spChg chg="mod">
            <ac:chgData name="Gino Masini" userId="446cd9d3-d73a-4f5c-b87e-4610f52c71cf" providerId="ADAL" clId="{3A77B80E-0E0F-4884-AB04-612010DBA23E}" dt="2023-09-04T15:42:35.706" v="1652" actId="20577"/>
            <ac:spMkLst>
              <pc:docMk/>
              <pc:sldMasterMk cId="2523064765" sldId="2147483660"/>
              <pc:sldLayoutMk cId="2064663325" sldId="2147483664"/>
              <ac:spMk id="8" creationId="{866A1512-27D5-4CA8-94C5-10E56C30705D}"/>
            </ac:spMkLst>
          </pc:spChg>
        </pc:sldLayoutChg>
        <pc:sldLayoutChg chg="modSp mod">
          <pc:chgData name="Gino Masini" userId="446cd9d3-d73a-4f5c-b87e-4610f52c71cf" providerId="ADAL" clId="{3A77B80E-0E0F-4884-AB04-612010DBA23E}" dt="2023-09-04T15:42:35.707" v="1656" actId="20577"/>
          <pc:sldLayoutMkLst>
            <pc:docMk/>
            <pc:sldMasterMk cId="2523064765" sldId="2147483660"/>
            <pc:sldLayoutMk cId="2108219646" sldId="2147483665"/>
          </pc:sldLayoutMkLst>
          <pc:spChg chg="mod">
            <ac:chgData name="Gino Masini" userId="446cd9d3-d73a-4f5c-b87e-4610f52c71cf" providerId="ADAL" clId="{3A77B80E-0E0F-4884-AB04-612010DBA23E}" dt="2023-09-04T15:42:35.707" v="1656" actId="20577"/>
            <ac:spMkLst>
              <pc:docMk/>
              <pc:sldMasterMk cId="2523064765" sldId="2147483660"/>
              <pc:sldLayoutMk cId="2108219646" sldId="2147483665"/>
              <ac:spMk id="7" creationId="{F4D3A834-11EE-4BDF-A704-0BF0873EFBA3}"/>
            </ac:spMkLst>
          </pc:spChg>
        </pc:sldLayoutChg>
        <pc:sldLayoutChg chg="modSp mod">
          <pc:chgData name="Gino Masini" userId="446cd9d3-d73a-4f5c-b87e-4610f52c71cf" providerId="ADAL" clId="{3A77B80E-0E0F-4884-AB04-612010DBA23E}" dt="2023-09-04T15:42:35.714" v="1660" actId="20577"/>
          <pc:sldLayoutMkLst>
            <pc:docMk/>
            <pc:sldMasterMk cId="2523064765" sldId="2147483660"/>
            <pc:sldLayoutMk cId="299406540" sldId="2147483666"/>
          </pc:sldLayoutMkLst>
          <pc:spChg chg="mod">
            <ac:chgData name="Gino Masini" userId="446cd9d3-d73a-4f5c-b87e-4610f52c71cf" providerId="ADAL" clId="{3A77B80E-0E0F-4884-AB04-612010DBA23E}" dt="2023-09-04T15:42:35.714" v="1660" actId="20577"/>
            <ac:spMkLst>
              <pc:docMk/>
              <pc:sldMasterMk cId="2523064765" sldId="2147483660"/>
              <pc:sldLayoutMk cId="299406540" sldId="2147483666"/>
              <ac:spMk id="7" creationId="{A51D0608-0A57-43BF-AD18-8DFD8B5D249B}"/>
            </ac:spMkLst>
          </pc:spChg>
        </pc:sldLayoutChg>
        <pc:sldLayoutChg chg="modSp mod">
          <pc:chgData name="Gino Masini" userId="446cd9d3-d73a-4f5c-b87e-4610f52c71cf" providerId="ADAL" clId="{3A77B80E-0E0F-4884-AB04-612010DBA23E}" dt="2023-09-04T15:42:35.714" v="1664" actId="20577"/>
          <pc:sldLayoutMkLst>
            <pc:docMk/>
            <pc:sldMasterMk cId="2523064765" sldId="2147483660"/>
            <pc:sldLayoutMk cId="3450366910" sldId="2147483667"/>
          </pc:sldLayoutMkLst>
          <pc:spChg chg="mod">
            <ac:chgData name="Gino Masini" userId="446cd9d3-d73a-4f5c-b87e-4610f52c71cf" providerId="ADAL" clId="{3A77B80E-0E0F-4884-AB04-612010DBA23E}" dt="2023-09-04T15:42:35.714" v="1664" actId="20577"/>
            <ac:spMkLst>
              <pc:docMk/>
              <pc:sldMasterMk cId="2523064765" sldId="2147483660"/>
              <pc:sldLayoutMk cId="3450366910" sldId="2147483667"/>
              <ac:spMk id="7" creationId="{89A384A6-2ED7-4C73-9166-564C827C9CC4}"/>
            </ac:spMkLst>
          </pc:spChg>
        </pc:sldLayoutChg>
        <pc:sldLayoutChg chg="modSp mod">
          <pc:chgData name="Gino Masini" userId="446cd9d3-d73a-4f5c-b87e-4610f52c71cf" providerId="ADAL" clId="{3A77B80E-0E0F-4884-AB04-612010DBA23E}" dt="2023-09-04T15:42:35.731" v="1668" actId="20577"/>
          <pc:sldLayoutMkLst>
            <pc:docMk/>
            <pc:sldMasterMk cId="2523064765" sldId="2147483660"/>
            <pc:sldLayoutMk cId="3593654033" sldId="2147483668"/>
          </pc:sldLayoutMkLst>
          <pc:spChg chg="mod">
            <ac:chgData name="Gino Masini" userId="446cd9d3-d73a-4f5c-b87e-4610f52c71cf" providerId="ADAL" clId="{3A77B80E-0E0F-4884-AB04-612010DBA23E}" dt="2023-09-04T15:42:35.731" v="1668" actId="20577"/>
            <ac:spMkLst>
              <pc:docMk/>
              <pc:sldMasterMk cId="2523064765" sldId="2147483660"/>
              <pc:sldLayoutMk cId="3593654033" sldId="2147483668"/>
              <ac:spMk id="7" creationId="{88BB9017-2EBC-4916-882A-FAB5684DE9CF}"/>
            </ac:spMkLst>
          </pc:spChg>
        </pc:sldLayoutChg>
        <pc:sldLayoutChg chg="modSp mod">
          <pc:chgData name="Gino Masini" userId="446cd9d3-d73a-4f5c-b87e-4610f52c71cf" providerId="ADAL" clId="{3A77B80E-0E0F-4884-AB04-612010DBA23E}" dt="2023-09-04T15:42:35.739" v="1672" actId="20577"/>
          <pc:sldLayoutMkLst>
            <pc:docMk/>
            <pc:sldMasterMk cId="2523064765" sldId="2147483660"/>
            <pc:sldLayoutMk cId="4136202525" sldId="2147483669"/>
          </pc:sldLayoutMkLst>
          <pc:spChg chg="mod">
            <ac:chgData name="Gino Masini" userId="446cd9d3-d73a-4f5c-b87e-4610f52c71cf" providerId="ADAL" clId="{3A77B80E-0E0F-4884-AB04-612010DBA23E}" dt="2023-09-04T15:42:35.739" v="1672" actId="20577"/>
            <ac:spMkLst>
              <pc:docMk/>
              <pc:sldMasterMk cId="2523064765" sldId="2147483660"/>
              <pc:sldLayoutMk cId="4136202525" sldId="2147483669"/>
              <ac:spMk id="7" creationId="{515DEFEB-D8FB-411D-89D1-C457BD4FE531}"/>
            </ac:spMkLst>
          </pc:spChg>
        </pc:sldLayoutChg>
        <pc:sldLayoutChg chg="modSp mod">
          <pc:chgData name="Gino Masini" userId="446cd9d3-d73a-4f5c-b87e-4610f52c71cf" providerId="ADAL" clId="{3A77B80E-0E0F-4884-AB04-612010DBA23E}" dt="2023-09-04T15:42:35.748" v="1676" actId="20577"/>
          <pc:sldLayoutMkLst>
            <pc:docMk/>
            <pc:sldMasterMk cId="2523064765" sldId="2147483660"/>
            <pc:sldLayoutMk cId="1267818655" sldId="2147483670"/>
          </pc:sldLayoutMkLst>
          <pc:spChg chg="mod">
            <ac:chgData name="Gino Masini" userId="446cd9d3-d73a-4f5c-b87e-4610f52c71cf" providerId="ADAL" clId="{3A77B80E-0E0F-4884-AB04-612010DBA23E}" dt="2023-09-04T15:42:35.748" v="1676" actId="20577"/>
            <ac:spMkLst>
              <pc:docMk/>
              <pc:sldMasterMk cId="2523064765" sldId="2147483660"/>
              <pc:sldLayoutMk cId="1267818655" sldId="2147483670"/>
              <ac:spMk id="7" creationId="{E08DADFB-44CC-4810-9193-0C9F586CE666}"/>
            </ac:spMkLst>
          </pc:spChg>
        </pc:sldLayoutChg>
        <pc:sldLayoutChg chg="modSp mod">
          <pc:chgData name="Gino Masini" userId="446cd9d3-d73a-4f5c-b87e-4610f52c71cf" providerId="ADAL" clId="{3A77B80E-0E0F-4884-AB04-612010DBA23E}" dt="2023-09-04T15:42:35.749" v="1680" actId="20577"/>
          <pc:sldLayoutMkLst>
            <pc:docMk/>
            <pc:sldMasterMk cId="2523064765" sldId="2147483660"/>
            <pc:sldLayoutMk cId="3355176887" sldId="2147483671"/>
          </pc:sldLayoutMkLst>
          <pc:spChg chg="mod">
            <ac:chgData name="Gino Masini" userId="446cd9d3-d73a-4f5c-b87e-4610f52c71cf" providerId="ADAL" clId="{3A77B80E-0E0F-4884-AB04-612010DBA23E}" dt="2023-09-04T15:42:35.749" v="1680" actId="20577"/>
            <ac:spMkLst>
              <pc:docMk/>
              <pc:sldMasterMk cId="2523064765" sldId="2147483660"/>
              <pc:sldLayoutMk cId="3355176887" sldId="2147483671"/>
              <ac:spMk id="4" creationId="{7AB1CD1C-AD0D-4C0E-8012-BDF9F1E4C38B}"/>
            </ac:spMkLst>
          </pc:spChg>
        </pc:sldLayoutChg>
        <pc:sldLayoutChg chg="modSp mod">
          <pc:chgData name="Gino Masini" userId="446cd9d3-d73a-4f5c-b87e-4610f52c71cf" providerId="ADAL" clId="{3A77B80E-0E0F-4884-AB04-612010DBA23E}" dt="2023-09-04T15:42:35.759" v="1684" actId="20577"/>
          <pc:sldLayoutMkLst>
            <pc:docMk/>
            <pc:sldMasterMk cId="2523064765" sldId="2147483660"/>
            <pc:sldLayoutMk cId="1793964376" sldId="2147483672"/>
          </pc:sldLayoutMkLst>
          <pc:spChg chg="mod">
            <ac:chgData name="Gino Masini" userId="446cd9d3-d73a-4f5c-b87e-4610f52c71cf" providerId="ADAL" clId="{3A77B80E-0E0F-4884-AB04-612010DBA23E}" dt="2023-09-04T15:42:35.759" v="1684" actId="20577"/>
            <ac:spMkLst>
              <pc:docMk/>
              <pc:sldMasterMk cId="2523064765" sldId="2147483660"/>
              <pc:sldLayoutMk cId="1793964376" sldId="2147483672"/>
              <ac:spMk id="3" creationId="{76D5DBE1-F5A0-4F54-BCB1-8A4278408056}"/>
            </ac:spMkLst>
          </pc:spChg>
        </pc:sldLayoutChg>
        <pc:sldLayoutChg chg="modSp mod">
          <pc:chgData name="Gino Masini" userId="446cd9d3-d73a-4f5c-b87e-4610f52c71cf" providerId="ADAL" clId="{3A77B80E-0E0F-4884-AB04-612010DBA23E}" dt="2023-09-04T15:42:35.779" v="1692" actId="20577"/>
          <pc:sldLayoutMkLst>
            <pc:docMk/>
            <pc:sldMasterMk cId="2523064765" sldId="2147483660"/>
            <pc:sldLayoutMk cId="3415456144" sldId="2147483673"/>
          </pc:sldLayoutMkLst>
          <pc:spChg chg="mod">
            <ac:chgData name="Gino Masini" userId="446cd9d3-d73a-4f5c-b87e-4610f52c71cf" providerId="ADAL" clId="{3A77B80E-0E0F-4884-AB04-612010DBA23E}" dt="2023-09-04T15:42:35.779" v="1692" actId="20577"/>
            <ac:spMkLst>
              <pc:docMk/>
              <pc:sldMasterMk cId="2523064765" sldId="2147483660"/>
              <pc:sldLayoutMk cId="3415456144" sldId="2147483673"/>
              <ac:spMk id="3" creationId="{C44ECCE6-4D94-443E-8C20-CA233A5C0572}"/>
            </ac:spMkLst>
          </pc:spChg>
        </pc:sldLayoutChg>
        <pc:sldLayoutChg chg="modSp mod">
          <pc:chgData name="Gino Masini" userId="446cd9d3-d73a-4f5c-b87e-4610f52c71cf" providerId="ADAL" clId="{3A77B80E-0E0F-4884-AB04-612010DBA23E}" dt="2023-09-04T15:42:35.867" v="1748" actId="20577"/>
          <pc:sldLayoutMkLst>
            <pc:docMk/>
            <pc:sldMasterMk cId="2523064765" sldId="2147483660"/>
            <pc:sldLayoutMk cId="675883818" sldId="2147483675"/>
          </pc:sldLayoutMkLst>
          <pc:spChg chg="mod">
            <ac:chgData name="Gino Masini" userId="446cd9d3-d73a-4f5c-b87e-4610f52c71cf" providerId="ADAL" clId="{3A77B80E-0E0F-4884-AB04-612010DBA23E}" dt="2023-09-04T15:42:35.867" v="1748" actId="20577"/>
            <ac:spMkLst>
              <pc:docMk/>
              <pc:sldMasterMk cId="2523064765" sldId="2147483660"/>
              <pc:sldLayoutMk cId="675883818" sldId="2147483675"/>
              <ac:spMk id="8" creationId="{53797230-5A6C-4718-8C90-CB9F2709B382}"/>
            </ac:spMkLst>
          </pc:spChg>
        </pc:sldLayoutChg>
        <pc:sldLayoutChg chg="modSp mod">
          <pc:chgData name="Gino Masini" userId="446cd9d3-d73a-4f5c-b87e-4610f52c71cf" providerId="ADAL" clId="{3A77B80E-0E0F-4884-AB04-612010DBA23E}" dt="2023-09-04T15:42:35.868" v="1752" actId="20577"/>
          <pc:sldLayoutMkLst>
            <pc:docMk/>
            <pc:sldMasterMk cId="2523064765" sldId="2147483660"/>
            <pc:sldLayoutMk cId="192221419" sldId="2147483676"/>
          </pc:sldLayoutMkLst>
          <pc:spChg chg="mod">
            <ac:chgData name="Gino Masini" userId="446cd9d3-d73a-4f5c-b87e-4610f52c71cf" providerId="ADAL" clId="{3A77B80E-0E0F-4884-AB04-612010DBA23E}" dt="2023-09-04T15:42:35.868" v="1752" actId="20577"/>
            <ac:spMkLst>
              <pc:docMk/>
              <pc:sldMasterMk cId="2523064765" sldId="2147483660"/>
              <pc:sldLayoutMk cId="192221419" sldId="2147483676"/>
              <ac:spMk id="9" creationId="{00E7BBCA-E768-4FD9-82EA-328297783367}"/>
            </ac:spMkLst>
          </pc:spChg>
        </pc:sldLayoutChg>
        <pc:sldLayoutChg chg="modSp mod">
          <pc:chgData name="Gino Masini" userId="446cd9d3-d73a-4f5c-b87e-4610f52c71cf" providerId="ADAL" clId="{3A77B80E-0E0F-4884-AB04-612010DBA23E}" dt="2023-09-04T15:42:35.905" v="1776" actId="20577"/>
          <pc:sldLayoutMkLst>
            <pc:docMk/>
            <pc:sldMasterMk cId="2523064765" sldId="2147483660"/>
            <pc:sldLayoutMk cId="1896068706" sldId="2147483677"/>
          </pc:sldLayoutMkLst>
          <pc:spChg chg="mod">
            <ac:chgData name="Gino Masini" userId="446cd9d3-d73a-4f5c-b87e-4610f52c71cf" providerId="ADAL" clId="{3A77B80E-0E0F-4884-AB04-612010DBA23E}" dt="2023-09-04T15:42:35.905" v="1776" actId="20577"/>
            <ac:spMkLst>
              <pc:docMk/>
              <pc:sldMasterMk cId="2523064765" sldId="2147483660"/>
              <pc:sldLayoutMk cId="1896068706" sldId="2147483677"/>
              <ac:spMk id="9" creationId="{4815D3F0-43E8-418F-A5E4-30F31668DC0E}"/>
            </ac:spMkLst>
          </pc:spChg>
        </pc:sldLayoutChg>
        <pc:sldLayoutChg chg="modSp mod">
          <pc:chgData name="Gino Masini" userId="446cd9d3-d73a-4f5c-b87e-4610f52c71cf" providerId="ADAL" clId="{3A77B80E-0E0F-4884-AB04-612010DBA23E}" dt="2023-09-04T15:42:35.905" v="1780" actId="20577"/>
          <pc:sldLayoutMkLst>
            <pc:docMk/>
            <pc:sldMasterMk cId="2523064765" sldId="2147483660"/>
            <pc:sldLayoutMk cId="2275899235" sldId="2147483678"/>
          </pc:sldLayoutMkLst>
          <pc:spChg chg="mod">
            <ac:chgData name="Gino Masini" userId="446cd9d3-d73a-4f5c-b87e-4610f52c71cf" providerId="ADAL" clId="{3A77B80E-0E0F-4884-AB04-612010DBA23E}" dt="2023-09-04T15:42:35.905" v="1780" actId="20577"/>
            <ac:spMkLst>
              <pc:docMk/>
              <pc:sldMasterMk cId="2523064765" sldId="2147483660"/>
              <pc:sldLayoutMk cId="2275899235" sldId="2147483678"/>
              <ac:spMk id="11" creationId="{A55C34B4-681E-4FDA-A9BB-6BC31D94C8D6}"/>
            </ac:spMkLst>
          </pc:spChg>
        </pc:sldLayoutChg>
        <pc:sldLayoutChg chg="modSp mod">
          <pc:chgData name="Gino Masini" userId="446cd9d3-d73a-4f5c-b87e-4610f52c71cf" providerId="ADAL" clId="{3A77B80E-0E0F-4884-AB04-612010DBA23E}" dt="2023-09-04T15:42:35.920" v="1784" actId="20577"/>
          <pc:sldLayoutMkLst>
            <pc:docMk/>
            <pc:sldMasterMk cId="2523064765" sldId="2147483660"/>
            <pc:sldLayoutMk cId="1509090296" sldId="2147483679"/>
          </pc:sldLayoutMkLst>
          <pc:spChg chg="mod">
            <ac:chgData name="Gino Masini" userId="446cd9d3-d73a-4f5c-b87e-4610f52c71cf" providerId="ADAL" clId="{3A77B80E-0E0F-4884-AB04-612010DBA23E}" dt="2023-09-04T15:42:35.920" v="1784" actId="20577"/>
            <ac:spMkLst>
              <pc:docMk/>
              <pc:sldMasterMk cId="2523064765" sldId="2147483660"/>
              <pc:sldLayoutMk cId="1509090296" sldId="2147483679"/>
              <ac:spMk id="11" creationId="{107CDD62-B47C-43AB-8BA0-F875DF45681E}"/>
            </ac:spMkLst>
          </pc:spChg>
        </pc:sldLayoutChg>
        <pc:sldLayoutChg chg="modSp mod">
          <pc:chgData name="Gino Masini" userId="446cd9d3-d73a-4f5c-b87e-4610f52c71cf" providerId="ADAL" clId="{3A77B80E-0E0F-4884-AB04-612010DBA23E}" dt="2023-09-04T15:42:35.920" v="1788" actId="20577"/>
          <pc:sldLayoutMkLst>
            <pc:docMk/>
            <pc:sldMasterMk cId="2523064765" sldId="2147483660"/>
            <pc:sldLayoutMk cId="3100695833" sldId="2147483680"/>
          </pc:sldLayoutMkLst>
          <pc:spChg chg="mod">
            <ac:chgData name="Gino Masini" userId="446cd9d3-d73a-4f5c-b87e-4610f52c71cf" providerId="ADAL" clId="{3A77B80E-0E0F-4884-AB04-612010DBA23E}" dt="2023-09-04T15:42:35.920" v="1788" actId="20577"/>
            <ac:spMkLst>
              <pc:docMk/>
              <pc:sldMasterMk cId="2523064765" sldId="2147483660"/>
              <pc:sldLayoutMk cId="3100695833" sldId="2147483680"/>
              <ac:spMk id="11" creationId="{A2963A4D-3277-42A5-8919-305DE5AD9247}"/>
            </ac:spMkLst>
          </pc:spChg>
        </pc:sldLayoutChg>
        <pc:sldLayoutChg chg="modSp mod">
          <pc:chgData name="Gino Masini" userId="446cd9d3-d73a-4f5c-b87e-4610f52c71cf" providerId="ADAL" clId="{3A77B80E-0E0F-4884-AB04-612010DBA23E}" dt="2023-09-04T15:42:35.945" v="1796" actId="20577"/>
          <pc:sldLayoutMkLst>
            <pc:docMk/>
            <pc:sldMasterMk cId="2523064765" sldId="2147483660"/>
            <pc:sldLayoutMk cId="1436988196" sldId="2147483681"/>
          </pc:sldLayoutMkLst>
          <pc:spChg chg="mod">
            <ac:chgData name="Gino Masini" userId="446cd9d3-d73a-4f5c-b87e-4610f52c71cf" providerId="ADAL" clId="{3A77B80E-0E0F-4884-AB04-612010DBA23E}" dt="2023-09-04T15:42:35.945" v="1796" actId="20577"/>
            <ac:spMkLst>
              <pc:docMk/>
              <pc:sldMasterMk cId="2523064765" sldId="2147483660"/>
              <pc:sldLayoutMk cId="1436988196" sldId="2147483681"/>
              <ac:spMk id="14" creationId="{089CBEB5-348B-49F3-8F8B-FDEE08950E37}"/>
            </ac:spMkLst>
          </pc:spChg>
        </pc:sldLayoutChg>
        <pc:sldLayoutChg chg="modSp mod">
          <pc:chgData name="Gino Masini" userId="446cd9d3-d73a-4f5c-b87e-4610f52c71cf" providerId="ADAL" clId="{3A77B80E-0E0F-4884-AB04-612010DBA23E}" dt="2023-09-04T15:42:35.837" v="1732" actId="20577"/>
          <pc:sldLayoutMkLst>
            <pc:docMk/>
            <pc:sldMasterMk cId="2523064765" sldId="2147483660"/>
            <pc:sldLayoutMk cId="4114665" sldId="2147483682"/>
          </pc:sldLayoutMkLst>
          <pc:spChg chg="mod">
            <ac:chgData name="Gino Masini" userId="446cd9d3-d73a-4f5c-b87e-4610f52c71cf" providerId="ADAL" clId="{3A77B80E-0E0F-4884-AB04-612010DBA23E}" dt="2023-09-04T15:42:35.837" v="1732" actId="20577"/>
            <ac:spMkLst>
              <pc:docMk/>
              <pc:sldMasterMk cId="2523064765" sldId="2147483660"/>
              <pc:sldLayoutMk cId="4114665" sldId="2147483682"/>
              <ac:spMk id="7" creationId="{EF2C589A-70A9-4C1E-92FD-76B1E60A1A29}"/>
            </ac:spMkLst>
          </pc:spChg>
        </pc:sldLayoutChg>
        <pc:sldLayoutChg chg="modSp mod">
          <pc:chgData name="Gino Masini" userId="446cd9d3-d73a-4f5c-b87e-4610f52c71cf" providerId="ADAL" clId="{3A77B80E-0E0F-4884-AB04-612010DBA23E}" dt="2023-09-04T15:42:35.847" v="1736" actId="20577"/>
          <pc:sldLayoutMkLst>
            <pc:docMk/>
            <pc:sldMasterMk cId="2523064765" sldId="2147483660"/>
            <pc:sldLayoutMk cId="584347284" sldId="2147483683"/>
          </pc:sldLayoutMkLst>
          <pc:spChg chg="mod">
            <ac:chgData name="Gino Masini" userId="446cd9d3-d73a-4f5c-b87e-4610f52c71cf" providerId="ADAL" clId="{3A77B80E-0E0F-4884-AB04-612010DBA23E}" dt="2023-09-04T15:42:35.847" v="1736" actId="20577"/>
            <ac:spMkLst>
              <pc:docMk/>
              <pc:sldMasterMk cId="2523064765" sldId="2147483660"/>
              <pc:sldLayoutMk cId="584347284" sldId="2147483683"/>
              <ac:spMk id="9" creationId="{4372D240-75C4-4747-BB0C-CDA1A95650A3}"/>
            </ac:spMkLst>
          </pc:spChg>
        </pc:sldLayoutChg>
        <pc:sldLayoutChg chg="modSp mod">
          <pc:chgData name="Gino Masini" userId="446cd9d3-d73a-4f5c-b87e-4610f52c71cf" providerId="ADAL" clId="{3A77B80E-0E0F-4884-AB04-612010DBA23E}" dt="2023-09-04T15:42:35.851" v="1740" actId="20577"/>
          <pc:sldLayoutMkLst>
            <pc:docMk/>
            <pc:sldMasterMk cId="2523064765" sldId="2147483660"/>
            <pc:sldLayoutMk cId="2522373556" sldId="2147483684"/>
          </pc:sldLayoutMkLst>
          <pc:spChg chg="mod">
            <ac:chgData name="Gino Masini" userId="446cd9d3-d73a-4f5c-b87e-4610f52c71cf" providerId="ADAL" clId="{3A77B80E-0E0F-4884-AB04-612010DBA23E}" dt="2023-09-04T15:42:35.851" v="1740" actId="20577"/>
            <ac:spMkLst>
              <pc:docMk/>
              <pc:sldMasterMk cId="2523064765" sldId="2147483660"/>
              <pc:sldLayoutMk cId="2522373556" sldId="2147483684"/>
              <ac:spMk id="7" creationId="{8D51E95B-B5A6-40B6-97CB-5F0FE563EB1D}"/>
            </ac:spMkLst>
          </pc:spChg>
        </pc:sldLayoutChg>
        <pc:sldLayoutChg chg="modSp mod">
          <pc:chgData name="Gino Masini" userId="446cd9d3-d73a-4f5c-b87e-4610f52c71cf" providerId="ADAL" clId="{3A77B80E-0E0F-4884-AB04-612010DBA23E}" dt="2023-09-04T15:42:35.851" v="1744" actId="20577"/>
          <pc:sldLayoutMkLst>
            <pc:docMk/>
            <pc:sldMasterMk cId="2523064765" sldId="2147483660"/>
            <pc:sldLayoutMk cId="2731981876" sldId="2147483685"/>
          </pc:sldLayoutMkLst>
          <pc:spChg chg="mod">
            <ac:chgData name="Gino Masini" userId="446cd9d3-d73a-4f5c-b87e-4610f52c71cf" providerId="ADAL" clId="{3A77B80E-0E0F-4884-AB04-612010DBA23E}" dt="2023-09-04T15:42:35.851" v="1744" actId="20577"/>
            <ac:spMkLst>
              <pc:docMk/>
              <pc:sldMasterMk cId="2523064765" sldId="2147483660"/>
              <pc:sldLayoutMk cId="2731981876" sldId="2147483685"/>
              <ac:spMk id="11" creationId="{4137CA89-AFF7-46A6-A978-5D6CF4C2A39A}"/>
            </ac:spMkLst>
          </pc:spChg>
        </pc:sldLayoutChg>
        <pc:sldLayoutChg chg="modSp mod">
          <pc:chgData name="Gino Masini" userId="446cd9d3-d73a-4f5c-b87e-4610f52c71cf" providerId="ADAL" clId="{3A77B80E-0E0F-4884-AB04-612010DBA23E}" dt="2023-09-04T15:42:35.868" v="1756" actId="20577"/>
          <pc:sldLayoutMkLst>
            <pc:docMk/>
            <pc:sldMasterMk cId="2523064765" sldId="2147483660"/>
            <pc:sldLayoutMk cId="1631202071" sldId="2147483686"/>
          </pc:sldLayoutMkLst>
          <pc:spChg chg="mod">
            <ac:chgData name="Gino Masini" userId="446cd9d3-d73a-4f5c-b87e-4610f52c71cf" providerId="ADAL" clId="{3A77B80E-0E0F-4884-AB04-612010DBA23E}" dt="2023-09-04T15:42:35.868" v="1756" actId="20577"/>
            <ac:spMkLst>
              <pc:docMk/>
              <pc:sldMasterMk cId="2523064765" sldId="2147483660"/>
              <pc:sldLayoutMk cId="1631202071" sldId="2147483686"/>
              <ac:spMk id="8" creationId="{4E1D7684-BC36-44BA-9074-E0D05038847F}"/>
            </ac:spMkLst>
          </pc:spChg>
        </pc:sldLayoutChg>
        <pc:sldLayoutChg chg="modSp mod">
          <pc:chgData name="Gino Masini" userId="446cd9d3-d73a-4f5c-b87e-4610f52c71cf" providerId="ADAL" clId="{3A77B80E-0E0F-4884-AB04-612010DBA23E}" dt="2023-09-04T15:42:35.881" v="1760" actId="20577"/>
          <pc:sldLayoutMkLst>
            <pc:docMk/>
            <pc:sldMasterMk cId="2523064765" sldId="2147483660"/>
            <pc:sldLayoutMk cId="185064145" sldId="2147483687"/>
          </pc:sldLayoutMkLst>
          <pc:spChg chg="mod">
            <ac:chgData name="Gino Masini" userId="446cd9d3-d73a-4f5c-b87e-4610f52c71cf" providerId="ADAL" clId="{3A77B80E-0E0F-4884-AB04-612010DBA23E}" dt="2023-09-04T15:42:35.881" v="1760" actId="20577"/>
            <ac:spMkLst>
              <pc:docMk/>
              <pc:sldMasterMk cId="2523064765" sldId="2147483660"/>
              <pc:sldLayoutMk cId="185064145" sldId="2147483687"/>
              <ac:spMk id="8" creationId="{227D3F0D-C903-4314-9038-82A30CA70290}"/>
            </ac:spMkLst>
          </pc:spChg>
        </pc:sldLayoutChg>
        <pc:sldLayoutChg chg="modSp mod">
          <pc:chgData name="Gino Masini" userId="446cd9d3-d73a-4f5c-b87e-4610f52c71cf" providerId="ADAL" clId="{3A77B80E-0E0F-4884-AB04-612010DBA23E}" dt="2023-09-04T15:42:35.881" v="1764" actId="20577"/>
          <pc:sldLayoutMkLst>
            <pc:docMk/>
            <pc:sldMasterMk cId="2523064765" sldId="2147483660"/>
            <pc:sldLayoutMk cId="3977286576" sldId="2147483688"/>
          </pc:sldLayoutMkLst>
          <pc:spChg chg="mod">
            <ac:chgData name="Gino Masini" userId="446cd9d3-d73a-4f5c-b87e-4610f52c71cf" providerId="ADAL" clId="{3A77B80E-0E0F-4884-AB04-612010DBA23E}" dt="2023-09-04T15:42:35.881" v="1764" actId="20577"/>
            <ac:spMkLst>
              <pc:docMk/>
              <pc:sldMasterMk cId="2523064765" sldId="2147483660"/>
              <pc:sldLayoutMk cId="3977286576" sldId="2147483688"/>
              <ac:spMk id="9" creationId="{4421DB2A-3017-4E73-8332-6B8D884A5493}"/>
            </ac:spMkLst>
          </pc:spChg>
        </pc:sldLayoutChg>
        <pc:sldLayoutChg chg="modSp mod">
          <pc:chgData name="Gino Masini" userId="446cd9d3-d73a-4f5c-b87e-4610f52c71cf" providerId="ADAL" clId="{3A77B80E-0E0F-4884-AB04-612010DBA23E}" dt="2023-09-04T15:42:35.898" v="1768" actId="20577"/>
          <pc:sldLayoutMkLst>
            <pc:docMk/>
            <pc:sldMasterMk cId="2523064765" sldId="2147483660"/>
            <pc:sldLayoutMk cId="1762546200" sldId="2147483689"/>
          </pc:sldLayoutMkLst>
          <pc:spChg chg="mod">
            <ac:chgData name="Gino Masini" userId="446cd9d3-d73a-4f5c-b87e-4610f52c71cf" providerId="ADAL" clId="{3A77B80E-0E0F-4884-AB04-612010DBA23E}" dt="2023-09-04T15:42:35.898" v="1768" actId="20577"/>
            <ac:spMkLst>
              <pc:docMk/>
              <pc:sldMasterMk cId="2523064765" sldId="2147483660"/>
              <pc:sldLayoutMk cId="1762546200" sldId="2147483689"/>
              <ac:spMk id="9" creationId="{4E5A81C5-0588-4509-B7B9-9497297F88ED}"/>
            </ac:spMkLst>
          </pc:spChg>
        </pc:sldLayoutChg>
        <pc:sldLayoutChg chg="modSp mod">
          <pc:chgData name="Gino Masini" userId="446cd9d3-d73a-4f5c-b87e-4610f52c71cf" providerId="ADAL" clId="{3A77B80E-0E0F-4884-AB04-612010DBA23E}" dt="2023-09-04T15:42:35.937" v="1792" actId="20577"/>
          <pc:sldLayoutMkLst>
            <pc:docMk/>
            <pc:sldMasterMk cId="2523064765" sldId="2147483660"/>
            <pc:sldLayoutMk cId="2548612008" sldId="2147483690"/>
          </pc:sldLayoutMkLst>
          <pc:spChg chg="mod">
            <ac:chgData name="Gino Masini" userId="446cd9d3-d73a-4f5c-b87e-4610f52c71cf" providerId="ADAL" clId="{3A77B80E-0E0F-4884-AB04-612010DBA23E}" dt="2023-09-04T15:42:35.937" v="1792" actId="20577"/>
            <ac:spMkLst>
              <pc:docMk/>
              <pc:sldMasterMk cId="2523064765" sldId="2147483660"/>
              <pc:sldLayoutMk cId="2548612008" sldId="2147483690"/>
              <ac:spMk id="10" creationId="{549048C1-340D-44C4-857B-1B201EC9A7E7}"/>
            </ac:spMkLst>
          </pc:spChg>
        </pc:sldLayoutChg>
        <pc:sldLayoutChg chg="modSp mod">
          <pc:chgData name="Gino Masini" userId="446cd9d3-d73a-4f5c-b87e-4610f52c71cf" providerId="ADAL" clId="{3A77B80E-0E0F-4884-AB04-612010DBA23E}" dt="2023-09-04T15:42:35.770" v="1688" actId="20577"/>
          <pc:sldLayoutMkLst>
            <pc:docMk/>
            <pc:sldMasterMk cId="2523064765" sldId="2147483660"/>
            <pc:sldLayoutMk cId="185933282" sldId="2147483691"/>
          </pc:sldLayoutMkLst>
          <pc:spChg chg="mod">
            <ac:chgData name="Gino Masini" userId="446cd9d3-d73a-4f5c-b87e-4610f52c71cf" providerId="ADAL" clId="{3A77B80E-0E0F-4884-AB04-612010DBA23E}" dt="2023-09-04T15:42:35.770" v="1688" actId="20577"/>
            <ac:spMkLst>
              <pc:docMk/>
              <pc:sldMasterMk cId="2523064765" sldId="2147483660"/>
              <pc:sldLayoutMk cId="185933282" sldId="2147483691"/>
              <ac:spMk id="2" creationId="{69F42FFA-3DFB-4DB2-A942-F02200203C82}"/>
            </ac:spMkLst>
          </pc:spChg>
        </pc:sldLayoutChg>
        <pc:sldLayoutChg chg="modSp mod">
          <pc:chgData name="Gino Masini" userId="446cd9d3-d73a-4f5c-b87e-4610f52c71cf" providerId="ADAL" clId="{3A77B80E-0E0F-4884-AB04-612010DBA23E}" dt="2023-09-04T15:42:35.689" v="1648" actId="20577"/>
          <pc:sldLayoutMkLst>
            <pc:docMk/>
            <pc:sldMasterMk cId="2523064765" sldId="2147483660"/>
            <pc:sldLayoutMk cId="787326472" sldId="2147483693"/>
          </pc:sldLayoutMkLst>
          <pc:spChg chg="mod">
            <ac:chgData name="Gino Masini" userId="446cd9d3-d73a-4f5c-b87e-4610f52c71cf" providerId="ADAL" clId="{3A77B80E-0E0F-4884-AB04-612010DBA23E}" dt="2023-09-04T15:42:35.689" v="1648" actId="20577"/>
            <ac:spMkLst>
              <pc:docMk/>
              <pc:sldMasterMk cId="2523064765" sldId="2147483660"/>
              <pc:sldLayoutMk cId="787326472" sldId="2147483693"/>
              <ac:spMk id="14" creationId="{89DFBA61-B916-44BD-A1D9-F41D32B7BCB6}"/>
            </ac:spMkLst>
          </pc:spChg>
        </pc:sldLayoutChg>
        <pc:sldLayoutChg chg="modSp mod">
          <pc:chgData name="Gino Masini" userId="446cd9d3-d73a-4f5c-b87e-4610f52c71cf" providerId="ADAL" clId="{3A77B80E-0E0F-4884-AB04-612010DBA23E}" dt="2023-09-04T15:42:35.821" v="1728" actId="20577"/>
          <pc:sldLayoutMkLst>
            <pc:docMk/>
            <pc:sldMasterMk cId="2523064765" sldId="2147483660"/>
            <pc:sldLayoutMk cId="3607999529" sldId="2147483694"/>
          </pc:sldLayoutMkLst>
          <pc:spChg chg="mod">
            <ac:chgData name="Gino Masini" userId="446cd9d3-d73a-4f5c-b87e-4610f52c71cf" providerId="ADAL" clId="{3A77B80E-0E0F-4884-AB04-612010DBA23E}" dt="2023-09-04T15:42:35.821" v="1728" actId="20577"/>
            <ac:spMkLst>
              <pc:docMk/>
              <pc:sldMasterMk cId="2523064765" sldId="2147483660"/>
              <pc:sldLayoutMk cId="3607999529" sldId="2147483694"/>
              <ac:spMk id="7" creationId="{DB8BC610-C1B0-4C6A-B5C2-80DA487CE5DE}"/>
            </ac:spMkLst>
          </pc:spChg>
        </pc:sldLayoutChg>
        <pc:sldLayoutChg chg="modSp mod">
          <pc:chgData name="Gino Masini" userId="446cd9d3-d73a-4f5c-b87e-4610f52c71cf" providerId="ADAL" clId="{3A77B80E-0E0F-4884-AB04-612010DBA23E}" dt="2023-09-04T15:42:35.905" v="1772" actId="20577"/>
          <pc:sldLayoutMkLst>
            <pc:docMk/>
            <pc:sldMasterMk cId="2523064765" sldId="2147483660"/>
            <pc:sldLayoutMk cId="3545725332" sldId="2147483696"/>
          </pc:sldLayoutMkLst>
          <pc:spChg chg="mod">
            <ac:chgData name="Gino Masini" userId="446cd9d3-d73a-4f5c-b87e-4610f52c71cf" providerId="ADAL" clId="{3A77B80E-0E0F-4884-AB04-612010DBA23E}" dt="2023-09-04T15:42:35.905" v="1772" actId="20577"/>
            <ac:spMkLst>
              <pc:docMk/>
              <pc:sldMasterMk cId="2523064765" sldId="2147483660"/>
              <pc:sldLayoutMk cId="3545725332" sldId="2147483696"/>
              <ac:spMk id="9" creationId="{2C8570FA-FAA3-4EFA-A4F1-01C285AE39DE}"/>
            </ac:spMkLst>
          </pc:spChg>
        </pc:sldLayoutChg>
        <pc:sldLayoutChg chg="modSp mod">
          <pc:chgData name="Gino Masini" userId="446cd9d3-d73a-4f5c-b87e-4610f52c71cf" providerId="ADAL" clId="{3A77B80E-0E0F-4884-AB04-612010DBA23E}" dt="2023-09-04T15:42:35.779" v="1696" actId="20577"/>
          <pc:sldLayoutMkLst>
            <pc:docMk/>
            <pc:sldMasterMk cId="2523064765" sldId="2147483660"/>
            <pc:sldLayoutMk cId="3551733153" sldId="2147483697"/>
          </pc:sldLayoutMkLst>
          <pc:spChg chg="mod">
            <ac:chgData name="Gino Masini" userId="446cd9d3-d73a-4f5c-b87e-4610f52c71cf" providerId="ADAL" clId="{3A77B80E-0E0F-4884-AB04-612010DBA23E}" dt="2023-09-04T15:42:35.779" v="1696" actId="20577"/>
            <ac:spMkLst>
              <pc:docMk/>
              <pc:sldMasterMk cId="2523064765" sldId="2147483660"/>
              <pc:sldLayoutMk cId="3551733153" sldId="2147483697"/>
              <ac:spMk id="5" creationId="{56BFCB29-C939-4442-981C-DE6A97866D13}"/>
            </ac:spMkLst>
          </pc:spChg>
        </pc:sldLayoutChg>
        <pc:sldLayoutChg chg="modSp mod">
          <pc:chgData name="Gino Masini" userId="446cd9d3-d73a-4f5c-b87e-4610f52c71cf" providerId="ADAL" clId="{3A77B80E-0E0F-4884-AB04-612010DBA23E}" dt="2023-09-04T15:42:35.788" v="1700" actId="20577"/>
          <pc:sldLayoutMkLst>
            <pc:docMk/>
            <pc:sldMasterMk cId="2523064765" sldId="2147483660"/>
            <pc:sldLayoutMk cId="1673924324" sldId="2147483698"/>
          </pc:sldLayoutMkLst>
          <pc:spChg chg="mod">
            <ac:chgData name="Gino Masini" userId="446cd9d3-d73a-4f5c-b87e-4610f52c71cf" providerId="ADAL" clId="{3A77B80E-0E0F-4884-AB04-612010DBA23E}" dt="2023-09-04T15:42:35.788" v="1700" actId="20577"/>
            <ac:spMkLst>
              <pc:docMk/>
              <pc:sldMasterMk cId="2523064765" sldId="2147483660"/>
              <pc:sldLayoutMk cId="1673924324" sldId="2147483698"/>
              <ac:spMk id="5" creationId="{D4262351-4A54-4EAA-990E-D909E1CAD758}"/>
            </ac:spMkLst>
          </pc:spChg>
        </pc:sldLayoutChg>
        <pc:sldLayoutChg chg="modSp mod">
          <pc:chgData name="Gino Masini" userId="446cd9d3-d73a-4f5c-b87e-4610f52c71cf" providerId="ADAL" clId="{3A77B80E-0E0F-4884-AB04-612010DBA23E}" dt="2023-09-04T15:42:35.788" v="1704" actId="20577"/>
          <pc:sldLayoutMkLst>
            <pc:docMk/>
            <pc:sldMasterMk cId="2523064765" sldId="2147483660"/>
            <pc:sldLayoutMk cId="1526597446" sldId="2147483699"/>
          </pc:sldLayoutMkLst>
          <pc:spChg chg="mod">
            <ac:chgData name="Gino Masini" userId="446cd9d3-d73a-4f5c-b87e-4610f52c71cf" providerId="ADAL" clId="{3A77B80E-0E0F-4884-AB04-612010DBA23E}" dt="2023-09-04T15:42:35.788" v="1704" actId="20577"/>
            <ac:spMkLst>
              <pc:docMk/>
              <pc:sldMasterMk cId="2523064765" sldId="2147483660"/>
              <pc:sldLayoutMk cId="1526597446" sldId="2147483699"/>
              <ac:spMk id="5" creationId="{128B6DA1-0170-4C5B-ABCB-83F1E4B0ECBB}"/>
            </ac:spMkLst>
          </pc:spChg>
        </pc:sldLayoutChg>
        <pc:sldLayoutChg chg="modSp mod">
          <pc:chgData name="Gino Masini" userId="446cd9d3-d73a-4f5c-b87e-4610f52c71cf" providerId="ADAL" clId="{3A77B80E-0E0F-4884-AB04-612010DBA23E}" dt="2023-09-04T15:42:35.788" v="1708" actId="20577"/>
          <pc:sldLayoutMkLst>
            <pc:docMk/>
            <pc:sldMasterMk cId="2523064765" sldId="2147483660"/>
            <pc:sldLayoutMk cId="2476838218" sldId="2147483700"/>
          </pc:sldLayoutMkLst>
          <pc:spChg chg="mod">
            <ac:chgData name="Gino Masini" userId="446cd9d3-d73a-4f5c-b87e-4610f52c71cf" providerId="ADAL" clId="{3A77B80E-0E0F-4884-AB04-612010DBA23E}" dt="2023-09-04T15:42:35.788" v="1708" actId="20577"/>
            <ac:spMkLst>
              <pc:docMk/>
              <pc:sldMasterMk cId="2523064765" sldId="2147483660"/>
              <pc:sldLayoutMk cId="2476838218" sldId="2147483700"/>
              <ac:spMk id="5" creationId="{8F93BC53-EE81-4467-94F1-401BB6631310}"/>
            </ac:spMkLst>
          </pc:spChg>
        </pc:sldLayoutChg>
        <pc:sldLayoutChg chg="modSp mod">
          <pc:chgData name="Gino Masini" userId="446cd9d3-d73a-4f5c-b87e-4610f52c71cf" providerId="ADAL" clId="{3A77B80E-0E0F-4884-AB04-612010DBA23E}" dt="2023-09-04T15:42:35.805" v="1712" actId="20577"/>
          <pc:sldLayoutMkLst>
            <pc:docMk/>
            <pc:sldMasterMk cId="2523064765" sldId="2147483660"/>
            <pc:sldLayoutMk cId="3501140641" sldId="2147483701"/>
          </pc:sldLayoutMkLst>
          <pc:spChg chg="mod">
            <ac:chgData name="Gino Masini" userId="446cd9d3-d73a-4f5c-b87e-4610f52c71cf" providerId="ADAL" clId="{3A77B80E-0E0F-4884-AB04-612010DBA23E}" dt="2023-09-04T15:42:35.805" v="1712" actId="20577"/>
            <ac:spMkLst>
              <pc:docMk/>
              <pc:sldMasterMk cId="2523064765" sldId="2147483660"/>
              <pc:sldLayoutMk cId="3501140641" sldId="2147483701"/>
              <ac:spMk id="5" creationId="{064BC3BB-EB1F-4C03-845A-197D7CB3D7FF}"/>
            </ac:spMkLst>
          </pc:spChg>
        </pc:sldLayoutChg>
        <pc:sldLayoutChg chg="modSp mod">
          <pc:chgData name="Gino Masini" userId="446cd9d3-d73a-4f5c-b87e-4610f52c71cf" providerId="ADAL" clId="{3A77B80E-0E0F-4884-AB04-612010DBA23E}" dt="2023-09-04T15:42:35.805" v="1716" actId="20577"/>
          <pc:sldLayoutMkLst>
            <pc:docMk/>
            <pc:sldMasterMk cId="2523064765" sldId="2147483660"/>
            <pc:sldLayoutMk cId="4094464793" sldId="2147483702"/>
          </pc:sldLayoutMkLst>
          <pc:spChg chg="mod">
            <ac:chgData name="Gino Masini" userId="446cd9d3-d73a-4f5c-b87e-4610f52c71cf" providerId="ADAL" clId="{3A77B80E-0E0F-4884-AB04-612010DBA23E}" dt="2023-09-04T15:42:35.805" v="1716" actId="20577"/>
            <ac:spMkLst>
              <pc:docMk/>
              <pc:sldMasterMk cId="2523064765" sldId="2147483660"/>
              <pc:sldLayoutMk cId="4094464793" sldId="2147483702"/>
              <ac:spMk id="5" creationId="{EE432ACF-022C-4E4D-A91E-50BCA41421CC}"/>
            </ac:spMkLst>
          </pc:spChg>
        </pc:sldLayoutChg>
        <pc:sldLayoutChg chg="modSp mod">
          <pc:chgData name="Gino Masini" userId="446cd9d3-d73a-4f5c-b87e-4610f52c71cf" providerId="ADAL" clId="{3A77B80E-0E0F-4884-AB04-612010DBA23E}" dt="2023-09-04T15:42:35.805" v="1720" actId="20577"/>
          <pc:sldLayoutMkLst>
            <pc:docMk/>
            <pc:sldMasterMk cId="2523064765" sldId="2147483660"/>
            <pc:sldLayoutMk cId="3745137931" sldId="2147483703"/>
          </pc:sldLayoutMkLst>
          <pc:spChg chg="mod">
            <ac:chgData name="Gino Masini" userId="446cd9d3-d73a-4f5c-b87e-4610f52c71cf" providerId="ADAL" clId="{3A77B80E-0E0F-4884-AB04-612010DBA23E}" dt="2023-09-04T15:42:35.805" v="1720" actId="20577"/>
            <ac:spMkLst>
              <pc:docMk/>
              <pc:sldMasterMk cId="2523064765" sldId="2147483660"/>
              <pc:sldLayoutMk cId="3745137931" sldId="2147483703"/>
              <ac:spMk id="5" creationId="{8A859F72-32B2-47EB-8CB5-BCF639CDADF5}"/>
            </ac:spMkLst>
          </pc:spChg>
        </pc:sldLayoutChg>
        <pc:sldLayoutChg chg="modSp mod">
          <pc:chgData name="Gino Masini" userId="446cd9d3-d73a-4f5c-b87e-4610f52c71cf" providerId="ADAL" clId="{3A77B80E-0E0F-4884-AB04-612010DBA23E}" dt="2023-09-04T15:42:35.821" v="1724" actId="20577"/>
          <pc:sldLayoutMkLst>
            <pc:docMk/>
            <pc:sldMasterMk cId="2523064765" sldId="2147483660"/>
            <pc:sldLayoutMk cId="3443338964" sldId="2147483706"/>
          </pc:sldLayoutMkLst>
          <pc:spChg chg="mod">
            <ac:chgData name="Gino Masini" userId="446cd9d3-d73a-4f5c-b87e-4610f52c71cf" providerId="ADAL" clId="{3A77B80E-0E0F-4884-AB04-612010DBA23E}" dt="2023-09-04T15:42:35.821" v="1724" actId="20577"/>
            <ac:spMkLst>
              <pc:docMk/>
              <pc:sldMasterMk cId="2523064765" sldId="2147483660"/>
              <pc:sldLayoutMk cId="3443338964" sldId="2147483706"/>
              <ac:spMk id="8" creationId="{C2AD0284-E6BA-49D8-AB3F-D94DBB1D54F0}"/>
            </ac:spMkLst>
          </pc:spChg>
        </pc:sldLayoutChg>
      </pc:sldMasterChg>
    </pc:docChg>
  </pc:docChgLst>
  <pc:docChgLst>
    <pc:chgData name="Gino Masini" userId="446cd9d3-d73a-4f5c-b87e-4610f52c71cf" providerId="ADAL" clId="{9DBEA158-4386-41BF-923F-F722E87C236B}"/>
    <pc:docChg chg="custSel modSld modMainMaster">
      <pc:chgData name="Gino Masini" userId="446cd9d3-d73a-4f5c-b87e-4610f52c71cf" providerId="ADAL" clId="{9DBEA158-4386-41BF-923F-F722E87C236B}" dt="2023-08-31T11:26:45.401" v="170" actId="20577"/>
      <pc:docMkLst>
        <pc:docMk/>
      </pc:docMkLst>
      <pc:sldChg chg="modSp mod">
        <pc:chgData name="Gino Masini" userId="446cd9d3-d73a-4f5c-b87e-4610f52c71cf" providerId="ADAL" clId="{9DBEA158-4386-41BF-923F-F722E87C236B}" dt="2023-08-31T11:26:45.401" v="170" actId="20577"/>
        <pc:sldMkLst>
          <pc:docMk/>
          <pc:sldMk cId="2230748882" sldId="271"/>
        </pc:sldMkLst>
        <pc:spChg chg="mod">
          <ac:chgData name="Gino Masini" userId="446cd9d3-d73a-4f5c-b87e-4610f52c71cf" providerId="ADAL" clId="{9DBEA158-4386-41BF-923F-F722E87C236B}" dt="2023-08-31T11:26:45.401" v="170" actId="20577"/>
          <ac:spMkLst>
            <pc:docMk/>
            <pc:sldMk cId="2230748882" sldId="271"/>
            <ac:spMk id="6" creationId="{327EB691-17C6-4220-AA5E-2F3518AF8CC2}"/>
          </ac:spMkLst>
        </pc:spChg>
      </pc:sldChg>
      <pc:sldMasterChg chg="modSldLayout">
        <pc:chgData name="Gino Masini" userId="446cd9d3-d73a-4f5c-b87e-4610f52c71cf" providerId="ADAL" clId="{9DBEA158-4386-41BF-923F-F722E87C236B}" dt="2023-08-31T11:25:32.160" v="151" actId="20577"/>
        <pc:sldMasterMkLst>
          <pc:docMk/>
          <pc:sldMasterMk cId="2523064765" sldId="2147483660"/>
        </pc:sldMasterMkLst>
        <pc:sldLayoutChg chg="modSp mod">
          <pc:chgData name="Gino Masini" userId="446cd9d3-d73a-4f5c-b87e-4610f52c71cf" providerId="ADAL" clId="{9DBEA158-4386-41BF-923F-F722E87C236B}" dt="2023-08-31T11:25:31.923" v="7" actId="20577"/>
          <pc:sldLayoutMkLst>
            <pc:docMk/>
            <pc:sldMasterMk cId="2523064765" sldId="2147483660"/>
            <pc:sldLayoutMk cId="2064663325" sldId="2147483664"/>
          </pc:sldLayoutMkLst>
          <pc:spChg chg="mod">
            <ac:chgData name="Gino Masini" userId="446cd9d3-d73a-4f5c-b87e-4610f52c71cf" providerId="ADAL" clId="{9DBEA158-4386-41BF-923F-F722E87C236B}" dt="2023-08-31T11:25:31.923" v="7" actId="20577"/>
            <ac:spMkLst>
              <pc:docMk/>
              <pc:sldMasterMk cId="2523064765" sldId="2147483660"/>
              <pc:sldLayoutMk cId="2064663325" sldId="2147483664"/>
              <ac:spMk id="8" creationId="{866A1512-27D5-4CA8-94C5-10E56C30705D}"/>
            </ac:spMkLst>
          </pc:spChg>
        </pc:sldLayoutChg>
        <pc:sldLayoutChg chg="modSp mod">
          <pc:chgData name="Gino Masini" userId="446cd9d3-d73a-4f5c-b87e-4610f52c71cf" providerId="ADAL" clId="{9DBEA158-4386-41BF-923F-F722E87C236B}" dt="2023-08-31T11:25:31.927" v="11" actId="20577"/>
          <pc:sldLayoutMkLst>
            <pc:docMk/>
            <pc:sldMasterMk cId="2523064765" sldId="2147483660"/>
            <pc:sldLayoutMk cId="2108219646" sldId="2147483665"/>
          </pc:sldLayoutMkLst>
          <pc:spChg chg="mod">
            <ac:chgData name="Gino Masini" userId="446cd9d3-d73a-4f5c-b87e-4610f52c71cf" providerId="ADAL" clId="{9DBEA158-4386-41BF-923F-F722E87C236B}" dt="2023-08-31T11:25:31.927" v="11" actId="20577"/>
            <ac:spMkLst>
              <pc:docMk/>
              <pc:sldMasterMk cId="2523064765" sldId="2147483660"/>
              <pc:sldLayoutMk cId="2108219646" sldId="2147483665"/>
              <ac:spMk id="7" creationId="{F4D3A834-11EE-4BDF-A704-0BF0873EFBA3}"/>
            </ac:spMkLst>
          </pc:spChg>
        </pc:sldLayoutChg>
        <pc:sldLayoutChg chg="modSp mod">
          <pc:chgData name="Gino Masini" userId="446cd9d3-d73a-4f5c-b87e-4610f52c71cf" providerId="ADAL" clId="{9DBEA158-4386-41BF-923F-F722E87C236B}" dt="2023-08-31T11:25:31.934" v="15" actId="20577"/>
          <pc:sldLayoutMkLst>
            <pc:docMk/>
            <pc:sldMasterMk cId="2523064765" sldId="2147483660"/>
            <pc:sldLayoutMk cId="299406540" sldId="2147483666"/>
          </pc:sldLayoutMkLst>
          <pc:spChg chg="mod">
            <ac:chgData name="Gino Masini" userId="446cd9d3-d73a-4f5c-b87e-4610f52c71cf" providerId="ADAL" clId="{9DBEA158-4386-41BF-923F-F722E87C236B}" dt="2023-08-31T11:25:31.934" v="15" actId="20577"/>
            <ac:spMkLst>
              <pc:docMk/>
              <pc:sldMasterMk cId="2523064765" sldId="2147483660"/>
              <pc:sldLayoutMk cId="299406540" sldId="2147483666"/>
              <ac:spMk id="7" creationId="{A51D0608-0A57-43BF-AD18-8DFD8B5D249B}"/>
            </ac:spMkLst>
          </pc:spChg>
        </pc:sldLayoutChg>
        <pc:sldLayoutChg chg="modSp mod">
          <pc:chgData name="Gino Masini" userId="446cd9d3-d73a-4f5c-b87e-4610f52c71cf" providerId="ADAL" clId="{9DBEA158-4386-41BF-923F-F722E87C236B}" dt="2023-08-31T11:25:31.938" v="19" actId="20577"/>
          <pc:sldLayoutMkLst>
            <pc:docMk/>
            <pc:sldMasterMk cId="2523064765" sldId="2147483660"/>
            <pc:sldLayoutMk cId="3450366910" sldId="2147483667"/>
          </pc:sldLayoutMkLst>
          <pc:spChg chg="mod">
            <ac:chgData name="Gino Masini" userId="446cd9d3-d73a-4f5c-b87e-4610f52c71cf" providerId="ADAL" clId="{9DBEA158-4386-41BF-923F-F722E87C236B}" dt="2023-08-31T11:25:31.938" v="19" actId="20577"/>
            <ac:spMkLst>
              <pc:docMk/>
              <pc:sldMasterMk cId="2523064765" sldId="2147483660"/>
              <pc:sldLayoutMk cId="3450366910" sldId="2147483667"/>
              <ac:spMk id="7" creationId="{89A384A6-2ED7-4C73-9166-564C827C9CC4}"/>
            </ac:spMkLst>
          </pc:spChg>
        </pc:sldLayoutChg>
        <pc:sldLayoutChg chg="modSp mod">
          <pc:chgData name="Gino Masini" userId="446cd9d3-d73a-4f5c-b87e-4610f52c71cf" providerId="ADAL" clId="{9DBEA158-4386-41BF-923F-F722E87C236B}" dt="2023-08-31T11:25:31.943" v="23" actId="20577"/>
          <pc:sldLayoutMkLst>
            <pc:docMk/>
            <pc:sldMasterMk cId="2523064765" sldId="2147483660"/>
            <pc:sldLayoutMk cId="3593654033" sldId="2147483668"/>
          </pc:sldLayoutMkLst>
          <pc:spChg chg="mod">
            <ac:chgData name="Gino Masini" userId="446cd9d3-d73a-4f5c-b87e-4610f52c71cf" providerId="ADAL" clId="{9DBEA158-4386-41BF-923F-F722E87C236B}" dt="2023-08-31T11:25:31.943" v="23" actId="20577"/>
            <ac:spMkLst>
              <pc:docMk/>
              <pc:sldMasterMk cId="2523064765" sldId="2147483660"/>
              <pc:sldLayoutMk cId="3593654033" sldId="2147483668"/>
              <ac:spMk id="7" creationId="{88BB9017-2EBC-4916-882A-FAB5684DE9CF}"/>
            </ac:spMkLst>
          </pc:spChg>
        </pc:sldLayoutChg>
        <pc:sldLayoutChg chg="modSp mod">
          <pc:chgData name="Gino Masini" userId="446cd9d3-d73a-4f5c-b87e-4610f52c71cf" providerId="ADAL" clId="{9DBEA158-4386-41BF-923F-F722E87C236B}" dt="2023-08-31T11:25:31.951" v="27" actId="20577"/>
          <pc:sldLayoutMkLst>
            <pc:docMk/>
            <pc:sldMasterMk cId="2523064765" sldId="2147483660"/>
            <pc:sldLayoutMk cId="4136202525" sldId="2147483669"/>
          </pc:sldLayoutMkLst>
          <pc:spChg chg="mod">
            <ac:chgData name="Gino Masini" userId="446cd9d3-d73a-4f5c-b87e-4610f52c71cf" providerId="ADAL" clId="{9DBEA158-4386-41BF-923F-F722E87C236B}" dt="2023-08-31T11:25:31.951" v="27" actId="20577"/>
            <ac:spMkLst>
              <pc:docMk/>
              <pc:sldMasterMk cId="2523064765" sldId="2147483660"/>
              <pc:sldLayoutMk cId="4136202525" sldId="2147483669"/>
              <ac:spMk id="7" creationId="{515DEFEB-D8FB-411D-89D1-C457BD4FE531}"/>
            </ac:spMkLst>
          </pc:spChg>
        </pc:sldLayoutChg>
        <pc:sldLayoutChg chg="modSp mod">
          <pc:chgData name="Gino Masini" userId="446cd9d3-d73a-4f5c-b87e-4610f52c71cf" providerId="ADAL" clId="{9DBEA158-4386-41BF-923F-F722E87C236B}" dt="2023-08-31T11:25:31.957" v="31" actId="20577"/>
          <pc:sldLayoutMkLst>
            <pc:docMk/>
            <pc:sldMasterMk cId="2523064765" sldId="2147483660"/>
            <pc:sldLayoutMk cId="1267818655" sldId="2147483670"/>
          </pc:sldLayoutMkLst>
          <pc:spChg chg="mod">
            <ac:chgData name="Gino Masini" userId="446cd9d3-d73a-4f5c-b87e-4610f52c71cf" providerId="ADAL" clId="{9DBEA158-4386-41BF-923F-F722E87C236B}" dt="2023-08-31T11:25:31.957" v="31" actId="20577"/>
            <ac:spMkLst>
              <pc:docMk/>
              <pc:sldMasterMk cId="2523064765" sldId="2147483660"/>
              <pc:sldLayoutMk cId="1267818655" sldId="2147483670"/>
              <ac:spMk id="7" creationId="{E08DADFB-44CC-4810-9193-0C9F586CE666}"/>
            </ac:spMkLst>
          </pc:spChg>
        </pc:sldLayoutChg>
        <pc:sldLayoutChg chg="modSp mod">
          <pc:chgData name="Gino Masini" userId="446cd9d3-d73a-4f5c-b87e-4610f52c71cf" providerId="ADAL" clId="{9DBEA158-4386-41BF-923F-F722E87C236B}" dt="2023-08-31T11:25:31.961" v="35" actId="20577"/>
          <pc:sldLayoutMkLst>
            <pc:docMk/>
            <pc:sldMasterMk cId="2523064765" sldId="2147483660"/>
            <pc:sldLayoutMk cId="3355176887" sldId="2147483671"/>
          </pc:sldLayoutMkLst>
          <pc:spChg chg="mod">
            <ac:chgData name="Gino Masini" userId="446cd9d3-d73a-4f5c-b87e-4610f52c71cf" providerId="ADAL" clId="{9DBEA158-4386-41BF-923F-F722E87C236B}" dt="2023-08-31T11:25:31.961" v="35" actId="20577"/>
            <ac:spMkLst>
              <pc:docMk/>
              <pc:sldMasterMk cId="2523064765" sldId="2147483660"/>
              <pc:sldLayoutMk cId="3355176887" sldId="2147483671"/>
              <ac:spMk id="4" creationId="{7AB1CD1C-AD0D-4C0E-8012-BDF9F1E4C38B}"/>
            </ac:spMkLst>
          </pc:spChg>
        </pc:sldLayoutChg>
        <pc:sldLayoutChg chg="modSp mod">
          <pc:chgData name="Gino Masini" userId="446cd9d3-d73a-4f5c-b87e-4610f52c71cf" providerId="ADAL" clId="{9DBEA158-4386-41BF-923F-F722E87C236B}" dt="2023-08-31T11:25:31.967" v="39" actId="20577"/>
          <pc:sldLayoutMkLst>
            <pc:docMk/>
            <pc:sldMasterMk cId="2523064765" sldId="2147483660"/>
            <pc:sldLayoutMk cId="1793964376" sldId="2147483672"/>
          </pc:sldLayoutMkLst>
          <pc:spChg chg="mod">
            <ac:chgData name="Gino Masini" userId="446cd9d3-d73a-4f5c-b87e-4610f52c71cf" providerId="ADAL" clId="{9DBEA158-4386-41BF-923F-F722E87C236B}" dt="2023-08-31T11:25:31.967" v="39" actId="20577"/>
            <ac:spMkLst>
              <pc:docMk/>
              <pc:sldMasterMk cId="2523064765" sldId="2147483660"/>
              <pc:sldLayoutMk cId="1793964376" sldId="2147483672"/>
              <ac:spMk id="3" creationId="{76D5DBE1-F5A0-4F54-BCB1-8A4278408056}"/>
            </ac:spMkLst>
          </pc:spChg>
        </pc:sldLayoutChg>
        <pc:sldLayoutChg chg="modSp mod">
          <pc:chgData name="Gino Masini" userId="446cd9d3-d73a-4f5c-b87e-4610f52c71cf" providerId="ADAL" clId="{9DBEA158-4386-41BF-923F-F722E87C236B}" dt="2023-08-31T11:25:31.978" v="47" actId="20577"/>
          <pc:sldLayoutMkLst>
            <pc:docMk/>
            <pc:sldMasterMk cId="2523064765" sldId="2147483660"/>
            <pc:sldLayoutMk cId="3415456144" sldId="2147483673"/>
          </pc:sldLayoutMkLst>
          <pc:spChg chg="mod">
            <ac:chgData name="Gino Masini" userId="446cd9d3-d73a-4f5c-b87e-4610f52c71cf" providerId="ADAL" clId="{9DBEA158-4386-41BF-923F-F722E87C236B}" dt="2023-08-31T11:25:31.978" v="47" actId="20577"/>
            <ac:spMkLst>
              <pc:docMk/>
              <pc:sldMasterMk cId="2523064765" sldId="2147483660"/>
              <pc:sldLayoutMk cId="3415456144" sldId="2147483673"/>
              <ac:spMk id="3" creationId="{C44ECCE6-4D94-443E-8C20-CA233A5C0572}"/>
            </ac:spMkLst>
          </pc:spChg>
        </pc:sldLayoutChg>
        <pc:sldLayoutChg chg="modSp mod">
          <pc:chgData name="Gino Masini" userId="446cd9d3-d73a-4f5c-b87e-4610f52c71cf" providerId="ADAL" clId="{9DBEA158-4386-41BF-923F-F722E87C236B}" dt="2023-08-31T11:25:32.073" v="103" actId="20577"/>
          <pc:sldLayoutMkLst>
            <pc:docMk/>
            <pc:sldMasterMk cId="2523064765" sldId="2147483660"/>
            <pc:sldLayoutMk cId="675883818" sldId="2147483675"/>
          </pc:sldLayoutMkLst>
          <pc:spChg chg="mod">
            <ac:chgData name="Gino Masini" userId="446cd9d3-d73a-4f5c-b87e-4610f52c71cf" providerId="ADAL" clId="{9DBEA158-4386-41BF-923F-F722E87C236B}" dt="2023-08-31T11:25:32.073" v="103" actId="20577"/>
            <ac:spMkLst>
              <pc:docMk/>
              <pc:sldMasterMk cId="2523064765" sldId="2147483660"/>
              <pc:sldLayoutMk cId="675883818" sldId="2147483675"/>
              <ac:spMk id="8" creationId="{53797230-5A6C-4718-8C90-CB9F2709B382}"/>
            </ac:spMkLst>
          </pc:spChg>
        </pc:sldLayoutChg>
        <pc:sldLayoutChg chg="modSp mod">
          <pc:chgData name="Gino Masini" userId="446cd9d3-d73a-4f5c-b87e-4610f52c71cf" providerId="ADAL" clId="{9DBEA158-4386-41BF-923F-F722E87C236B}" dt="2023-08-31T11:25:32.081" v="107" actId="20577"/>
          <pc:sldLayoutMkLst>
            <pc:docMk/>
            <pc:sldMasterMk cId="2523064765" sldId="2147483660"/>
            <pc:sldLayoutMk cId="192221419" sldId="2147483676"/>
          </pc:sldLayoutMkLst>
          <pc:spChg chg="mod">
            <ac:chgData name="Gino Masini" userId="446cd9d3-d73a-4f5c-b87e-4610f52c71cf" providerId="ADAL" clId="{9DBEA158-4386-41BF-923F-F722E87C236B}" dt="2023-08-31T11:25:32.081" v="107" actId="20577"/>
            <ac:spMkLst>
              <pc:docMk/>
              <pc:sldMasterMk cId="2523064765" sldId="2147483660"/>
              <pc:sldLayoutMk cId="192221419" sldId="2147483676"/>
              <ac:spMk id="9" creationId="{00E7BBCA-E768-4FD9-82EA-328297783367}"/>
            </ac:spMkLst>
          </pc:spChg>
        </pc:sldLayoutChg>
        <pc:sldLayoutChg chg="modSp mod">
          <pc:chgData name="Gino Masini" userId="446cd9d3-d73a-4f5c-b87e-4610f52c71cf" providerId="ADAL" clId="{9DBEA158-4386-41BF-923F-F722E87C236B}" dt="2023-08-31T11:25:32.119" v="131" actId="20577"/>
          <pc:sldLayoutMkLst>
            <pc:docMk/>
            <pc:sldMasterMk cId="2523064765" sldId="2147483660"/>
            <pc:sldLayoutMk cId="1896068706" sldId="2147483677"/>
          </pc:sldLayoutMkLst>
          <pc:spChg chg="mod">
            <ac:chgData name="Gino Masini" userId="446cd9d3-d73a-4f5c-b87e-4610f52c71cf" providerId="ADAL" clId="{9DBEA158-4386-41BF-923F-F722E87C236B}" dt="2023-08-31T11:25:32.119" v="131" actId="20577"/>
            <ac:spMkLst>
              <pc:docMk/>
              <pc:sldMasterMk cId="2523064765" sldId="2147483660"/>
              <pc:sldLayoutMk cId="1896068706" sldId="2147483677"/>
              <ac:spMk id="9" creationId="{4815D3F0-43E8-418F-A5E4-30F31668DC0E}"/>
            </ac:spMkLst>
          </pc:spChg>
        </pc:sldLayoutChg>
        <pc:sldLayoutChg chg="modSp mod">
          <pc:chgData name="Gino Masini" userId="446cd9d3-d73a-4f5c-b87e-4610f52c71cf" providerId="ADAL" clId="{9DBEA158-4386-41BF-923F-F722E87C236B}" dt="2023-08-31T11:25:32.124" v="135" actId="20577"/>
          <pc:sldLayoutMkLst>
            <pc:docMk/>
            <pc:sldMasterMk cId="2523064765" sldId="2147483660"/>
            <pc:sldLayoutMk cId="2275899235" sldId="2147483678"/>
          </pc:sldLayoutMkLst>
          <pc:spChg chg="mod">
            <ac:chgData name="Gino Masini" userId="446cd9d3-d73a-4f5c-b87e-4610f52c71cf" providerId="ADAL" clId="{9DBEA158-4386-41BF-923F-F722E87C236B}" dt="2023-08-31T11:25:32.124" v="135" actId="20577"/>
            <ac:spMkLst>
              <pc:docMk/>
              <pc:sldMasterMk cId="2523064765" sldId="2147483660"/>
              <pc:sldLayoutMk cId="2275899235" sldId="2147483678"/>
              <ac:spMk id="11" creationId="{A55C34B4-681E-4FDA-A9BB-6BC31D94C8D6}"/>
            </ac:spMkLst>
          </pc:spChg>
        </pc:sldLayoutChg>
        <pc:sldLayoutChg chg="modSp mod">
          <pc:chgData name="Gino Masini" userId="446cd9d3-d73a-4f5c-b87e-4610f52c71cf" providerId="ADAL" clId="{9DBEA158-4386-41BF-923F-F722E87C236B}" dt="2023-08-31T11:25:32.132" v="139" actId="20577"/>
          <pc:sldLayoutMkLst>
            <pc:docMk/>
            <pc:sldMasterMk cId="2523064765" sldId="2147483660"/>
            <pc:sldLayoutMk cId="1509090296" sldId="2147483679"/>
          </pc:sldLayoutMkLst>
          <pc:spChg chg="mod">
            <ac:chgData name="Gino Masini" userId="446cd9d3-d73a-4f5c-b87e-4610f52c71cf" providerId="ADAL" clId="{9DBEA158-4386-41BF-923F-F722E87C236B}" dt="2023-08-31T11:25:32.132" v="139" actId="20577"/>
            <ac:spMkLst>
              <pc:docMk/>
              <pc:sldMasterMk cId="2523064765" sldId="2147483660"/>
              <pc:sldLayoutMk cId="1509090296" sldId="2147483679"/>
              <ac:spMk id="11" creationId="{107CDD62-B47C-43AB-8BA0-F875DF45681E}"/>
            </ac:spMkLst>
          </pc:spChg>
        </pc:sldLayoutChg>
        <pc:sldLayoutChg chg="modSp mod">
          <pc:chgData name="Gino Masini" userId="446cd9d3-d73a-4f5c-b87e-4610f52c71cf" providerId="ADAL" clId="{9DBEA158-4386-41BF-923F-F722E87C236B}" dt="2023-08-31T11:25:32.140" v="143" actId="20577"/>
          <pc:sldLayoutMkLst>
            <pc:docMk/>
            <pc:sldMasterMk cId="2523064765" sldId="2147483660"/>
            <pc:sldLayoutMk cId="3100695833" sldId="2147483680"/>
          </pc:sldLayoutMkLst>
          <pc:spChg chg="mod">
            <ac:chgData name="Gino Masini" userId="446cd9d3-d73a-4f5c-b87e-4610f52c71cf" providerId="ADAL" clId="{9DBEA158-4386-41BF-923F-F722E87C236B}" dt="2023-08-31T11:25:32.140" v="143" actId="20577"/>
            <ac:spMkLst>
              <pc:docMk/>
              <pc:sldMasterMk cId="2523064765" sldId="2147483660"/>
              <pc:sldLayoutMk cId="3100695833" sldId="2147483680"/>
              <ac:spMk id="11" creationId="{A2963A4D-3277-42A5-8919-305DE5AD9247}"/>
            </ac:spMkLst>
          </pc:spChg>
        </pc:sldLayoutChg>
        <pc:sldLayoutChg chg="modSp mod">
          <pc:chgData name="Gino Masini" userId="446cd9d3-d73a-4f5c-b87e-4610f52c71cf" providerId="ADAL" clId="{9DBEA158-4386-41BF-923F-F722E87C236B}" dt="2023-08-31T11:25:32.160" v="151" actId="20577"/>
          <pc:sldLayoutMkLst>
            <pc:docMk/>
            <pc:sldMasterMk cId="2523064765" sldId="2147483660"/>
            <pc:sldLayoutMk cId="1436988196" sldId="2147483681"/>
          </pc:sldLayoutMkLst>
          <pc:spChg chg="mod">
            <ac:chgData name="Gino Masini" userId="446cd9d3-d73a-4f5c-b87e-4610f52c71cf" providerId="ADAL" clId="{9DBEA158-4386-41BF-923F-F722E87C236B}" dt="2023-08-31T11:25:32.160" v="151" actId="20577"/>
            <ac:spMkLst>
              <pc:docMk/>
              <pc:sldMasterMk cId="2523064765" sldId="2147483660"/>
              <pc:sldLayoutMk cId="1436988196" sldId="2147483681"/>
              <ac:spMk id="14" creationId="{089CBEB5-348B-49F3-8F8B-FDEE08950E37}"/>
            </ac:spMkLst>
          </pc:spChg>
        </pc:sldLayoutChg>
        <pc:sldLayoutChg chg="modSp mod">
          <pc:chgData name="Gino Masini" userId="446cd9d3-d73a-4f5c-b87e-4610f52c71cf" providerId="ADAL" clId="{9DBEA158-4386-41BF-923F-F722E87C236B}" dt="2023-08-31T11:25:32.038" v="87" actId="20577"/>
          <pc:sldLayoutMkLst>
            <pc:docMk/>
            <pc:sldMasterMk cId="2523064765" sldId="2147483660"/>
            <pc:sldLayoutMk cId="4114665" sldId="2147483682"/>
          </pc:sldLayoutMkLst>
          <pc:spChg chg="mod">
            <ac:chgData name="Gino Masini" userId="446cd9d3-d73a-4f5c-b87e-4610f52c71cf" providerId="ADAL" clId="{9DBEA158-4386-41BF-923F-F722E87C236B}" dt="2023-08-31T11:25:32.038" v="87" actId="20577"/>
            <ac:spMkLst>
              <pc:docMk/>
              <pc:sldMasterMk cId="2523064765" sldId="2147483660"/>
              <pc:sldLayoutMk cId="4114665" sldId="2147483682"/>
              <ac:spMk id="7" creationId="{EF2C589A-70A9-4C1E-92FD-76B1E60A1A29}"/>
            </ac:spMkLst>
          </pc:spChg>
        </pc:sldLayoutChg>
        <pc:sldLayoutChg chg="modSp mod">
          <pc:chgData name="Gino Masini" userId="446cd9d3-d73a-4f5c-b87e-4610f52c71cf" providerId="ADAL" clId="{9DBEA158-4386-41BF-923F-F722E87C236B}" dt="2023-08-31T11:25:32.047" v="91" actId="20577"/>
          <pc:sldLayoutMkLst>
            <pc:docMk/>
            <pc:sldMasterMk cId="2523064765" sldId="2147483660"/>
            <pc:sldLayoutMk cId="584347284" sldId="2147483683"/>
          </pc:sldLayoutMkLst>
          <pc:spChg chg="mod">
            <ac:chgData name="Gino Masini" userId="446cd9d3-d73a-4f5c-b87e-4610f52c71cf" providerId="ADAL" clId="{9DBEA158-4386-41BF-923F-F722E87C236B}" dt="2023-08-31T11:25:32.047" v="91" actId="20577"/>
            <ac:spMkLst>
              <pc:docMk/>
              <pc:sldMasterMk cId="2523064765" sldId="2147483660"/>
              <pc:sldLayoutMk cId="584347284" sldId="2147483683"/>
              <ac:spMk id="9" creationId="{4372D240-75C4-4747-BB0C-CDA1A95650A3}"/>
            </ac:spMkLst>
          </pc:spChg>
        </pc:sldLayoutChg>
        <pc:sldLayoutChg chg="modSp mod">
          <pc:chgData name="Gino Masini" userId="446cd9d3-d73a-4f5c-b87e-4610f52c71cf" providerId="ADAL" clId="{9DBEA158-4386-41BF-923F-F722E87C236B}" dt="2023-08-31T11:25:32.056" v="95" actId="20577"/>
          <pc:sldLayoutMkLst>
            <pc:docMk/>
            <pc:sldMasterMk cId="2523064765" sldId="2147483660"/>
            <pc:sldLayoutMk cId="2522373556" sldId="2147483684"/>
          </pc:sldLayoutMkLst>
          <pc:spChg chg="mod">
            <ac:chgData name="Gino Masini" userId="446cd9d3-d73a-4f5c-b87e-4610f52c71cf" providerId="ADAL" clId="{9DBEA158-4386-41BF-923F-F722E87C236B}" dt="2023-08-31T11:25:32.056" v="95" actId="20577"/>
            <ac:spMkLst>
              <pc:docMk/>
              <pc:sldMasterMk cId="2523064765" sldId="2147483660"/>
              <pc:sldLayoutMk cId="2522373556" sldId="2147483684"/>
              <ac:spMk id="7" creationId="{8D51E95B-B5A6-40B6-97CB-5F0FE563EB1D}"/>
            </ac:spMkLst>
          </pc:spChg>
        </pc:sldLayoutChg>
        <pc:sldLayoutChg chg="modSp mod">
          <pc:chgData name="Gino Masini" userId="446cd9d3-d73a-4f5c-b87e-4610f52c71cf" providerId="ADAL" clId="{9DBEA158-4386-41BF-923F-F722E87C236B}" dt="2023-08-31T11:25:32.064" v="99" actId="20577"/>
          <pc:sldLayoutMkLst>
            <pc:docMk/>
            <pc:sldMasterMk cId="2523064765" sldId="2147483660"/>
            <pc:sldLayoutMk cId="2731981876" sldId="2147483685"/>
          </pc:sldLayoutMkLst>
          <pc:spChg chg="mod">
            <ac:chgData name="Gino Masini" userId="446cd9d3-d73a-4f5c-b87e-4610f52c71cf" providerId="ADAL" clId="{9DBEA158-4386-41BF-923F-F722E87C236B}" dt="2023-08-31T11:25:32.064" v="99" actId="20577"/>
            <ac:spMkLst>
              <pc:docMk/>
              <pc:sldMasterMk cId="2523064765" sldId="2147483660"/>
              <pc:sldLayoutMk cId="2731981876" sldId="2147483685"/>
              <ac:spMk id="11" creationId="{4137CA89-AFF7-46A6-A978-5D6CF4C2A39A}"/>
            </ac:spMkLst>
          </pc:spChg>
        </pc:sldLayoutChg>
        <pc:sldLayoutChg chg="modSp mod">
          <pc:chgData name="Gino Masini" userId="446cd9d3-d73a-4f5c-b87e-4610f52c71cf" providerId="ADAL" clId="{9DBEA158-4386-41BF-923F-F722E87C236B}" dt="2023-08-31T11:25:32.089" v="111" actId="20577"/>
          <pc:sldLayoutMkLst>
            <pc:docMk/>
            <pc:sldMasterMk cId="2523064765" sldId="2147483660"/>
            <pc:sldLayoutMk cId="1631202071" sldId="2147483686"/>
          </pc:sldLayoutMkLst>
          <pc:spChg chg="mod">
            <ac:chgData name="Gino Masini" userId="446cd9d3-d73a-4f5c-b87e-4610f52c71cf" providerId="ADAL" clId="{9DBEA158-4386-41BF-923F-F722E87C236B}" dt="2023-08-31T11:25:32.089" v="111" actId="20577"/>
            <ac:spMkLst>
              <pc:docMk/>
              <pc:sldMasterMk cId="2523064765" sldId="2147483660"/>
              <pc:sldLayoutMk cId="1631202071" sldId="2147483686"/>
              <ac:spMk id="8" creationId="{4E1D7684-BC36-44BA-9074-E0D05038847F}"/>
            </ac:spMkLst>
          </pc:spChg>
        </pc:sldLayoutChg>
        <pc:sldLayoutChg chg="modSp mod">
          <pc:chgData name="Gino Masini" userId="446cd9d3-d73a-4f5c-b87e-4610f52c71cf" providerId="ADAL" clId="{9DBEA158-4386-41BF-923F-F722E87C236B}" dt="2023-08-31T11:25:32.096" v="115" actId="20577"/>
          <pc:sldLayoutMkLst>
            <pc:docMk/>
            <pc:sldMasterMk cId="2523064765" sldId="2147483660"/>
            <pc:sldLayoutMk cId="185064145" sldId="2147483687"/>
          </pc:sldLayoutMkLst>
          <pc:spChg chg="mod">
            <ac:chgData name="Gino Masini" userId="446cd9d3-d73a-4f5c-b87e-4610f52c71cf" providerId="ADAL" clId="{9DBEA158-4386-41BF-923F-F722E87C236B}" dt="2023-08-31T11:25:32.096" v="115" actId="20577"/>
            <ac:spMkLst>
              <pc:docMk/>
              <pc:sldMasterMk cId="2523064765" sldId="2147483660"/>
              <pc:sldLayoutMk cId="185064145" sldId="2147483687"/>
              <ac:spMk id="8" creationId="{227D3F0D-C903-4314-9038-82A30CA70290}"/>
            </ac:spMkLst>
          </pc:spChg>
        </pc:sldLayoutChg>
        <pc:sldLayoutChg chg="modSp mod">
          <pc:chgData name="Gino Masini" userId="446cd9d3-d73a-4f5c-b87e-4610f52c71cf" providerId="ADAL" clId="{9DBEA158-4386-41BF-923F-F722E87C236B}" dt="2023-08-31T11:25:32.102" v="119" actId="20577"/>
          <pc:sldLayoutMkLst>
            <pc:docMk/>
            <pc:sldMasterMk cId="2523064765" sldId="2147483660"/>
            <pc:sldLayoutMk cId="3977286576" sldId="2147483688"/>
          </pc:sldLayoutMkLst>
          <pc:spChg chg="mod">
            <ac:chgData name="Gino Masini" userId="446cd9d3-d73a-4f5c-b87e-4610f52c71cf" providerId="ADAL" clId="{9DBEA158-4386-41BF-923F-F722E87C236B}" dt="2023-08-31T11:25:32.102" v="119" actId="20577"/>
            <ac:spMkLst>
              <pc:docMk/>
              <pc:sldMasterMk cId="2523064765" sldId="2147483660"/>
              <pc:sldLayoutMk cId="3977286576" sldId="2147483688"/>
              <ac:spMk id="9" creationId="{4421DB2A-3017-4E73-8332-6B8D884A5493}"/>
            </ac:spMkLst>
          </pc:spChg>
        </pc:sldLayoutChg>
        <pc:sldLayoutChg chg="modSp mod">
          <pc:chgData name="Gino Masini" userId="446cd9d3-d73a-4f5c-b87e-4610f52c71cf" providerId="ADAL" clId="{9DBEA158-4386-41BF-923F-F722E87C236B}" dt="2023-08-31T11:25:32.107" v="123" actId="20577"/>
          <pc:sldLayoutMkLst>
            <pc:docMk/>
            <pc:sldMasterMk cId="2523064765" sldId="2147483660"/>
            <pc:sldLayoutMk cId="1762546200" sldId="2147483689"/>
          </pc:sldLayoutMkLst>
          <pc:spChg chg="mod">
            <ac:chgData name="Gino Masini" userId="446cd9d3-d73a-4f5c-b87e-4610f52c71cf" providerId="ADAL" clId="{9DBEA158-4386-41BF-923F-F722E87C236B}" dt="2023-08-31T11:25:32.107" v="123" actId="20577"/>
            <ac:spMkLst>
              <pc:docMk/>
              <pc:sldMasterMk cId="2523064765" sldId="2147483660"/>
              <pc:sldLayoutMk cId="1762546200" sldId="2147483689"/>
              <ac:spMk id="9" creationId="{4E5A81C5-0588-4509-B7B9-9497297F88ED}"/>
            </ac:spMkLst>
          </pc:spChg>
        </pc:sldLayoutChg>
        <pc:sldLayoutChg chg="modSp mod">
          <pc:chgData name="Gino Masini" userId="446cd9d3-d73a-4f5c-b87e-4610f52c71cf" providerId="ADAL" clId="{9DBEA158-4386-41BF-923F-F722E87C236B}" dt="2023-08-31T11:25:32.150" v="147" actId="20577"/>
          <pc:sldLayoutMkLst>
            <pc:docMk/>
            <pc:sldMasterMk cId="2523064765" sldId="2147483660"/>
            <pc:sldLayoutMk cId="2548612008" sldId="2147483690"/>
          </pc:sldLayoutMkLst>
          <pc:spChg chg="mod">
            <ac:chgData name="Gino Masini" userId="446cd9d3-d73a-4f5c-b87e-4610f52c71cf" providerId="ADAL" clId="{9DBEA158-4386-41BF-923F-F722E87C236B}" dt="2023-08-31T11:25:32.150" v="147" actId="20577"/>
            <ac:spMkLst>
              <pc:docMk/>
              <pc:sldMasterMk cId="2523064765" sldId="2147483660"/>
              <pc:sldLayoutMk cId="2548612008" sldId="2147483690"/>
              <ac:spMk id="10" creationId="{549048C1-340D-44C4-857B-1B201EC9A7E7}"/>
            </ac:spMkLst>
          </pc:spChg>
        </pc:sldLayoutChg>
        <pc:sldLayoutChg chg="modSp mod">
          <pc:chgData name="Gino Masini" userId="446cd9d3-d73a-4f5c-b87e-4610f52c71cf" providerId="ADAL" clId="{9DBEA158-4386-41BF-923F-F722E87C236B}" dt="2023-08-31T11:25:31.972" v="43" actId="20577"/>
          <pc:sldLayoutMkLst>
            <pc:docMk/>
            <pc:sldMasterMk cId="2523064765" sldId="2147483660"/>
            <pc:sldLayoutMk cId="185933282" sldId="2147483691"/>
          </pc:sldLayoutMkLst>
          <pc:spChg chg="mod">
            <ac:chgData name="Gino Masini" userId="446cd9d3-d73a-4f5c-b87e-4610f52c71cf" providerId="ADAL" clId="{9DBEA158-4386-41BF-923F-F722E87C236B}" dt="2023-08-31T11:25:31.972" v="43" actId="20577"/>
            <ac:spMkLst>
              <pc:docMk/>
              <pc:sldMasterMk cId="2523064765" sldId="2147483660"/>
              <pc:sldLayoutMk cId="185933282" sldId="2147483691"/>
              <ac:spMk id="2" creationId="{69F42FFA-3DFB-4DB2-A942-F02200203C82}"/>
            </ac:spMkLst>
          </pc:spChg>
        </pc:sldLayoutChg>
        <pc:sldLayoutChg chg="modSp mod">
          <pc:chgData name="Gino Masini" userId="446cd9d3-d73a-4f5c-b87e-4610f52c71cf" providerId="ADAL" clId="{9DBEA158-4386-41BF-923F-F722E87C236B}" dt="2023-08-31T11:25:31.914" v="3" actId="20577"/>
          <pc:sldLayoutMkLst>
            <pc:docMk/>
            <pc:sldMasterMk cId="2523064765" sldId="2147483660"/>
            <pc:sldLayoutMk cId="787326472" sldId="2147483693"/>
          </pc:sldLayoutMkLst>
          <pc:spChg chg="mod">
            <ac:chgData name="Gino Masini" userId="446cd9d3-d73a-4f5c-b87e-4610f52c71cf" providerId="ADAL" clId="{9DBEA158-4386-41BF-923F-F722E87C236B}" dt="2023-08-31T11:25:31.914" v="3" actId="20577"/>
            <ac:spMkLst>
              <pc:docMk/>
              <pc:sldMasterMk cId="2523064765" sldId="2147483660"/>
              <pc:sldLayoutMk cId="787326472" sldId="2147483693"/>
              <ac:spMk id="14" creationId="{89DFBA61-B916-44BD-A1D9-F41D32B7BCB6}"/>
            </ac:spMkLst>
          </pc:spChg>
        </pc:sldLayoutChg>
        <pc:sldLayoutChg chg="modSp mod">
          <pc:chgData name="Gino Masini" userId="446cd9d3-d73a-4f5c-b87e-4610f52c71cf" providerId="ADAL" clId="{9DBEA158-4386-41BF-923F-F722E87C236B}" dt="2023-08-31T11:25:32.032" v="83" actId="20577"/>
          <pc:sldLayoutMkLst>
            <pc:docMk/>
            <pc:sldMasterMk cId="2523064765" sldId="2147483660"/>
            <pc:sldLayoutMk cId="3607999529" sldId="2147483694"/>
          </pc:sldLayoutMkLst>
          <pc:spChg chg="mod">
            <ac:chgData name="Gino Masini" userId="446cd9d3-d73a-4f5c-b87e-4610f52c71cf" providerId="ADAL" clId="{9DBEA158-4386-41BF-923F-F722E87C236B}" dt="2023-08-31T11:25:32.032" v="83" actId="20577"/>
            <ac:spMkLst>
              <pc:docMk/>
              <pc:sldMasterMk cId="2523064765" sldId="2147483660"/>
              <pc:sldLayoutMk cId="3607999529" sldId="2147483694"/>
              <ac:spMk id="7" creationId="{DB8BC610-C1B0-4C6A-B5C2-80DA487CE5DE}"/>
            </ac:spMkLst>
          </pc:spChg>
        </pc:sldLayoutChg>
        <pc:sldLayoutChg chg="modSp mod">
          <pc:chgData name="Gino Masini" userId="446cd9d3-d73a-4f5c-b87e-4610f52c71cf" providerId="ADAL" clId="{9DBEA158-4386-41BF-923F-F722E87C236B}" dt="2023-08-31T11:25:32.113" v="127" actId="20577"/>
          <pc:sldLayoutMkLst>
            <pc:docMk/>
            <pc:sldMasterMk cId="2523064765" sldId="2147483660"/>
            <pc:sldLayoutMk cId="3545725332" sldId="2147483696"/>
          </pc:sldLayoutMkLst>
          <pc:spChg chg="mod">
            <ac:chgData name="Gino Masini" userId="446cd9d3-d73a-4f5c-b87e-4610f52c71cf" providerId="ADAL" clId="{9DBEA158-4386-41BF-923F-F722E87C236B}" dt="2023-08-31T11:25:32.113" v="127" actId="20577"/>
            <ac:spMkLst>
              <pc:docMk/>
              <pc:sldMasterMk cId="2523064765" sldId="2147483660"/>
              <pc:sldLayoutMk cId="3545725332" sldId="2147483696"/>
              <ac:spMk id="9" creationId="{2C8570FA-FAA3-4EFA-A4F1-01C285AE39DE}"/>
            </ac:spMkLst>
          </pc:spChg>
        </pc:sldLayoutChg>
        <pc:sldLayoutChg chg="modSp mod">
          <pc:chgData name="Gino Masini" userId="446cd9d3-d73a-4f5c-b87e-4610f52c71cf" providerId="ADAL" clId="{9DBEA158-4386-41BF-923F-F722E87C236B}" dt="2023-08-31T11:25:31.984" v="51" actId="20577"/>
          <pc:sldLayoutMkLst>
            <pc:docMk/>
            <pc:sldMasterMk cId="2523064765" sldId="2147483660"/>
            <pc:sldLayoutMk cId="3551733153" sldId="2147483697"/>
          </pc:sldLayoutMkLst>
          <pc:spChg chg="mod">
            <ac:chgData name="Gino Masini" userId="446cd9d3-d73a-4f5c-b87e-4610f52c71cf" providerId="ADAL" clId="{9DBEA158-4386-41BF-923F-F722E87C236B}" dt="2023-08-31T11:25:31.984" v="51" actId="20577"/>
            <ac:spMkLst>
              <pc:docMk/>
              <pc:sldMasterMk cId="2523064765" sldId="2147483660"/>
              <pc:sldLayoutMk cId="3551733153" sldId="2147483697"/>
              <ac:spMk id="5" creationId="{56BFCB29-C939-4442-981C-DE6A97866D13}"/>
            </ac:spMkLst>
          </pc:spChg>
        </pc:sldLayoutChg>
        <pc:sldLayoutChg chg="modSp mod">
          <pc:chgData name="Gino Masini" userId="446cd9d3-d73a-4f5c-b87e-4610f52c71cf" providerId="ADAL" clId="{9DBEA158-4386-41BF-923F-F722E87C236B}" dt="2023-08-31T11:25:31.990" v="55" actId="20577"/>
          <pc:sldLayoutMkLst>
            <pc:docMk/>
            <pc:sldMasterMk cId="2523064765" sldId="2147483660"/>
            <pc:sldLayoutMk cId="1673924324" sldId="2147483698"/>
          </pc:sldLayoutMkLst>
          <pc:spChg chg="mod">
            <ac:chgData name="Gino Masini" userId="446cd9d3-d73a-4f5c-b87e-4610f52c71cf" providerId="ADAL" clId="{9DBEA158-4386-41BF-923F-F722E87C236B}" dt="2023-08-31T11:25:31.990" v="55" actId="20577"/>
            <ac:spMkLst>
              <pc:docMk/>
              <pc:sldMasterMk cId="2523064765" sldId="2147483660"/>
              <pc:sldLayoutMk cId="1673924324" sldId="2147483698"/>
              <ac:spMk id="5" creationId="{D4262351-4A54-4EAA-990E-D909E1CAD758}"/>
            </ac:spMkLst>
          </pc:spChg>
        </pc:sldLayoutChg>
        <pc:sldLayoutChg chg="modSp mod">
          <pc:chgData name="Gino Masini" userId="446cd9d3-d73a-4f5c-b87e-4610f52c71cf" providerId="ADAL" clId="{9DBEA158-4386-41BF-923F-F722E87C236B}" dt="2023-08-31T11:25:31.998" v="59" actId="20577"/>
          <pc:sldLayoutMkLst>
            <pc:docMk/>
            <pc:sldMasterMk cId="2523064765" sldId="2147483660"/>
            <pc:sldLayoutMk cId="1526597446" sldId="2147483699"/>
          </pc:sldLayoutMkLst>
          <pc:spChg chg="mod">
            <ac:chgData name="Gino Masini" userId="446cd9d3-d73a-4f5c-b87e-4610f52c71cf" providerId="ADAL" clId="{9DBEA158-4386-41BF-923F-F722E87C236B}" dt="2023-08-31T11:25:31.998" v="59" actId="20577"/>
            <ac:spMkLst>
              <pc:docMk/>
              <pc:sldMasterMk cId="2523064765" sldId="2147483660"/>
              <pc:sldLayoutMk cId="1526597446" sldId="2147483699"/>
              <ac:spMk id="5" creationId="{128B6DA1-0170-4C5B-ABCB-83F1E4B0ECBB}"/>
            </ac:spMkLst>
          </pc:spChg>
        </pc:sldLayoutChg>
        <pc:sldLayoutChg chg="modSp mod">
          <pc:chgData name="Gino Masini" userId="446cd9d3-d73a-4f5c-b87e-4610f52c71cf" providerId="ADAL" clId="{9DBEA158-4386-41BF-923F-F722E87C236B}" dt="2023-08-31T11:25:32.004" v="63" actId="20577"/>
          <pc:sldLayoutMkLst>
            <pc:docMk/>
            <pc:sldMasterMk cId="2523064765" sldId="2147483660"/>
            <pc:sldLayoutMk cId="2476838218" sldId="2147483700"/>
          </pc:sldLayoutMkLst>
          <pc:spChg chg="mod">
            <ac:chgData name="Gino Masini" userId="446cd9d3-d73a-4f5c-b87e-4610f52c71cf" providerId="ADAL" clId="{9DBEA158-4386-41BF-923F-F722E87C236B}" dt="2023-08-31T11:25:32.004" v="63" actId="20577"/>
            <ac:spMkLst>
              <pc:docMk/>
              <pc:sldMasterMk cId="2523064765" sldId="2147483660"/>
              <pc:sldLayoutMk cId="2476838218" sldId="2147483700"/>
              <ac:spMk id="5" creationId="{8F93BC53-EE81-4467-94F1-401BB6631310}"/>
            </ac:spMkLst>
          </pc:spChg>
        </pc:sldLayoutChg>
        <pc:sldLayoutChg chg="modSp mod">
          <pc:chgData name="Gino Masini" userId="446cd9d3-d73a-4f5c-b87e-4610f52c71cf" providerId="ADAL" clId="{9DBEA158-4386-41BF-923F-F722E87C236B}" dt="2023-08-31T11:25:32.009" v="67" actId="20577"/>
          <pc:sldLayoutMkLst>
            <pc:docMk/>
            <pc:sldMasterMk cId="2523064765" sldId="2147483660"/>
            <pc:sldLayoutMk cId="3501140641" sldId="2147483701"/>
          </pc:sldLayoutMkLst>
          <pc:spChg chg="mod">
            <ac:chgData name="Gino Masini" userId="446cd9d3-d73a-4f5c-b87e-4610f52c71cf" providerId="ADAL" clId="{9DBEA158-4386-41BF-923F-F722E87C236B}" dt="2023-08-31T11:25:32.009" v="67" actId="20577"/>
            <ac:spMkLst>
              <pc:docMk/>
              <pc:sldMasterMk cId="2523064765" sldId="2147483660"/>
              <pc:sldLayoutMk cId="3501140641" sldId="2147483701"/>
              <ac:spMk id="5" creationId="{064BC3BB-EB1F-4C03-845A-197D7CB3D7FF}"/>
            </ac:spMkLst>
          </pc:spChg>
        </pc:sldLayoutChg>
        <pc:sldLayoutChg chg="modSp mod">
          <pc:chgData name="Gino Masini" userId="446cd9d3-d73a-4f5c-b87e-4610f52c71cf" providerId="ADAL" clId="{9DBEA158-4386-41BF-923F-F722E87C236B}" dt="2023-08-31T11:25:32.014" v="71" actId="20577"/>
          <pc:sldLayoutMkLst>
            <pc:docMk/>
            <pc:sldMasterMk cId="2523064765" sldId="2147483660"/>
            <pc:sldLayoutMk cId="4094464793" sldId="2147483702"/>
          </pc:sldLayoutMkLst>
          <pc:spChg chg="mod">
            <ac:chgData name="Gino Masini" userId="446cd9d3-d73a-4f5c-b87e-4610f52c71cf" providerId="ADAL" clId="{9DBEA158-4386-41BF-923F-F722E87C236B}" dt="2023-08-31T11:25:32.014" v="71" actId="20577"/>
            <ac:spMkLst>
              <pc:docMk/>
              <pc:sldMasterMk cId="2523064765" sldId="2147483660"/>
              <pc:sldLayoutMk cId="4094464793" sldId="2147483702"/>
              <ac:spMk id="5" creationId="{EE432ACF-022C-4E4D-A91E-50BCA41421CC}"/>
            </ac:spMkLst>
          </pc:spChg>
        </pc:sldLayoutChg>
        <pc:sldLayoutChg chg="modSp mod">
          <pc:chgData name="Gino Masini" userId="446cd9d3-d73a-4f5c-b87e-4610f52c71cf" providerId="ADAL" clId="{9DBEA158-4386-41BF-923F-F722E87C236B}" dt="2023-08-31T11:25:32.022" v="75" actId="20577"/>
          <pc:sldLayoutMkLst>
            <pc:docMk/>
            <pc:sldMasterMk cId="2523064765" sldId="2147483660"/>
            <pc:sldLayoutMk cId="3745137931" sldId="2147483703"/>
          </pc:sldLayoutMkLst>
          <pc:spChg chg="mod">
            <ac:chgData name="Gino Masini" userId="446cd9d3-d73a-4f5c-b87e-4610f52c71cf" providerId="ADAL" clId="{9DBEA158-4386-41BF-923F-F722E87C236B}" dt="2023-08-31T11:25:32.022" v="75" actId="20577"/>
            <ac:spMkLst>
              <pc:docMk/>
              <pc:sldMasterMk cId="2523064765" sldId="2147483660"/>
              <pc:sldLayoutMk cId="3745137931" sldId="2147483703"/>
              <ac:spMk id="5" creationId="{8A859F72-32B2-47EB-8CB5-BCF639CDADF5}"/>
            </ac:spMkLst>
          </pc:spChg>
        </pc:sldLayoutChg>
        <pc:sldLayoutChg chg="modSp mod">
          <pc:chgData name="Gino Masini" userId="446cd9d3-d73a-4f5c-b87e-4610f52c71cf" providerId="ADAL" clId="{9DBEA158-4386-41BF-923F-F722E87C236B}" dt="2023-08-31T11:25:32.028" v="79" actId="20577"/>
          <pc:sldLayoutMkLst>
            <pc:docMk/>
            <pc:sldMasterMk cId="2523064765" sldId="2147483660"/>
            <pc:sldLayoutMk cId="3443338964" sldId="2147483706"/>
          </pc:sldLayoutMkLst>
          <pc:spChg chg="mod">
            <ac:chgData name="Gino Masini" userId="446cd9d3-d73a-4f5c-b87e-4610f52c71cf" providerId="ADAL" clId="{9DBEA158-4386-41BF-923F-F722E87C236B}" dt="2023-08-31T11:25:32.028" v="79" actId="20577"/>
            <ac:spMkLst>
              <pc:docMk/>
              <pc:sldMasterMk cId="2523064765" sldId="2147483660"/>
              <pc:sldLayoutMk cId="3443338964" sldId="2147483706"/>
              <ac:spMk id="8" creationId="{C2AD0284-E6BA-49D8-AB3F-D94DBB1D54F0}"/>
            </ac:spMkLst>
          </pc:spChg>
        </pc:sldLayoutChg>
      </pc:sldMasterChg>
    </pc:docChg>
  </pc:docChgLst>
  <pc:docChgLst>
    <pc:chgData name="Gino Masini" userId="446cd9d3-d73a-4f5c-b87e-4610f52c71cf" providerId="ADAL" clId="{5F77D875-AAF9-490B-B945-165E11B5E1F1}"/>
    <pc:docChg chg="custSel addSld delSld modSld sldOrd modMainMaster">
      <pc:chgData name="Gino Masini" userId="446cd9d3-d73a-4f5c-b87e-4610f52c71cf" providerId="ADAL" clId="{5F77D875-AAF9-490B-B945-165E11B5E1F1}" dt="2023-11-30T10:39:49.531" v="1968" actId="14100"/>
      <pc:docMkLst>
        <pc:docMk/>
      </pc:docMkLst>
      <pc:sldChg chg="modSp mod">
        <pc:chgData name="Gino Masini" userId="446cd9d3-d73a-4f5c-b87e-4610f52c71cf" providerId="ADAL" clId="{5F77D875-AAF9-490B-B945-165E11B5E1F1}" dt="2023-11-30T10:39:49.531" v="1968" actId="14100"/>
        <pc:sldMkLst>
          <pc:docMk/>
          <pc:sldMk cId="2230748882" sldId="271"/>
        </pc:sldMkLst>
        <pc:spChg chg="mod">
          <ac:chgData name="Gino Masini" userId="446cd9d3-d73a-4f5c-b87e-4610f52c71cf" providerId="ADAL" clId="{5F77D875-AAF9-490B-B945-165E11B5E1F1}" dt="2023-11-30T09:55:24.054" v="168" actId="20577"/>
          <ac:spMkLst>
            <pc:docMk/>
            <pc:sldMk cId="2230748882" sldId="271"/>
            <ac:spMk id="5" creationId="{0D8DE8B4-7BAB-4C18-A0E5-01D3A11D374F}"/>
          </ac:spMkLst>
        </pc:spChg>
        <pc:spChg chg="mod">
          <ac:chgData name="Gino Masini" userId="446cd9d3-d73a-4f5c-b87e-4610f52c71cf" providerId="ADAL" clId="{5F77D875-AAF9-490B-B945-165E11B5E1F1}" dt="2023-11-30T10:39:49.531" v="1968" actId="14100"/>
          <ac:spMkLst>
            <pc:docMk/>
            <pc:sldMk cId="2230748882" sldId="271"/>
            <ac:spMk id="6" creationId="{327EB691-17C6-4220-AA5E-2F3518AF8CC2}"/>
          </ac:spMkLst>
        </pc:spChg>
      </pc:sldChg>
      <pc:sldChg chg="modSp mod">
        <pc:chgData name="Gino Masini" userId="446cd9d3-d73a-4f5c-b87e-4610f52c71cf" providerId="ADAL" clId="{5F77D875-AAF9-490B-B945-165E11B5E1F1}" dt="2023-11-30T10:06:26.120" v="578" actId="20577"/>
        <pc:sldMkLst>
          <pc:docMk/>
          <pc:sldMk cId="950509729" sldId="277"/>
        </pc:sldMkLst>
        <pc:spChg chg="mod">
          <ac:chgData name="Gino Masini" userId="446cd9d3-d73a-4f5c-b87e-4610f52c71cf" providerId="ADAL" clId="{5F77D875-AAF9-490B-B945-165E11B5E1F1}" dt="2023-11-30T10:06:26.120" v="578" actId="20577"/>
          <ac:spMkLst>
            <pc:docMk/>
            <pc:sldMk cId="950509729" sldId="277"/>
            <ac:spMk id="3" creationId="{E484668E-0816-4414-8A0B-720EEBAFDEC9}"/>
          </ac:spMkLst>
        </pc:spChg>
      </pc:sldChg>
      <pc:sldChg chg="modSp mod">
        <pc:chgData name="Gino Masini" userId="446cd9d3-d73a-4f5c-b87e-4610f52c71cf" providerId="ADAL" clId="{5F77D875-AAF9-490B-B945-165E11B5E1F1}" dt="2023-11-30T10:39:26.342" v="1940" actId="20577"/>
        <pc:sldMkLst>
          <pc:docMk/>
          <pc:sldMk cId="3736570464" sldId="279"/>
        </pc:sldMkLst>
        <pc:spChg chg="mod">
          <ac:chgData name="Gino Masini" userId="446cd9d3-d73a-4f5c-b87e-4610f52c71cf" providerId="ADAL" clId="{5F77D875-AAF9-490B-B945-165E11B5E1F1}" dt="2023-11-30T10:17:43.628" v="776" actId="20577"/>
          <ac:spMkLst>
            <pc:docMk/>
            <pc:sldMk cId="3736570464" sldId="279"/>
            <ac:spMk id="2" creationId="{5E829FDD-E628-42F6-A957-7E86ABF25182}"/>
          </ac:spMkLst>
        </pc:spChg>
        <pc:spChg chg="mod">
          <ac:chgData name="Gino Masini" userId="446cd9d3-d73a-4f5c-b87e-4610f52c71cf" providerId="ADAL" clId="{5F77D875-AAF9-490B-B945-165E11B5E1F1}" dt="2023-11-30T10:39:26.342" v="1940" actId="20577"/>
          <ac:spMkLst>
            <pc:docMk/>
            <pc:sldMk cId="3736570464" sldId="279"/>
            <ac:spMk id="3" creationId="{5DD03D80-F3B7-4862-AE3A-3564BFA0021E}"/>
          </ac:spMkLst>
        </pc:spChg>
      </pc:sldChg>
      <pc:sldChg chg="modSp mod">
        <pc:chgData name="Gino Masini" userId="446cd9d3-d73a-4f5c-b87e-4610f52c71cf" providerId="ADAL" clId="{5F77D875-AAF9-490B-B945-165E11B5E1F1}" dt="2023-11-30T10:39:07.631" v="1938" actId="6549"/>
        <pc:sldMkLst>
          <pc:docMk/>
          <pc:sldMk cId="588835358" sldId="282"/>
        </pc:sldMkLst>
        <pc:spChg chg="mod">
          <ac:chgData name="Gino Masini" userId="446cd9d3-d73a-4f5c-b87e-4610f52c71cf" providerId="ADAL" clId="{5F77D875-AAF9-490B-B945-165E11B5E1F1}" dt="2023-11-30T10:39:07.631" v="1938" actId="6549"/>
          <ac:spMkLst>
            <pc:docMk/>
            <pc:sldMk cId="588835358" sldId="282"/>
            <ac:spMk id="3" creationId="{3C059019-6067-4C0F-93F5-06CB5E51952D}"/>
          </ac:spMkLst>
        </pc:spChg>
      </pc:sldChg>
      <pc:sldChg chg="modSp del mod">
        <pc:chgData name="Gino Masini" userId="446cd9d3-d73a-4f5c-b87e-4610f52c71cf" providerId="ADAL" clId="{5F77D875-AAF9-490B-B945-165E11B5E1F1}" dt="2023-11-30T10:17:37.783" v="772" actId="47"/>
        <pc:sldMkLst>
          <pc:docMk/>
          <pc:sldMk cId="2311591463" sldId="284"/>
        </pc:sldMkLst>
        <pc:spChg chg="mod">
          <ac:chgData name="Gino Masini" userId="446cd9d3-d73a-4f5c-b87e-4610f52c71cf" providerId="ADAL" clId="{5F77D875-AAF9-490B-B945-165E11B5E1F1}" dt="2023-11-30T10:13:47.945" v="771" actId="20577"/>
          <ac:spMkLst>
            <pc:docMk/>
            <pc:sldMk cId="2311591463" sldId="284"/>
            <ac:spMk id="2" creationId="{5E829FDD-E628-42F6-A957-7E86ABF25182}"/>
          </ac:spMkLst>
        </pc:spChg>
      </pc:sldChg>
      <pc:sldChg chg="modSp mod">
        <pc:chgData name="Gino Masini" userId="446cd9d3-d73a-4f5c-b87e-4610f52c71cf" providerId="ADAL" clId="{5F77D875-AAF9-490B-B945-165E11B5E1F1}" dt="2023-11-30T10:29:53.494" v="1869" actId="20577"/>
        <pc:sldMkLst>
          <pc:docMk/>
          <pc:sldMk cId="992269179" sldId="287"/>
        </pc:sldMkLst>
        <pc:spChg chg="mod">
          <ac:chgData name="Gino Masini" userId="446cd9d3-d73a-4f5c-b87e-4610f52c71cf" providerId="ADAL" clId="{5F77D875-AAF9-490B-B945-165E11B5E1F1}" dt="2023-11-30T10:29:53.494" v="1869" actId="20577"/>
          <ac:spMkLst>
            <pc:docMk/>
            <pc:sldMk cId="992269179" sldId="287"/>
            <ac:spMk id="3" creationId="{5DD03D80-F3B7-4862-AE3A-3564BFA0021E}"/>
          </ac:spMkLst>
        </pc:spChg>
      </pc:sldChg>
      <pc:sldChg chg="modSp new mod ord">
        <pc:chgData name="Gino Masini" userId="446cd9d3-d73a-4f5c-b87e-4610f52c71cf" providerId="ADAL" clId="{5F77D875-AAF9-490B-B945-165E11B5E1F1}" dt="2023-11-30T10:07:17.752" v="594" actId="14100"/>
        <pc:sldMkLst>
          <pc:docMk/>
          <pc:sldMk cId="1586435117" sldId="289"/>
        </pc:sldMkLst>
        <pc:spChg chg="mod">
          <ac:chgData name="Gino Masini" userId="446cd9d3-d73a-4f5c-b87e-4610f52c71cf" providerId="ADAL" clId="{5F77D875-AAF9-490B-B945-165E11B5E1F1}" dt="2023-11-30T10:07:17.752" v="594" actId="14100"/>
          <ac:spMkLst>
            <pc:docMk/>
            <pc:sldMk cId="1586435117" sldId="289"/>
            <ac:spMk id="2" creationId="{4B9702A3-2EA0-AF66-06B9-99CBE792E7FB}"/>
          </ac:spMkLst>
        </pc:spChg>
        <pc:spChg chg="mod">
          <ac:chgData name="Gino Masini" userId="446cd9d3-d73a-4f5c-b87e-4610f52c71cf" providerId="ADAL" clId="{5F77D875-AAF9-490B-B945-165E11B5E1F1}" dt="2023-11-30T10:03:20.193" v="501" actId="207"/>
          <ac:spMkLst>
            <pc:docMk/>
            <pc:sldMk cId="1586435117" sldId="289"/>
            <ac:spMk id="3" creationId="{CF0FF328-4E27-6B59-CDDF-7F584BC2B22A}"/>
          </ac:spMkLst>
        </pc:spChg>
      </pc:sldChg>
      <pc:sldChg chg="modSp add mod">
        <pc:chgData name="Gino Masini" userId="446cd9d3-d73a-4f5c-b87e-4610f52c71cf" providerId="ADAL" clId="{5F77D875-AAF9-490B-B945-165E11B5E1F1}" dt="2023-11-30T10:07:34.269" v="596" actId="14100"/>
        <pc:sldMkLst>
          <pc:docMk/>
          <pc:sldMk cId="568939609" sldId="290"/>
        </pc:sldMkLst>
        <pc:spChg chg="mod">
          <ac:chgData name="Gino Masini" userId="446cd9d3-d73a-4f5c-b87e-4610f52c71cf" providerId="ADAL" clId="{5F77D875-AAF9-490B-B945-165E11B5E1F1}" dt="2023-11-30T10:07:34.269" v="596" actId="14100"/>
          <ac:spMkLst>
            <pc:docMk/>
            <pc:sldMk cId="568939609" sldId="290"/>
            <ac:spMk id="2" creationId="{4B9702A3-2EA0-AF66-06B9-99CBE792E7FB}"/>
          </ac:spMkLst>
        </pc:spChg>
        <pc:spChg chg="mod">
          <ac:chgData name="Gino Masini" userId="446cd9d3-d73a-4f5c-b87e-4610f52c71cf" providerId="ADAL" clId="{5F77D875-AAF9-490B-B945-165E11B5E1F1}" dt="2023-11-30T10:05:00.941" v="530" actId="20577"/>
          <ac:spMkLst>
            <pc:docMk/>
            <pc:sldMk cId="568939609" sldId="290"/>
            <ac:spMk id="3" creationId="{CF0FF328-4E27-6B59-CDDF-7F584BC2B22A}"/>
          </ac:spMkLst>
        </pc:spChg>
      </pc:sldChg>
      <pc:sldChg chg="modSp add mod">
        <pc:chgData name="Gino Masini" userId="446cd9d3-d73a-4f5c-b87e-4610f52c71cf" providerId="ADAL" clId="{5F77D875-AAF9-490B-B945-165E11B5E1F1}" dt="2023-11-30T10:09:26.207" v="757" actId="14"/>
        <pc:sldMkLst>
          <pc:docMk/>
          <pc:sldMk cId="4128045012" sldId="291"/>
        </pc:sldMkLst>
        <pc:spChg chg="mod">
          <ac:chgData name="Gino Masini" userId="446cd9d3-d73a-4f5c-b87e-4610f52c71cf" providerId="ADAL" clId="{5F77D875-AAF9-490B-B945-165E11B5E1F1}" dt="2023-11-30T10:07:50.086" v="635" actId="20577"/>
          <ac:spMkLst>
            <pc:docMk/>
            <pc:sldMk cId="4128045012" sldId="291"/>
            <ac:spMk id="2" creationId="{4B9702A3-2EA0-AF66-06B9-99CBE792E7FB}"/>
          </ac:spMkLst>
        </pc:spChg>
        <pc:spChg chg="mod">
          <ac:chgData name="Gino Masini" userId="446cd9d3-d73a-4f5c-b87e-4610f52c71cf" providerId="ADAL" clId="{5F77D875-AAF9-490B-B945-165E11B5E1F1}" dt="2023-11-30T10:09:26.207" v="757" actId="14"/>
          <ac:spMkLst>
            <pc:docMk/>
            <pc:sldMk cId="4128045012" sldId="291"/>
            <ac:spMk id="3" creationId="{CF0FF328-4E27-6B59-CDDF-7F584BC2B22A}"/>
          </ac:spMkLst>
        </pc:spChg>
      </pc:sldChg>
      <pc:sldMasterChg chg="modSldLayout">
        <pc:chgData name="Gino Masini" userId="446cd9d3-d73a-4f5c-b87e-4610f52c71cf" providerId="ADAL" clId="{5F77D875-AAF9-490B-B945-165E11B5E1F1}" dt="2023-11-30T09:55:12.664" v="151" actId="20577"/>
        <pc:sldMasterMkLst>
          <pc:docMk/>
          <pc:sldMasterMk cId="2523064765" sldId="2147483660"/>
        </pc:sldMasterMkLst>
        <pc:sldLayoutChg chg="modSp mod">
          <pc:chgData name="Gino Masini" userId="446cd9d3-d73a-4f5c-b87e-4610f52c71cf" providerId="ADAL" clId="{5F77D875-AAF9-490B-B945-165E11B5E1F1}" dt="2023-11-30T09:55:12.459" v="7" actId="20577"/>
          <pc:sldLayoutMkLst>
            <pc:docMk/>
            <pc:sldMasterMk cId="2523064765" sldId="2147483660"/>
            <pc:sldLayoutMk cId="2064663325" sldId="2147483664"/>
          </pc:sldLayoutMkLst>
          <pc:spChg chg="mod">
            <ac:chgData name="Gino Masini" userId="446cd9d3-d73a-4f5c-b87e-4610f52c71cf" providerId="ADAL" clId="{5F77D875-AAF9-490B-B945-165E11B5E1F1}" dt="2023-11-30T09:55:12.459" v="7" actId="20577"/>
            <ac:spMkLst>
              <pc:docMk/>
              <pc:sldMasterMk cId="2523064765" sldId="2147483660"/>
              <pc:sldLayoutMk cId="2064663325" sldId="2147483664"/>
              <ac:spMk id="8" creationId="{866A1512-27D5-4CA8-94C5-10E56C30705D}"/>
            </ac:spMkLst>
          </pc:spChg>
        </pc:sldLayoutChg>
        <pc:sldLayoutChg chg="modSp mod">
          <pc:chgData name="Gino Masini" userId="446cd9d3-d73a-4f5c-b87e-4610f52c71cf" providerId="ADAL" clId="{5F77D875-AAF9-490B-B945-165E11B5E1F1}" dt="2023-11-30T09:55:12.459" v="11" actId="20577"/>
          <pc:sldLayoutMkLst>
            <pc:docMk/>
            <pc:sldMasterMk cId="2523064765" sldId="2147483660"/>
            <pc:sldLayoutMk cId="2108219646" sldId="2147483665"/>
          </pc:sldLayoutMkLst>
          <pc:spChg chg="mod">
            <ac:chgData name="Gino Masini" userId="446cd9d3-d73a-4f5c-b87e-4610f52c71cf" providerId="ADAL" clId="{5F77D875-AAF9-490B-B945-165E11B5E1F1}" dt="2023-11-30T09:55:12.459" v="11" actId="20577"/>
            <ac:spMkLst>
              <pc:docMk/>
              <pc:sldMasterMk cId="2523064765" sldId="2147483660"/>
              <pc:sldLayoutMk cId="2108219646" sldId="2147483665"/>
              <ac:spMk id="7" creationId="{F4D3A834-11EE-4BDF-A704-0BF0873EFBA3}"/>
            </ac:spMkLst>
          </pc:spChg>
        </pc:sldLayoutChg>
        <pc:sldLayoutChg chg="modSp mod">
          <pc:chgData name="Gino Masini" userId="446cd9d3-d73a-4f5c-b87e-4610f52c71cf" providerId="ADAL" clId="{5F77D875-AAF9-490B-B945-165E11B5E1F1}" dt="2023-11-30T09:55:12.474" v="15" actId="20577"/>
          <pc:sldLayoutMkLst>
            <pc:docMk/>
            <pc:sldMasterMk cId="2523064765" sldId="2147483660"/>
            <pc:sldLayoutMk cId="299406540" sldId="2147483666"/>
          </pc:sldLayoutMkLst>
          <pc:spChg chg="mod">
            <ac:chgData name="Gino Masini" userId="446cd9d3-d73a-4f5c-b87e-4610f52c71cf" providerId="ADAL" clId="{5F77D875-AAF9-490B-B945-165E11B5E1F1}" dt="2023-11-30T09:55:12.474" v="15" actId="20577"/>
            <ac:spMkLst>
              <pc:docMk/>
              <pc:sldMasterMk cId="2523064765" sldId="2147483660"/>
              <pc:sldLayoutMk cId="299406540" sldId="2147483666"/>
              <ac:spMk id="7" creationId="{A51D0608-0A57-43BF-AD18-8DFD8B5D249B}"/>
            </ac:spMkLst>
          </pc:spChg>
        </pc:sldLayoutChg>
        <pc:sldLayoutChg chg="modSp mod">
          <pc:chgData name="Gino Masini" userId="446cd9d3-d73a-4f5c-b87e-4610f52c71cf" providerId="ADAL" clId="{5F77D875-AAF9-490B-B945-165E11B5E1F1}" dt="2023-11-30T09:55:12.474" v="19" actId="20577"/>
          <pc:sldLayoutMkLst>
            <pc:docMk/>
            <pc:sldMasterMk cId="2523064765" sldId="2147483660"/>
            <pc:sldLayoutMk cId="3450366910" sldId="2147483667"/>
          </pc:sldLayoutMkLst>
          <pc:spChg chg="mod">
            <ac:chgData name="Gino Masini" userId="446cd9d3-d73a-4f5c-b87e-4610f52c71cf" providerId="ADAL" clId="{5F77D875-AAF9-490B-B945-165E11B5E1F1}" dt="2023-11-30T09:55:12.474" v="19" actId="20577"/>
            <ac:spMkLst>
              <pc:docMk/>
              <pc:sldMasterMk cId="2523064765" sldId="2147483660"/>
              <pc:sldLayoutMk cId="3450366910" sldId="2147483667"/>
              <ac:spMk id="7" creationId="{89A384A6-2ED7-4C73-9166-564C827C9CC4}"/>
            </ac:spMkLst>
          </pc:spChg>
        </pc:sldLayoutChg>
        <pc:sldLayoutChg chg="modSp mod">
          <pc:chgData name="Gino Masini" userId="446cd9d3-d73a-4f5c-b87e-4610f52c71cf" providerId="ADAL" clId="{5F77D875-AAF9-490B-B945-165E11B5E1F1}" dt="2023-11-30T09:55:12.474" v="23" actId="20577"/>
          <pc:sldLayoutMkLst>
            <pc:docMk/>
            <pc:sldMasterMk cId="2523064765" sldId="2147483660"/>
            <pc:sldLayoutMk cId="3593654033" sldId="2147483668"/>
          </pc:sldLayoutMkLst>
          <pc:spChg chg="mod">
            <ac:chgData name="Gino Masini" userId="446cd9d3-d73a-4f5c-b87e-4610f52c71cf" providerId="ADAL" clId="{5F77D875-AAF9-490B-B945-165E11B5E1F1}" dt="2023-11-30T09:55:12.474" v="23" actId="20577"/>
            <ac:spMkLst>
              <pc:docMk/>
              <pc:sldMasterMk cId="2523064765" sldId="2147483660"/>
              <pc:sldLayoutMk cId="3593654033" sldId="2147483668"/>
              <ac:spMk id="7" creationId="{88BB9017-2EBC-4916-882A-FAB5684DE9CF}"/>
            </ac:spMkLst>
          </pc:spChg>
        </pc:sldLayoutChg>
        <pc:sldLayoutChg chg="modSp mod">
          <pc:chgData name="Gino Masini" userId="446cd9d3-d73a-4f5c-b87e-4610f52c71cf" providerId="ADAL" clId="{5F77D875-AAF9-490B-B945-165E11B5E1F1}" dt="2023-11-30T09:55:12.490" v="27" actId="20577"/>
          <pc:sldLayoutMkLst>
            <pc:docMk/>
            <pc:sldMasterMk cId="2523064765" sldId="2147483660"/>
            <pc:sldLayoutMk cId="4136202525" sldId="2147483669"/>
          </pc:sldLayoutMkLst>
          <pc:spChg chg="mod">
            <ac:chgData name="Gino Masini" userId="446cd9d3-d73a-4f5c-b87e-4610f52c71cf" providerId="ADAL" clId="{5F77D875-AAF9-490B-B945-165E11B5E1F1}" dt="2023-11-30T09:55:12.490" v="27" actId="20577"/>
            <ac:spMkLst>
              <pc:docMk/>
              <pc:sldMasterMk cId="2523064765" sldId="2147483660"/>
              <pc:sldLayoutMk cId="4136202525" sldId="2147483669"/>
              <ac:spMk id="7" creationId="{515DEFEB-D8FB-411D-89D1-C457BD4FE531}"/>
            </ac:spMkLst>
          </pc:spChg>
        </pc:sldLayoutChg>
        <pc:sldLayoutChg chg="modSp mod">
          <pc:chgData name="Gino Masini" userId="446cd9d3-d73a-4f5c-b87e-4610f52c71cf" providerId="ADAL" clId="{5F77D875-AAF9-490B-B945-165E11B5E1F1}" dt="2023-11-30T09:55:12.490" v="31" actId="20577"/>
          <pc:sldLayoutMkLst>
            <pc:docMk/>
            <pc:sldMasterMk cId="2523064765" sldId="2147483660"/>
            <pc:sldLayoutMk cId="1267818655" sldId="2147483670"/>
          </pc:sldLayoutMkLst>
          <pc:spChg chg="mod">
            <ac:chgData name="Gino Masini" userId="446cd9d3-d73a-4f5c-b87e-4610f52c71cf" providerId="ADAL" clId="{5F77D875-AAF9-490B-B945-165E11B5E1F1}" dt="2023-11-30T09:55:12.490" v="31" actId="20577"/>
            <ac:spMkLst>
              <pc:docMk/>
              <pc:sldMasterMk cId="2523064765" sldId="2147483660"/>
              <pc:sldLayoutMk cId="1267818655" sldId="2147483670"/>
              <ac:spMk id="7" creationId="{E08DADFB-44CC-4810-9193-0C9F586CE666}"/>
            </ac:spMkLst>
          </pc:spChg>
        </pc:sldLayoutChg>
        <pc:sldLayoutChg chg="modSp mod">
          <pc:chgData name="Gino Masini" userId="446cd9d3-d73a-4f5c-b87e-4610f52c71cf" providerId="ADAL" clId="{5F77D875-AAF9-490B-B945-165E11B5E1F1}" dt="2023-11-30T09:55:12.490" v="35" actId="20577"/>
          <pc:sldLayoutMkLst>
            <pc:docMk/>
            <pc:sldMasterMk cId="2523064765" sldId="2147483660"/>
            <pc:sldLayoutMk cId="3355176887" sldId="2147483671"/>
          </pc:sldLayoutMkLst>
          <pc:spChg chg="mod">
            <ac:chgData name="Gino Masini" userId="446cd9d3-d73a-4f5c-b87e-4610f52c71cf" providerId="ADAL" clId="{5F77D875-AAF9-490B-B945-165E11B5E1F1}" dt="2023-11-30T09:55:12.490" v="35" actId="20577"/>
            <ac:spMkLst>
              <pc:docMk/>
              <pc:sldMasterMk cId="2523064765" sldId="2147483660"/>
              <pc:sldLayoutMk cId="3355176887" sldId="2147483671"/>
              <ac:spMk id="4" creationId="{7AB1CD1C-AD0D-4C0E-8012-BDF9F1E4C38B}"/>
            </ac:spMkLst>
          </pc:spChg>
        </pc:sldLayoutChg>
        <pc:sldLayoutChg chg="modSp mod">
          <pc:chgData name="Gino Masini" userId="446cd9d3-d73a-4f5c-b87e-4610f52c71cf" providerId="ADAL" clId="{5F77D875-AAF9-490B-B945-165E11B5E1F1}" dt="2023-11-30T09:55:12.506" v="39" actId="20577"/>
          <pc:sldLayoutMkLst>
            <pc:docMk/>
            <pc:sldMasterMk cId="2523064765" sldId="2147483660"/>
            <pc:sldLayoutMk cId="1793964376" sldId="2147483672"/>
          </pc:sldLayoutMkLst>
          <pc:spChg chg="mod">
            <ac:chgData name="Gino Masini" userId="446cd9d3-d73a-4f5c-b87e-4610f52c71cf" providerId="ADAL" clId="{5F77D875-AAF9-490B-B945-165E11B5E1F1}" dt="2023-11-30T09:55:12.506" v="39" actId="20577"/>
            <ac:spMkLst>
              <pc:docMk/>
              <pc:sldMasterMk cId="2523064765" sldId="2147483660"/>
              <pc:sldLayoutMk cId="1793964376" sldId="2147483672"/>
              <ac:spMk id="3" creationId="{76D5DBE1-F5A0-4F54-BCB1-8A4278408056}"/>
            </ac:spMkLst>
          </pc:spChg>
        </pc:sldLayoutChg>
        <pc:sldLayoutChg chg="modSp mod">
          <pc:chgData name="Gino Masini" userId="446cd9d3-d73a-4f5c-b87e-4610f52c71cf" providerId="ADAL" clId="{5F77D875-AAF9-490B-B945-165E11B5E1F1}" dt="2023-11-30T09:55:12.506" v="47" actId="20577"/>
          <pc:sldLayoutMkLst>
            <pc:docMk/>
            <pc:sldMasterMk cId="2523064765" sldId="2147483660"/>
            <pc:sldLayoutMk cId="3415456144" sldId="2147483673"/>
          </pc:sldLayoutMkLst>
          <pc:spChg chg="mod">
            <ac:chgData name="Gino Masini" userId="446cd9d3-d73a-4f5c-b87e-4610f52c71cf" providerId="ADAL" clId="{5F77D875-AAF9-490B-B945-165E11B5E1F1}" dt="2023-11-30T09:55:12.506" v="47" actId="20577"/>
            <ac:spMkLst>
              <pc:docMk/>
              <pc:sldMasterMk cId="2523064765" sldId="2147483660"/>
              <pc:sldLayoutMk cId="3415456144" sldId="2147483673"/>
              <ac:spMk id="3" creationId="{C44ECCE6-4D94-443E-8C20-CA233A5C0572}"/>
            </ac:spMkLst>
          </pc:spChg>
        </pc:sldLayoutChg>
        <pc:sldLayoutChg chg="modSp mod">
          <pc:chgData name="Gino Masini" userId="446cd9d3-d73a-4f5c-b87e-4610f52c71cf" providerId="ADAL" clId="{5F77D875-AAF9-490B-B945-165E11B5E1F1}" dt="2023-11-30T09:55:12.596" v="103" actId="20577"/>
          <pc:sldLayoutMkLst>
            <pc:docMk/>
            <pc:sldMasterMk cId="2523064765" sldId="2147483660"/>
            <pc:sldLayoutMk cId="675883818" sldId="2147483675"/>
          </pc:sldLayoutMkLst>
          <pc:spChg chg="mod">
            <ac:chgData name="Gino Masini" userId="446cd9d3-d73a-4f5c-b87e-4610f52c71cf" providerId="ADAL" clId="{5F77D875-AAF9-490B-B945-165E11B5E1F1}" dt="2023-11-30T09:55:12.596" v="103" actId="20577"/>
            <ac:spMkLst>
              <pc:docMk/>
              <pc:sldMasterMk cId="2523064765" sldId="2147483660"/>
              <pc:sldLayoutMk cId="675883818" sldId="2147483675"/>
              <ac:spMk id="8" creationId="{53797230-5A6C-4718-8C90-CB9F2709B382}"/>
            </ac:spMkLst>
          </pc:spChg>
        </pc:sldLayoutChg>
        <pc:sldLayoutChg chg="modSp mod">
          <pc:chgData name="Gino Masini" userId="446cd9d3-d73a-4f5c-b87e-4610f52c71cf" providerId="ADAL" clId="{5F77D875-AAF9-490B-B945-165E11B5E1F1}" dt="2023-11-30T09:55:12.596" v="107" actId="20577"/>
          <pc:sldLayoutMkLst>
            <pc:docMk/>
            <pc:sldMasterMk cId="2523064765" sldId="2147483660"/>
            <pc:sldLayoutMk cId="192221419" sldId="2147483676"/>
          </pc:sldLayoutMkLst>
          <pc:spChg chg="mod">
            <ac:chgData name="Gino Masini" userId="446cd9d3-d73a-4f5c-b87e-4610f52c71cf" providerId="ADAL" clId="{5F77D875-AAF9-490B-B945-165E11B5E1F1}" dt="2023-11-30T09:55:12.596" v="107" actId="20577"/>
            <ac:spMkLst>
              <pc:docMk/>
              <pc:sldMasterMk cId="2523064765" sldId="2147483660"/>
              <pc:sldLayoutMk cId="192221419" sldId="2147483676"/>
              <ac:spMk id="9" creationId="{00E7BBCA-E768-4FD9-82EA-328297783367}"/>
            </ac:spMkLst>
          </pc:spChg>
        </pc:sldLayoutChg>
        <pc:sldLayoutChg chg="modSp mod">
          <pc:chgData name="Gino Masini" userId="446cd9d3-d73a-4f5c-b87e-4610f52c71cf" providerId="ADAL" clId="{5F77D875-AAF9-490B-B945-165E11B5E1F1}" dt="2023-11-30T09:55:12.627" v="131" actId="20577"/>
          <pc:sldLayoutMkLst>
            <pc:docMk/>
            <pc:sldMasterMk cId="2523064765" sldId="2147483660"/>
            <pc:sldLayoutMk cId="1896068706" sldId="2147483677"/>
          </pc:sldLayoutMkLst>
          <pc:spChg chg="mod">
            <ac:chgData name="Gino Masini" userId="446cd9d3-d73a-4f5c-b87e-4610f52c71cf" providerId="ADAL" clId="{5F77D875-AAF9-490B-B945-165E11B5E1F1}" dt="2023-11-30T09:55:12.627" v="131" actId="20577"/>
            <ac:spMkLst>
              <pc:docMk/>
              <pc:sldMasterMk cId="2523064765" sldId="2147483660"/>
              <pc:sldLayoutMk cId="1896068706" sldId="2147483677"/>
              <ac:spMk id="9" creationId="{4815D3F0-43E8-418F-A5E4-30F31668DC0E}"/>
            </ac:spMkLst>
          </pc:spChg>
        </pc:sldLayoutChg>
        <pc:sldLayoutChg chg="modSp mod">
          <pc:chgData name="Gino Masini" userId="446cd9d3-d73a-4f5c-b87e-4610f52c71cf" providerId="ADAL" clId="{5F77D875-AAF9-490B-B945-165E11B5E1F1}" dt="2023-11-30T09:55:12.627" v="135" actId="20577"/>
          <pc:sldLayoutMkLst>
            <pc:docMk/>
            <pc:sldMasterMk cId="2523064765" sldId="2147483660"/>
            <pc:sldLayoutMk cId="2275899235" sldId="2147483678"/>
          </pc:sldLayoutMkLst>
          <pc:spChg chg="mod">
            <ac:chgData name="Gino Masini" userId="446cd9d3-d73a-4f5c-b87e-4610f52c71cf" providerId="ADAL" clId="{5F77D875-AAF9-490B-B945-165E11B5E1F1}" dt="2023-11-30T09:55:12.627" v="135" actId="20577"/>
            <ac:spMkLst>
              <pc:docMk/>
              <pc:sldMasterMk cId="2523064765" sldId="2147483660"/>
              <pc:sldLayoutMk cId="2275899235" sldId="2147483678"/>
              <ac:spMk id="11" creationId="{A55C34B4-681E-4FDA-A9BB-6BC31D94C8D6}"/>
            </ac:spMkLst>
          </pc:spChg>
        </pc:sldLayoutChg>
        <pc:sldLayoutChg chg="modSp mod">
          <pc:chgData name="Gino Masini" userId="446cd9d3-d73a-4f5c-b87e-4610f52c71cf" providerId="ADAL" clId="{5F77D875-AAF9-490B-B945-165E11B5E1F1}" dt="2023-11-30T09:55:12.649" v="139" actId="20577"/>
          <pc:sldLayoutMkLst>
            <pc:docMk/>
            <pc:sldMasterMk cId="2523064765" sldId="2147483660"/>
            <pc:sldLayoutMk cId="1509090296" sldId="2147483679"/>
          </pc:sldLayoutMkLst>
          <pc:spChg chg="mod">
            <ac:chgData name="Gino Masini" userId="446cd9d3-d73a-4f5c-b87e-4610f52c71cf" providerId="ADAL" clId="{5F77D875-AAF9-490B-B945-165E11B5E1F1}" dt="2023-11-30T09:55:12.649" v="139" actId="20577"/>
            <ac:spMkLst>
              <pc:docMk/>
              <pc:sldMasterMk cId="2523064765" sldId="2147483660"/>
              <pc:sldLayoutMk cId="1509090296" sldId="2147483679"/>
              <ac:spMk id="11" creationId="{107CDD62-B47C-43AB-8BA0-F875DF45681E}"/>
            </ac:spMkLst>
          </pc:spChg>
        </pc:sldLayoutChg>
        <pc:sldLayoutChg chg="modSp mod">
          <pc:chgData name="Gino Masini" userId="446cd9d3-d73a-4f5c-b87e-4610f52c71cf" providerId="ADAL" clId="{5F77D875-AAF9-490B-B945-165E11B5E1F1}" dt="2023-11-30T09:55:12.649" v="143" actId="20577"/>
          <pc:sldLayoutMkLst>
            <pc:docMk/>
            <pc:sldMasterMk cId="2523064765" sldId="2147483660"/>
            <pc:sldLayoutMk cId="3100695833" sldId="2147483680"/>
          </pc:sldLayoutMkLst>
          <pc:spChg chg="mod">
            <ac:chgData name="Gino Masini" userId="446cd9d3-d73a-4f5c-b87e-4610f52c71cf" providerId="ADAL" clId="{5F77D875-AAF9-490B-B945-165E11B5E1F1}" dt="2023-11-30T09:55:12.649" v="143" actId="20577"/>
            <ac:spMkLst>
              <pc:docMk/>
              <pc:sldMasterMk cId="2523064765" sldId="2147483660"/>
              <pc:sldLayoutMk cId="3100695833" sldId="2147483680"/>
              <ac:spMk id="11" creationId="{A2963A4D-3277-42A5-8919-305DE5AD9247}"/>
            </ac:spMkLst>
          </pc:spChg>
        </pc:sldLayoutChg>
        <pc:sldLayoutChg chg="modSp mod">
          <pc:chgData name="Gino Masini" userId="446cd9d3-d73a-4f5c-b87e-4610f52c71cf" providerId="ADAL" clId="{5F77D875-AAF9-490B-B945-165E11B5E1F1}" dt="2023-11-30T09:55:12.664" v="151" actId="20577"/>
          <pc:sldLayoutMkLst>
            <pc:docMk/>
            <pc:sldMasterMk cId="2523064765" sldId="2147483660"/>
            <pc:sldLayoutMk cId="1436988196" sldId="2147483681"/>
          </pc:sldLayoutMkLst>
          <pc:spChg chg="mod">
            <ac:chgData name="Gino Masini" userId="446cd9d3-d73a-4f5c-b87e-4610f52c71cf" providerId="ADAL" clId="{5F77D875-AAF9-490B-B945-165E11B5E1F1}" dt="2023-11-30T09:55:12.664" v="151" actId="20577"/>
            <ac:spMkLst>
              <pc:docMk/>
              <pc:sldMasterMk cId="2523064765" sldId="2147483660"/>
              <pc:sldLayoutMk cId="1436988196" sldId="2147483681"/>
              <ac:spMk id="14" creationId="{089CBEB5-348B-49F3-8F8B-FDEE08950E37}"/>
            </ac:spMkLst>
          </pc:spChg>
        </pc:sldLayoutChg>
        <pc:sldLayoutChg chg="modSp mod">
          <pc:chgData name="Gino Masini" userId="446cd9d3-d73a-4f5c-b87e-4610f52c71cf" providerId="ADAL" clId="{5F77D875-AAF9-490B-B945-165E11B5E1F1}" dt="2023-11-30T09:55:12.564" v="87" actId="20577"/>
          <pc:sldLayoutMkLst>
            <pc:docMk/>
            <pc:sldMasterMk cId="2523064765" sldId="2147483660"/>
            <pc:sldLayoutMk cId="4114665" sldId="2147483682"/>
          </pc:sldLayoutMkLst>
          <pc:spChg chg="mod">
            <ac:chgData name="Gino Masini" userId="446cd9d3-d73a-4f5c-b87e-4610f52c71cf" providerId="ADAL" clId="{5F77D875-AAF9-490B-B945-165E11B5E1F1}" dt="2023-11-30T09:55:12.564" v="87" actId="20577"/>
            <ac:spMkLst>
              <pc:docMk/>
              <pc:sldMasterMk cId="2523064765" sldId="2147483660"/>
              <pc:sldLayoutMk cId="4114665" sldId="2147483682"/>
              <ac:spMk id="7" creationId="{EF2C589A-70A9-4C1E-92FD-76B1E60A1A29}"/>
            </ac:spMkLst>
          </pc:spChg>
        </pc:sldLayoutChg>
        <pc:sldLayoutChg chg="modSp mod">
          <pc:chgData name="Gino Masini" userId="446cd9d3-d73a-4f5c-b87e-4610f52c71cf" providerId="ADAL" clId="{5F77D875-AAF9-490B-B945-165E11B5E1F1}" dt="2023-11-30T09:55:12.564" v="91" actId="20577"/>
          <pc:sldLayoutMkLst>
            <pc:docMk/>
            <pc:sldMasterMk cId="2523064765" sldId="2147483660"/>
            <pc:sldLayoutMk cId="584347284" sldId="2147483683"/>
          </pc:sldLayoutMkLst>
          <pc:spChg chg="mod">
            <ac:chgData name="Gino Masini" userId="446cd9d3-d73a-4f5c-b87e-4610f52c71cf" providerId="ADAL" clId="{5F77D875-AAF9-490B-B945-165E11B5E1F1}" dt="2023-11-30T09:55:12.564" v="91" actId="20577"/>
            <ac:spMkLst>
              <pc:docMk/>
              <pc:sldMasterMk cId="2523064765" sldId="2147483660"/>
              <pc:sldLayoutMk cId="584347284" sldId="2147483683"/>
              <ac:spMk id="9" creationId="{4372D240-75C4-4747-BB0C-CDA1A95650A3}"/>
            </ac:spMkLst>
          </pc:spChg>
        </pc:sldLayoutChg>
        <pc:sldLayoutChg chg="modSp mod">
          <pc:chgData name="Gino Masini" userId="446cd9d3-d73a-4f5c-b87e-4610f52c71cf" providerId="ADAL" clId="{5F77D875-AAF9-490B-B945-165E11B5E1F1}" dt="2023-11-30T09:55:12.580" v="95" actId="20577"/>
          <pc:sldLayoutMkLst>
            <pc:docMk/>
            <pc:sldMasterMk cId="2523064765" sldId="2147483660"/>
            <pc:sldLayoutMk cId="2522373556" sldId="2147483684"/>
          </pc:sldLayoutMkLst>
          <pc:spChg chg="mod">
            <ac:chgData name="Gino Masini" userId="446cd9d3-d73a-4f5c-b87e-4610f52c71cf" providerId="ADAL" clId="{5F77D875-AAF9-490B-B945-165E11B5E1F1}" dt="2023-11-30T09:55:12.580" v="95" actId="20577"/>
            <ac:spMkLst>
              <pc:docMk/>
              <pc:sldMasterMk cId="2523064765" sldId="2147483660"/>
              <pc:sldLayoutMk cId="2522373556" sldId="2147483684"/>
              <ac:spMk id="7" creationId="{8D51E95B-B5A6-40B6-97CB-5F0FE563EB1D}"/>
            </ac:spMkLst>
          </pc:spChg>
        </pc:sldLayoutChg>
        <pc:sldLayoutChg chg="modSp mod">
          <pc:chgData name="Gino Masini" userId="446cd9d3-d73a-4f5c-b87e-4610f52c71cf" providerId="ADAL" clId="{5F77D875-AAF9-490B-B945-165E11B5E1F1}" dt="2023-11-30T09:55:12.580" v="99" actId="20577"/>
          <pc:sldLayoutMkLst>
            <pc:docMk/>
            <pc:sldMasterMk cId="2523064765" sldId="2147483660"/>
            <pc:sldLayoutMk cId="2731981876" sldId="2147483685"/>
          </pc:sldLayoutMkLst>
          <pc:spChg chg="mod">
            <ac:chgData name="Gino Masini" userId="446cd9d3-d73a-4f5c-b87e-4610f52c71cf" providerId="ADAL" clId="{5F77D875-AAF9-490B-B945-165E11B5E1F1}" dt="2023-11-30T09:55:12.580" v="99" actId="20577"/>
            <ac:spMkLst>
              <pc:docMk/>
              <pc:sldMasterMk cId="2523064765" sldId="2147483660"/>
              <pc:sldLayoutMk cId="2731981876" sldId="2147483685"/>
              <ac:spMk id="11" creationId="{4137CA89-AFF7-46A6-A978-5D6CF4C2A39A}"/>
            </ac:spMkLst>
          </pc:spChg>
        </pc:sldLayoutChg>
        <pc:sldLayoutChg chg="modSp mod">
          <pc:chgData name="Gino Masini" userId="446cd9d3-d73a-4f5c-b87e-4610f52c71cf" providerId="ADAL" clId="{5F77D875-AAF9-490B-B945-165E11B5E1F1}" dt="2023-11-30T09:55:12.611" v="111" actId="20577"/>
          <pc:sldLayoutMkLst>
            <pc:docMk/>
            <pc:sldMasterMk cId="2523064765" sldId="2147483660"/>
            <pc:sldLayoutMk cId="1631202071" sldId="2147483686"/>
          </pc:sldLayoutMkLst>
          <pc:spChg chg="mod">
            <ac:chgData name="Gino Masini" userId="446cd9d3-d73a-4f5c-b87e-4610f52c71cf" providerId="ADAL" clId="{5F77D875-AAF9-490B-B945-165E11B5E1F1}" dt="2023-11-30T09:55:12.611" v="111" actId="20577"/>
            <ac:spMkLst>
              <pc:docMk/>
              <pc:sldMasterMk cId="2523064765" sldId="2147483660"/>
              <pc:sldLayoutMk cId="1631202071" sldId="2147483686"/>
              <ac:spMk id="8" creationId="{4E1D7684-BC36-44BA-9074-E0D05038847F}"/>
            </ac:spMkLst>
          </pc:spChg>
        </pc:sldLayoutChg>
        <pc:sldLayoutChg chg="modSp mod">
          <pc:chgData name="Gino Masini" userId="446cd9d3-d73a-4f5c-b87e-4610f52c71cf" providerId="ADAL" clId="{5F77D875-AAF9-490B-B945-165E11B5E1F1}" dt="2023-11-30T09:55:12.611" v="115" actId="20577"/>
          <pc:sldLayoutMkLst>
            <pc:docMk/>
            <pc:sldMasterMk cId="2523064765" sldId="2147483660"/>
            <pc:sldLayoutMk cId="185064145" sldId="2147483687"/>
          </pc:sldLayoutMkLst>
          <pc:spChg chg="mod">
            <ac:chgData name="Gino Masini" userId="446cd9d3-d73a-4f5c-b87e-4610f52c71cf" providerId="ADAL" clId="{5F77D875-AAF9-490B-B945-165E11B5E1F1}" dt="2023-11-30T09:55:12.611" v="115" actId="20577"/>
            <ac:spMkLst>
              <pc:docMk/>
              <pc:sldMasterMk cId="2523064765" sldId="2147483660"/>
              <pc:sldLayoutMk cId="185064145" sldId="2147483687"/>
              <ac:spMk id="8" creationId="{227D3F0D-C903-4314-9038-82A30CA70290}"/>
            </ac:spMkLst>
          </pc:spChg>
        </pc:sldLayoutChg>
        <pc:sldLayoutChg chg="modSp mod">
          <pc:chgData name="Gino Masini" userId="446cd9d3-d73a-4f5c-b87e-4610f52c71cf" providerId="ADAL" clId="{5F77D875-AAF9-490B-B945-165E11B5E1F1}" dt="2023-11-30T09:55:12.611" v="119" actId="20577"/>
          <pc:sldLayoutMkLst>
            <pc:docMk/>
            <pc:sldMasterMk cId="2523064765" sldId="2147483660"/>
            <pc:sldLayoutMk cId="3977286576" sldId="2147483688"/>
          </pc:sldLayoutMkLst>
          <pc:spChg chg="mod">
            <ac:chgData name="Gino Masini" userId="446cd9d3-d73a-4f5c-b87e-4610f52c71cf" providerId="ADAL" clId="{5F77D875-AAF9-490B-B945-165E11B5E1F1}" dt="2023-11-30T09:55:12.611" v="119" actId="20577"/>
            <ac:spMkLst>
              <pc:docMk/>
              <pc:sldMasterMk cId="2523064765" sldId="2147483660"/>
              <pc:sldLayoutMk cId="3977286576" sldId="2147483688"/>
              <ac:spMk id="9" creationId="{4421DB2A-3017-4E73-8332-6B8D884A5493}"/>
            </ac:spMkLst>
          </pc:spChg>
        </pc:sldLayoutChg>
        <pc:sldLayoutChg chg="modSp mod">
          <pc:chgData name="Gino Masini" userId="446cd9d3-d73a-4f5c-b87e-4610f52c71cf" providerId="ADAL" clId="{5F77D875-AAF9-490B-B945-165E11B5E1F1}" dt="2023-11-30T09:55:12.611" v="123" actId="20577"/>
          <pc:sldLayoutMkLst>
            <pc:docMk/>
            <pc:sldMasterMk cId="2523064765" sldId="2147483660"/>
            <pc:sldLayoutMk cId="1762546200" sldId="2147483689"/>
          </pc:sldLayoutMkLst>
          <pc:spChg chg="mod">
            <ac:chgData name="Gino Masini" userId="446cd9d3-d73a-4f5c-b87e-4610f52c71cf" providerId="ADAL" clId="{5F77D875-AAF9-490B-B945-165E11B5E1F1}" dt="2023-11-30T09:55:12.611" v="123" actId="20577"/>
            <ac:spMkLst>
              <pc:docMk/>
              <pc:sldMasterMk cId="2523064765" sldId="2147483660"/>
              <pc:sldLayoutMk cId="1762546200" sldId="2147483689"/>
              <ac:spMk id="9" creationId="{4E5A81C5-0588-4509-B7B9-9497297F88ED}"/>
            </ac:spMkLst>
          </pc:spChg>
        </pc:sldLayoutChg>
        <pc:sldLayoutChg chg="modSp mod">
          <pc:chgData name="Gino Masini" userId="446cd9d3-d73a-4f5c-b87e-4610f52c71cf" providerId="ADAL" clId="{5F77D875-AAF9-490B-B945-165E11B5E1F1}" dt="2023-11-30T09:55:12.649" v="147" actId="20577"/>
          <pc:sldLayoutMkLst>
            <pc:docMk/>
            <pc:sldMasterMk cId="2523064765" sldId="2147483660"/>
            <pc:sldLayoutMk cId="2548612008" sldId="2147483690"/>
          </pc:sldLayoutMkLst>
          <pc:spChg chg="mod">
            <ac:chgData name="Gino Masini" userId="446cd9d3-d73a-4f5c-b87e-4610f52c71cf" providerId="ADAL" clId="{5F77D875-AAF9-490B-B945-165E11B5E1F1}" dt="2023-11-30T09:55:12.649" v="147" actId="20577"/>
            <ac:spMkLst>
              <pc:docMk/>
              <pc:sldMasterMk cId="2523064765" sldId="2147483660"/>
              <pc:sldLayoutMk cId="2548612008" sldId="2147483690"/>
              <ac:spMk id="10" creationId="{549048C1-340D-44C4-857B-1B201EC9A7E7}"/>
            </ac:spMkLst>
          </pc:spChg>
        </pc:sldLayoutChg>
        <pc:sldLayoutChg chg="modSp mod">
          <pc:chgData name="Gino Masini" userId="446cd9d3-d73a-4f5c-b87e-4610f52c71cf" providerId="ADAL" clId="{5F77D875-AAF9-490B-B945-165E11B5E1F1}" dt="2023-11-30T09:55:12.506" v="43" actId="20577"/>
          <pc:sldLayoutMkLst>
            <pc:docMk/>
            <pc:sldMasterMk cId="2523064765" sldId="2147483660"/>
            <pc:sldLayoutMk cId="185933282" sldId="2147483691"/>
          </pc:sldLayoutMkLst>
          <pc:spChg chg="mod">
            <ac:chgData name="Gino Masini" userId="446cd9d3-d73a-4f5c-b87e-4610f52c71cf" providerId="ADAL" clId="{5F77D875-AAF9-490B-B945-165E11B5E1F1}" dt="2023-11-30T09:55:12.506" v="43" actId="20577"/>
            <ac:spMkLst>
              <pc:docMk/>
              <pc:sldMasterMk cId="2523064765" sldId="2147483660"/>
              <pc:sldLayoutMk cId="185933282" sldId="2147483691"/>
              <ac:spMk id="2" creationId="{69F42FFA-3DFB-4DB2-A942-F02200203C82}"/>
            </ac:spMkLst>
          </pc:spChg>
        </pc:sldLayoutChg>
        <pc:sldLayoutChg chg="modSp mod">
          <pc:chgData name="Gino Masini" userId="446cd9d3-d73a-4f5c-b87e-4610f52c71cf" providerId="ADAL" clId="{5F77D875-AAF9-490B-B945-165E11B5E1F1}" dt="2023-11-30T09:55:12.459" v="3" actId="20577"/>
          <pc:sldLayoutMkLst>
            <pc:docMk/>
            <pc:sldMasterMk cId="2523064765" sldId="2147483660"/>
            <pc:sldLayoutMk cId="787326472" sldId="2147483693"/>
          </pc:sldLayoutMkLst>
          <pc:spChg chg="mod">
            <ac:chgData name="Gino Masini" userId="446cd9d3-d73a-4f5c-b87e-4610f52c71cf" providerId="ADAL" clId="{5F77D875-AAF9-490B-B945-165E11B5E1F1}" dt="2023-11-30T09:55:12.459" v="3" actId="20577"/>
            <ac:spMkLst>
              <pc:docMk/>
              <pc:sldMasterMk cId="2523064765" sldId="2147483660"/>
              <pc:sldLayoutMk cId="787326472" sldId="2147483693"/>
              <ac:spMk id="14" creationId="{89DFBA61-B916-44BD-A1D9-F41D32B7BCB6}"/>
            </ac:spMkLst>
          </pc:spChg>
        </pc:sldLayoutChg>
        <pc:sldLayoutChg chg="modSp mod">
          <pc:chgData name="Gino Masini" userId="446cd9d3-d73a-4f5c-b87e-4610f52c71cf" providerId="ADAL" clId="{5F77D875-AAF9-490B-B945-165E11B5E1F1}" dt="2023-11-30T09:55:12.564" v="83" actId="20577"/>
          <pc:sldLayoutMkLst>
            <pc:docMk/>
            <pc:sldMasterMk cId="2523064765" sldId="2147483660"/>
            <pc:sldLayoutMk cId="3607999529" sldId="2147483694"/>
          </pc:sldLayoutMkLst>
          <pc:spChg chg="mod">
            <ac:chgData name="Gino Masini" userId="446cd9d3-d73a-4f5c-b87e-4610f52c71cf" providerId="ADAL" clId="{5F77D875-AAF9-490B-B945-165E11B5E1F1}" dt="2023-11-30T09:55:12.564" v="83" actId="20577"/>
            <ac:spMkLst>
              <pc:docMk/>
              <pc:sldMasterMk cId="2523064765" sldId="2147483660"/>
              <pc:sldLayoutMk cId="3607999529" sldId="2147483694"/>
              <ac:spMk id="7" creationId="{DB8BC610-C1B0-4C6A-B5C2-80DA487CE5DE}"/>
            </ac:spMkLst>
          </pc:spChg>
        </pc:sldLayoutChg>
        <pc:sldLayoutChg chg="modSp mod">
          <pc:chgData name="Gino Masini" userId="446cd9d3-d73a-4f5c-b87e-4610f52c71cf" providerId="ADAL" clId="{5F77D875-AAF9-490B-B945-165E11B5E1F1}" dt="2023-11-30T09:55:12.627" v="127" actId="20577"/>
          <pc:sldLayoutMkLst>
            <pc:docMk/>
            <pc:sldMasterMk cId="2523064765" sldId="2147483660"/>
            <pc:sldLayoutMk cId="3545725332" sldId="2147483696"/>
          </pc:sldLayoutMkLst>
          <pc:spChg chg="mod">
            <ac:chgData name="Gino Masini" userId="446cd9d3-d73a-4f5c-b87e-4610f52c71cf" providerId="ADAL" clId="{5F77D875-AAF9-490B-B945-165E11B5E1F1}" dt="2023-11-30T09:55:12.627" v="127" actId="20577"/>
            <ac:spMkLst>
              <pc:docMk/>
              <pc:sldMasterMk cId="2523064765" sldId="2147483660"/>
              <pc:sldLayoutMk cId="3545725332" sldId="2147483696"/>
              <ac:spMk id="9" creationId="{2C8570FA-FAA3-4EFA-A4F1-01C285AE39DE}"/>
            </ac:spMkLst>
          </pc:spChg>
        </pc:sldLayoutChg>
        <pc:sldLayoutChg chg="modSp mod">
          <pc:chgData name="Gino Masini" userId="446cd9d3-d73a-4f5c-b87e-4610f52c71cf" providerId="ADAL" clId="{5F77D875-AAF9-490B-B945-165E11B5E1F1}" dt="2023-11-30T09:55:12.522" v="51" actId="20577"/>
          <pc:sldLayoutMkLst>
            <pc:docMk/>
            <pc:sldMasterMk cId="2523064765" sldId="2147483660"/>
            <pc:sldLayoutMk cId="3551733153" sldId="2147483697"/>
          </pc:sldLayoutMkLst>
          <pc:spChg chg="mod">
            <ac:chgData name="Gino Masini" userId="446cd9d3-d73a-4f5c-b87e-4610f52c71cf" providerId="ADAL" clId="{5F77D875-AAF9-490B-B945-165E11B5E1F1}" dt="2023-11-30T09:55:12.522" v="51" actId="20577"/>
            <ac:spMkLst>
              <pc:docMk/>
              <pc:sldMasterMk cId="2523064765" sldId="2147483660"/>
              <pc:sldLayoutMk cId="3551733153" sldId="2147483697"/>
              <ac:spMk id="5" creationId="{56BFCB29-C939-4442-981C-DE6A97866D13}"/>
            </ac:spMkLst>
          </pc:spChg>
        </pc:sldLayoutChg>
        <pc:sldLayoutChg chg="modSp mod">
          <pc:chgData name="Gino Masini" userId="446cd9d3-d73a-4f5c-b87e-4610f52c71cf" providerId="ADAL" clId="{5F77D875-AAF9-490B-B945-165E11B5E1F1}" dt="2023-11-30T09:55:12.522" v="55" actId="20577"/>
          <pc:sldLayoutMkLst>
            <pc:docMk/>
            <pc:sldMasterMk cId="2523064765" sldId="2147483660"/>
            <pc:sldLayoutMk cId="1673924324" sldId="2147483698"/>
          </pc:sldLayoutMkLst>
          <pc:spChg chg="mod">
            <ac:chgData name="Gino Masini" userId="446cd9d3-d73a-4f5c-b87e-4610f52c71cf" providerId="ADAL" clId="{5F77D875-AAF9-490B-B945-165E11B5E1F1}" dt="2023-11-30T09:55:12.522" v="55" actId="20577"/>
            <ac:spMkLst>
              <pc:docMk/>
              <pc:sldMasterMk cId="2523064765" sldId="2147483660"/>
              <pc:sldLayoutMk cId="1673924324" sldId="2147483698"/>
              <ac:spMk id="5" creationId="{D4262351-4A54-4EAA-990E-D909E1CAD758}"/>
            </ac:spMkLst>
          </pc:spChg>
        </pc:sldLayoutChg>
        <pc:sldLayoutChg chg="modSp mod">
          <pc:chgData name="Gino Masini" userId="446cd9d3-d73a-4f5c-b87e-4610f52c71cf" providerId="ADAL" clId="{5F77D875-AAF9-490B-B945-165E11B5E1F1}" dt="2023-11-30T09:55:12.522" v="59" actId="20577"/>
          <pc:sldLayoutMkLst>
            <pc:docMk/>
            <pc:sldMasterMk cId="2523064765" sldId="2147483660"/>
            <pc:sldLayoutMk cId="1526597446" sldId="2147483699"/>
          </pc:sldLayoutMkLst>
          <pc:spChg chg="mod">
            <ac:chgData name="Gino Masini" userId="446cd9d3-d73a-4f5c-b87e-4610f52c71cf" providerId="ADAL" clId="{5F77D875-AAF9-490B-B945-165E11B5E1F1}" dt="2023-11-30T09:55:12.522" v="59" actId="20577"/>
            <ac:spMkLst>
              <pc:docMk/>
              <pc:sldMasterMk cId="2523064765" sldId="2147483660"/>
              <pc:sldLayoutMk cId="1526597446" sldId="2147483699"/>
              <ac:spMk id="5" creationId="{128B6DA1-0170-4C5B-ABCB-83F1E4B0ECBB}"/>
            </ac:spMkLst>
          </pc:spChg>
        </pc:sldLayoutChg>
        <pc:sldLayoutChg chg="modSp mod">
          <pc:chgData name="Gino Masini" userId="446cd9d3-d73a-4f5c-b87e-4610f52c71cf" providerId="ADAL" clId="{5F77D875-AAF9-490B-B945-165E11B5E1F1}" dt="2023-11-30T09:55:12.537" v="63" actId="20577"/>
          <pc:sldLayoutMkLst>
            <pc:docMk/>
            <pc:sldMasterMk cId="2523064765" sldId="2147483660"/>
            <pc:sldLayoutMk cId="2476838218" sldId="2147483700"/>
          </pc:sldLayoutMkLst>
          <pc:spChg chg="mod">
            <ac:chgData name="Gino Masini" userId="446cd9d3-d73a-4f5c-b87e-4610f52c71cf" providerId="ADAL" clId="{5F77D875-AAF9-490B-B945-165E11B5E1F1}" dt="2023-11-30T09:55:12.537" v="63" actId="20577"/>
            <ac:spMkLst>
              <pc:docMk/>
              <pc:sldMasterMk cId="2523064765" sldId="2147483660"/>
              <pc:sldLayoutMk cId="2476838218" sldId="2147483700"/>
              <ac:spMk id="5" creationId="{8F93BC53-EE81-4467-94F1-401BB6631310}"/>
            </ac:spMkLst>
          </pc:spChg>
        </pc:sldLayoutChg>
        <pc:sldLayoutChg chg="modSp mod">
          <pc:chgData name="Gino Masini" userId="446cd9d3-d73a-4f5c-b87e-4610f52c71cf" providerId="ADAL" clId="{5F77D875-AAF9-490B-B945-165E11B5E1F1}" dt="2023-11-30T09:55:12.537" v="67" actId="20577"/>
          <pc:sldLayoutMkLst>
            <pc:docMk/>
            <pc:sldMasterMk cId="2523064765" sldId="2147483660"/>
            <pc:sldLayoutMk cId="3501140641" sldId="2147483701"/>
          </pc:sldLayoutMkLst>
          <pc:spChg chg="mod">
            <ac:chgData name="Gino Masini" userId="446cd9d3-d73a-4f5c-b87e-4610f52c71cf" providerId="ADAL" clId="{5F77D875-AAF9-490B-B945-165E11B5E1F1}" dt="2023-11-30T09:55:12.537" v="67" actId="20577"/>
            <ac:spMkLst>
              <pc:docMk/>
              <pc:sldMasterMk cId="2523064765" sldId="2147483660"/>
              <pc:sldLayoutMk cId="3501140641" sldId="2147483701"/>
              <ac:spMk id="5" creationId="{064BC3BB-EB1F-4C03-845A-197D7CB3D7FF}"/>
            </ac:spMkLst>
          </pc:spChg>
        </pc:sldLayoutChg>
        <pc:sldLayoutChg chg="modSp mod">
          <pc:chgData name="Gino Masini" userId="446cd9d3-d73a-4f5c-b87e-4610f52c71cf" providerId="ADAL" clId="{5F77D875-AAF9-490B-B945-165E11B5E1F1}" dt="2023-11-30T09:55:12.548" v="71" actId="20577"/>
          <pc:sldLayoutMkLst>
            <pc:docMk/>
            <pc:sldMasterMk cId="2523064765" sldId="2147483660"/>
            <pc:sldLayoutMk cId="4094464793" sldId="2147483702"/>
          </pc:sldLayoutMkLst>
          <pc:spChg chg="mod">
            <ac:chgData name="Gino Masini" userId="446cd9d3-d73a-4f5c-b87e-4610f52c71cf" providerId="ADAL" clId="{5F77D875-AAF9-490B-B945-165E11B5E1F1}" dt="2023-11-30T09:55:12.548" v="71" actId="20577"/>
            <ac:spMkLst>
              <pc:docMk/>
              <pc:sldMasterMk cId="2523064765" sldId="2147483660"/>
              <pc:sldLayoutMk cId="4094464793" sldId="2147483702"/>
              <ac:spMk id="5" creationId="{EE432ACF-022C-4E4D-A91E-50BCA41421CC}"/>
            </ac:spMkLst>
          </pc:spChg>
        </pc:sldLayoutChg>
        <pc:sldLayoutChg chg="modSp mod">
          <pc:chgData name="Gino Masini" userId="446cd9d3-d73a-4f5c-b87e-4610f52c71cf" providerId="ADAL" clId="{5F77D875-AAF9-490B-B945-165E11B5E1F1}" dt="2023-11-30T09:55:12.548" v="75" actId="20577"/>
          <pc:sldLayoutMkLst>
            <pc:docMk/>
            <pc:sldMasterMk cId="2523064765" sldId="2147483660"/>
            <pc:sldLayoutMk cId="3745137931" sldId="2147483703"/>
          </pc:sldLayoutMkLst>
          <pc:spChg chg="mod">
            <ac:chgData name="Gino Masini" userId="446cd9d3-d73a-4f5c-b87e-4610f52c71cf" providerId="ADAL" clId="{5F77D875-AAF9-490B-B945-165E11B5E1F1}" dt="2023-11-30T09:55:12.548" v="75" actId="20577"/>
            <ac:spMkLst>
              <pc:docMk/>
              <pc:sldMasterMk cId="2523064765" sldId="2147483660"/>
              <pc:sldLayoutMk cId="3745137931" sldId="2147483703"/>
              <ac:spMk id="5" creationId="{8A859F72-32B2-47EB-8CB5-BCF639CDADF5}"/>
            </ac:spMkLst>
          </pc:spChg>
        </pc:sldLayoutChg>
        <pc:sldLayoutChg chg="modSp mod">
          <pc:chgData name="Gino Masini" userId="446cd9d3-d73a-4f5c-b87e-4610f52c71cf" providerId="ADAL" clId="{5F77D875-AAF9-490B-B945-165E11B5E1F1}" dt="2023-11-30T09:55:12.548" v="79" actId="20577"/>
          <pc:sldLayoutMkLst>
            <pc:docMk/>
            <pc:sldMasterMk cId="2523064765" sldId="2147483660"/>
            <pc:sldLayoutMk cId="3443338964" sldId="2147483706"/>
          </pc:sldLayoutMkLst>
          <pc:spChg chg="mod">
            <ac:chgData name="Gino Masini" userId="446cd9d3-d73a-4f5c-b87e-4610f52c71cf" providerId="ADAL" clId="{5F77D875-AAF9-490B-B945-165E11B5E1F1}" dt="2023-11-30T09:55:12.548" v="79" actId="20577"/>
            <ac:spMkLst>
              <pc:docMk/>
              <pc:sldMasterMk cId="2523064765" sldId="2147483660"/>
              <pc:sldLayoutMk cId="3443338964" sldId="2147483706"/>
              <ac:spMk id="8" creationId="{C2AD0284-E6BA-49D8-AB3F-D94DBB1D54F0}"/>
            </ac:spMkLst>
          </pc:spChg>
        </pc:sldLayoutChg>
      </pc:sldMasterChg>
    </pc:docChg>
  </pc:docChgLst>
  <pc:docChgLst>
    <pc:chgData name="Gino Masini" userId="446cd9d3-d73a-4f5c-b87e-4610f52c71cf" providerId="ADAL" clId="{8ABE961B-B3F1-49A8-8EAB-3C0CF73847FF}"/>
    <pc:docChg chg="custSel addSld modSld sldOrd modMainMaster">
      <pc:chgData name="Gino Masini" userId="446cd9d3-d73a-4f5c-b87e-4610f52c71cf" providerId="ADAL" clId="{8ABE961B-B3F1-49A8-8EAB-3C0CF73847FF}" dt="2022-03-10T17:37:35.537" v="1121" actId="207"/>
      <pc:docMkLst>
        <pc:docMk/>
      </pc:docMkLst>
      <pc:sldChg chg="modSp mod">
        <pc:chgData name="Gino Masini" userId="446cd9d3-d73a-4f5c-b87e-4610f52c71cf" providerId="ADAL" clId="{8ABE961B-B3F1-49A8-8EAB-3C0CF73847FF}" dt="2022-03-10T17:37:35.537" v="1121" actId="207"/>
        <pc:sldMkLst>
          <pc:docMk/>
          <pc:sldMk cId="3999363421" sldId="278"/>
        </pc:sldMkLst>
        <pc:spChg chg="mod">
          <ac:chgData name="Gino Masini" userId="446cd9d3-d73a-4f5c-b87e-4610f52c71cf" providerId="ADAL" clId="{8ABE961B-B3F1-49A8-8EAB-3C0CF73847FF}" dt="2022-03-10T17:37:35.537" v="1121" actId="207"/>
          <ac:spMkLst>
            <pc:docMk/>
            <pc:sldMk cId="3999363421" sldId="278"/>
            <ac:spMk id="3" creationId="{72C8C021-FC09-4BEF-B5B5-37836B79F5D3}"/>
          </ac:spMkLst>
        </pc:spChg>
      </pc:sldChg>
      <pc:sldChg chg="modSp new mod ord">
        <pc:chgData name="Gino Masini" userId="446cd9d3-d73a-4f5c-b87e-4610f52c71cf" providerId="ADAL" clId="{8ABE961B-B3F1-49A8-8EAB-3C0CF73847FF}" dt="2022-03-10T13:58:34.091" v="940"/>
        <pc:sldMkLst>
          <pc:docMk/>
          <pc:sldMk cId="1387995263" sldId="283"/>
        </pc:sldMkLst>
        <pc:spChg chg="mod">
          <ac:chgData name="Gino Masini" userId="446cd9d3-d73a-4f5c-b87e-4610f52c71cf" providerId="ADAL" clId="{8ABE961B-B3F1-49A8-8EAB-3C0CF73847FF}" dt="2022-03-10T13:39:15.337" v="576" actId="20577"/>
          <ac:spMkLst>
            <pc:docMk/>
            <pc:sldMk cId="1387995263" sldId="283"/>
            <ac:spMk id="2" creationId="{D2A6AB9D-4939-4B32-85E8-D4FECDF496B9}"/>
          </ac:spMkLst>
        </pc:spChg>
        <pc:spChg chg="mod">
          <ac:chgData name="Gino Masini" userId="446cd9d3-d73a-4f5c-b87e-4610f52c71cf" providerId="ADAL" clId="{8ABE961B-B3F1-49A8-8EAB-3C0CF73847FF}" dt="2022-03-10T13:57:57.713" v="938" actId="20577"/>
          <ac:spMkLst>
            <pc:docMk/>
            <pc:sldMk cId="1387995263" sldId="283"/>
            <ac:spMk id="3" creationId="{11F932CC-7CE1-480C-A1AB-6A9090E012DB}"/>
          </ac:spMkLst>
        </pc:spChg>
      </pc:sldChg>
      <pc:sldMasterChg chg="modSldLayout">
        <pc:chgData name="Gino Masini" userId="446cd9d3-d73a-4f5c-b87e-4610f52c71cf" providerId="ADAL" clId="{8ABE961B-B3F1-49A8-8EAB-3C0CF73847FF}" dt="2022-03-10T17:25:47.864" v="1092" actId="20577"/>
        <pc:sldMasterMkLst>
          <pc:docMk/>
          <pc:sldMasterMk cId="2523064765" sldId="2147483660"/>
        </pc:sldMasterMkLst>
        <pc:sldLayoutChg chg="modSp mod">
          <pc:chgData name="Gino Masini" userId="446cd9d3-d73a-4f5c-b87e-4610f52c71cf" providerId="ADAL" clId="{8ABE961B-B3F1-49A8-8EAB-3C0CF73847FF}" dt="2022-03-10T17:25:47.663" v="948" actId="20577"/>
          <pc:sldLayoutMkLst>
            <pc:docMk/>
            <pc:sldMasterMk cId="2523064765" sldId="2147483660"/>
            <pc:sldLayoutMk cId="2064663325" sldId="2147483664"/>
          </pc:sldLayoutMkLst>
          <pc:spChg chg="mod">
            <ac:chgData name="Gino Masini" userId="446cd9d3-d73a-4f5c-b87e-4610f52c71cf" providerId="ADAL" clId="{8ABE961B-B3F1-49A8-8EAB-3C0CF73847FF}" dt="2022-03-10T17:25:47.663" v="948" actId="20577"/>
            <ac:spMkLst>
              <pc:docMk/>
              <pc:sldMasterMk cId="2523064765" sldId="2147483660"/>
              <pc:sldLayoutMk cId="2064663325" sldId="2147483664"/>
              <ac:spMk id="8" creationId="{866A1512-27D5-4CA8-94C5-10E56C30705D}"/>
            </ac:spMkLst>
          </pc:spChg>
        </pc:sldLayoutChg>
        <pc:sldLayoutChg chg="modSp mod">
          <pc:chgData name="Gino Masini" userId="446cd9d3-d73a-4f5c-b87e-4610f52c71cf" providerId="ADAL" clId="{8ABE961B-B3F1-49A8-8EAB-3C0CF73847FF}" dt="2022-03-10T17:25:47.668" v="952" actId="20577"/>
          <pc:sldLayoutMkLst>
            <pc:docMk/>
            <pc:sldMasterMk cId="2523064765" sldId="2147483660"/>
            <pc:sldLayoutMk cId="2108219646" sldId="2147483665"/>
          </pc:sldLayoutMkLst>
          <pc:spChg chg="mod">
            <ac:chgData name="Gino Masini" userId="446cd9d3-d73a-4f5c-b87e-4610f52c71cf" providerId="ADAL" clId="{8ABE961B-B3F1-49A8-8EAB-3C0CF73847FF}" dt="2022-03-10T17:25:47.668" v="952" actId="20577"/>
            <ac:spMkLst>
              <pc:docMk/>
              <pc:sldMasterMk cId="2523064765" sldId="2147483660"/>
              <pc:sldLayoutMk cId="2108219646" sldId="2147483665"/>
              <ac:spMk id="7" creationId="{F4D3A834-11EE-4BDF-A704-0BF0873EFBA3}"/>
            </ac:spMkLst>
          </pc:spChg>
        </pc:sldLayoutChg>
        <pc:sldLayoutChg chg="modSp mod">
          <pc:chgData name="Gino Masini" userId="446cd9d3-d73a-4f5c-b87e-4610f52c71cf" providerId="ADAL" clId="{8ABE961B-B3F1-49A8-8EAB-3C0CF73847FF}" dt="2022-03-10T17:25:47.674" v="956" actId="20577"/>
          <pc:sldLayoutMkLst>
            <pc:docMk/>
            <pc:sldMasterMk cId="2523064765" sldId="2147483660"/>
            <pc:sldLayoutMk cId="299406540" sldId="2147483666"/>
          </pc:sldLayoutMkLst>
          <pc:spChg chg="mod">
            <ac:chgData name="Gino Masini" userId="446cd9d3-d73a-4f5c-b87e-4610f52c71cf" providerId="ADAL" clId="{8ABE961B-B3F1-49A8-8EAB-3C0CF73847FF}" dt="2022-03-10T17:25:47.674" v="956" actId="20577"/>
            <ac:spMkLst>
              <pc:docMk/>
              <pc:sldMasterMk cId="2523064765" sldId="2147483660"/>
              <pc:sldLayoutMk cId="299406540" sldId="2147483666"/>
              <ac:spMk id="7" creationId="{A51D0608-0A57-43BF-AD18-8DFD8B5D249B}"/>
            </ac:spMkLst>
          </pc:spChg>
        </pc:sldLayoutChg>
        <pc:sldLayoutChg chg="modSp mod">
          <pc:chgData name="Gino Masini" userId="446cd9d3-d73a-4f5c-b87e-4610f52c71cf" providerId="ADAL" clId="{8ABE961B-B3F1-49A8-8EAB-3C0CF73847FF}" dt="2022-03-10T17:25:47.679" v="960" actId="20577"/>
          <pc:sldLayoutMkLst>
            <pc:docMk/>
            <pc:sldMasterMk cId="2523064765" sldId="2147483660"/>
            <pc:sldLayoutMk cId="3450366910" sldId="2147483667"/>
          </pc:sldLayoutMkLst>
          <pc:spChg chg="mod">
            <ac:chgData name="Gino Masini" userId="446cd9d3-d73a-4f5c-b87e-4610f52c71cf" providerId="ADAL" clId="{8ABE961B-B3F1-49A8-8EAB-3C0CF73847FF}" dt="2022-03-10T17:25:47.679" v="960" actId="20577"/>
            <ac:spMkLst>
              <pc:docMk/>
              <pc:sldMasterMk cId="2523064765" sldId="2147483660"/>
              <pc:sldLayoutMk cId="3450366910" sldId="2147483667"/>
              <ac:spMk id="7" creationId="{89A384A6-2ED7-4C73-9166-564C827C9CC4}"/>
            </ac:spMkLst>
          </pc:spChg>
        </pc:sldLayoutChg>
        <pc:sldLayoutChg chg="modSp mod">
          <pc:chgData name="Gino Masini" userId="446cd9d3-d73a-4f5c-b87e-4610f52c71cf" providerId="ADAL" clId="{8ABE961B-B3F1-49A8-8EAB-3C0CF73847FF}" dt="2022-03-10T17:25:47.685" v="964" actId="20577"/>
          <pc:sldLayoutMkLst>
            <pc:docMk/>
            <pc:sldMasterMk cId="2523064765" sldId="2147483660"/>
            <pc:sldLayoutMk cId="3593654033" sldId="2147483668"/>
          </pc:sldLayoutMkLst>
          <pc:spChg chg="mod">
            <ac:chgData name="Gino Masini" userId="446cd9d3-d73a-4f5c-b87e-4610f52c71cf" providerId="ADAL" clId="{8ABE961B-B3F1-49A8-8EAB-3C0CF73847FF}" dt="2022-03-10T17:25:47.685" v="964" actId="20577"/>
            <ac:spMkLst>
              <pc:docMk/>
              <pc:sldMasterMk cId="2523064765" sldId="2147483660"/>
              <pc:sldLayoutMk cId="3593654033" sldId="2147483668"/>
              <ac:spMk id="7" creationId="{88BB9017-2EBC-4916-882A-FAB5684DE9CF}"/>
            </ac:spMkLst>
          </pc:spChg>
        </pc:sldLayoutChg>
        <pc:sldLayoutChg chg="modSp mod">
          <pc:chgData name="Gino Masini" userId="446cd9d3-d73a-4f5c-b87e-4610f52c71cf" providerId="ADAL" clId="{8ABE961B-B3F1-49A8-8EAB-3C0CF73847FF}" dt="2022-03-10T17:25:47.691" v="968" actId="20577"/>
          <pc:sldLayoutMkLst>
            <pc:docMk/>
            <pc:sldMasterMk cId="2523064765" sldId="2147483660"/>
            <pc:sldLayoutMk cId="4136202525" sldId="2147483669"/>
          </pc:sldLayoutMkLst>
          <pc:spChg chg="mod">
            <ac:chgData name="Gino Masini" userId="446cd9d3-d73a-4f5c-b87e-4610f52c71cf" providerId="ADAL" clId="{8ABE961B-B3F1-49A8-8EAB-3C0CF73847FF}" dt="2022-03-10T17:25:47.691" v="968" actId="20577"/>
            <ac:spMkLst>
              <pc:docMk/>
              <pc:sldMasterMk cId="2523064765" sldId="2147483660"/>
              <pc:sldLayoutMk cId="4136202525" sldId="2147483669"/>
              <ac:spMk id="7" creationId="{515DEFEB-D8FB-411D-89D1-C457BD4FE531}"/>
            </ac:spMkLst>
          </pc:spChg>
        </pc:sldLayoutChg>
        <pc:sldLayoutChg chg="modSp mod">
          <pc:chgData name="Gino Masini" userId="446cd9d3-d73a-4f5c-b87e-4610f52c71cf" providerId="ADAL" clId="{8ABE961B-B3F1-49A8-8EAB-3C0CF73847FF}" dt="2022-03-10T17:25:47.696" v="972" actId="20577"/>
          <pc:sldLayoutMkLst>
            <pc:docMk/>
            <pc:sldMasterMk cId="2523064765" sldId="2147483660"/>
            <pc:sldLayoutMk cId="1267818655" sldId="2147483670"/>
          </pc:sldLayoutMkLst>
          <pc:spChg chg="mod">
            <ac:chgData name="Gino Masini" userId="446cd9d3-d73a-4f5c-b87e-4610f52c71cf" providerId="ADAL" clId="{8ABE961B-B3F1-49A8-8EAB-3C0CF73847FF}" dt="2022-03-10T17:25:47.696" v="972" actId="20577"/>
            <ac:spMkLst>
              <pc:docMk/>
              <pc:sldMasterMk cId="2523064765" sldId="2147483660"/>
              <pc:sldLayoutMk cId="1267818655" sldId="2147483670"/>
              <ac:spMk id="7" creationId="{E08DADFB-44CC-4810-9193-0C9F586CE666}"/>
            </ac:spMkLst>
          </pc:spChg>
        </pc:sldLayoutChg>
        <pc:sldLayoutChg chg="modSp mod">
          <pc:chgData name="Gino Masini" userId="446cd9d3-d73a-4f5c-b87e-4610f52c71cf" providerId="ADAL" clId="{8ABE961B-B3F1-49A8-8EAB-3C0CF73847FF}" dt="2022-03-10T17:25:47.701" v="976" actId="20577"/>
          <pc:sldLayoutMkLst>
            <pc:docMk/>
            <pc:sldMasterMk cId="2523064765" sldId="2147483660"/>
            <pc:sldLayoutMk cId="3355176887" sldId="2147483671"/>
          </pc:sldLayoutMkLst>
          <pc:spChg chg="mod">
            <ac:chgData name="Gino Masini" userId="446cd9d3-d73a-4f5c-b87e-4610f52c71cf" providerId="ADAL" clId="{8ABE961B-B3F1-49A8-8EAB-3C0CF73847FF}" dt="2022-03-10T17:25:47.701" v="976" actId="20577"/>
            <ac:spMkLst>
              <pc:docMk/>
              <pc:sldMasterMk cId="2523064765" sldId="2147483660"/>
              <pc:sldLayoutMk cId="3355176887" sldId="2147483671"/>
              <ac:spMk id="4" creationId="{7AB1CD1C-AD0D-4C0E-8012-BDF9F1E4C38B}"/>
            </ac:spMkLst>
          </pc:spChg>
        </pc:sldLayoutChg>
        <pc:sldLayoutChg chg="modSp mod">
          <pc:chgData name="Gino Masini" userId="446cd9d3-d73a-4f5c-b87e-4610f52c71cf" providerId="ADAL" clId="{8ABE961B-B3F1-49A8-8EAB-3C0CF73847FF}" dt="2022-03-10T17:25:47.706" v="980" actId="20577"/>
          <pc:sldLayoutMkLst>
            <pc:docMk/>
            <pc:sldMasterMk cId="2523064765" sldId="2147483660"/>
            <pc:sldLayoutMk cId="1793964376" sldId="2147483672"/>
          </pc:sldLayoutMkLst>
          <pc:spChg chg="mod">
            <ac:chgData name="Gino Masini" userId="446cd9d3-d73a-4f5c-b87e-4610f52c71cf" providerId="ADAL" clId="{8ABE961B-B3F1-49A8-8EAB-3C0CF73847FF}" dt="2022-03-10T17:25:47.706" v="980" actId="20577"/>
            <ac:spMkLst>
              <pc:docMk/>
              <pc:sldMasterMk cId="2523064765" sldId="2147483660"/>
              <pc:sldLayoutMk cId="1793964376" sldId="2147483672"/>
              <ac:spMk id="3" creationId="{76D5DBE1-F5A0-4F54-BCB1-8A4278408056}"/>
            </ac:spMkLst>
          </pc:spChg>
        </pc:sldLayoutChg>
        <pc:sldLayoutChg chg="modSp mod">
          <pc:chgData name="Gino Masini" userId="446cd9d3-d73a-4f5c-b87e-4610f52c71cf" providerId="ADAL" clId="{8ABE961B-B3F1-49A8-8EAB-3C0CF73847FF}" dt="2022-03-10T17:25:47.716" v="988" actId="20577"/>
          <pc:sldLayoutMkLst>
            <pc:docMk/>
            <pc:sldMasterMk cId="2523064765" sldId="2147483660"/>
            <pc:sldLayoutMk cId="3415456144" sldId="2147483673"/>
          </pc:sldLayoutMkLst>
          <pc:spChg chg="mod">
            <ac:chgData name="Gino Masini" userId="446cd9d3-d73a-4f5c-b87e-4610f52c71cf" providerId="ADAL" clId="{8ABE961B-B3F1-49A8-8EAB-3C0CF73847FF}" dt="2022-03-10T17:25:47.716" v="988" actId="20577"/>
            <ac:spMkLst>
              <pc:docMk/>
              <pc:sldMasterMk cId="2523064765" sldId="2147483660"/>
              <pc:sldLayoutMk cId="3415456144" sldId="2147483673"/>
              <ac:spMk id="3" creationId="{C44ECCE6-4D94-443E-8C20-CA233A5C0572}"/>
            </ac:spMkLst>
          </pc:spChg>
        </pc:sldLayoutChg>
        <pc:sldLayoutChg chg="modSp mod">
          <pc:chgData name="Gino Masini" userId="446cd9d3-d73a-4f5c-b87e-4610f52c71cf" providerId="ADAL" clId="{8ABE961B-B3F1-49A8-8EAB-3C0CF73847FF}" dt="2022-03-10T17:25:47.792" v="1044" actId="20577"/>
          <pc:sldLayoutMkLst>
            <pc:docMk/>
            <pc:sldMasterMk cId="2523064765" sldId="2147483660"/>
            <pc:sldLayoutMk cId="675883818" sldId="2147483675"/>
          </pc:sldLayoutMkLst>
          <pc:spChg chg="mod">
            <ac:chgData name="Gino Masini" userId="446cd9d3-d73a-4f5c-b87e-4610f52c71cf" providerId="ADAL" clId="{8ABE961B-B3F1-49A8-8EAB-3C0CF73847FF}" dt="2022-03-10T17:25:47.792" v="1044" actId="20577"/>
            <ac:spMkLst>
              <pc:docMk/>
              <pc:sldMasterMk cId="2523064765" sldId="2147483660"/>
              <pc:sldLayoutMk cId="675883818" sldId="2147483675"/>
              <ac:spMk id="8" creationId="{53797230-5A6C-4718-8C90-CB9F2709B382}"/>
            </ac:spMkLst>
          </pc:spChg>
        </pc:sldLayoutChg>
        <pc:sldLayoutChg chg="modSp mod">
          <pc:chgData name="Gino Masini" userId="446cd9d3-d73a-4f5c-b87e-4610f52c71cf" providerId="ADAL" clId="{8ABE961B-B3F1-49A8-8EAB-3C0CF73847FF}" dt="2022-03-10T17:25:47.797" v="1048" actId="20577"/>
          <pc:sldLayoutMkLst>
            <pc:docMk/>
            <pc:sldMasterMk cId="2523064765" sldId="2147483660"/>
            <pc:sldLayoutMk cId="192221419" sldId="2147483676"/>
          </pc:sldLayoutMkLst>
          <pc:spChg chg="mod">
            <ac:chgData name="Gino Masini" userId="446cd9d3-d73a-4f5c-b87e-4610f52c71cf" providerId="ADAL" clId="{8ABE961B-B3F1-49A8-8EAB-3C0CF73847FF}" dt="2022-03-10T17:25:47.797" v="1048" actId="20577"/>
            <ac:spMkLst>
              <pc:docMk/>
              <pc:sldMasterMk cId="2523064765" sldId="2147483660"/>
              <pc:sldLayoutMk cId="192221419" sldId="2147483676"/>
              <ac:spMk id="9" creationId="{00E7BBCA-E768-4FD9-82EA-328297783367}"/>
            </ac:spMkLst>
          </pc:spChg>
        </pc:sldLayoutChg>
        <pc:sldLayoutChg chg="modSp mod">
          <pc:chgData name="Gino Masini" userId="446cd9d3-d73a-4f5c-b87e-4610f52c71cf" providerId="ADAL" clId="{8ABE961B-B3F1-49A8-8EAB-3C0CF73847FF}" dt="2022-03-10T17:25:47.830" v="1072" actId="20577"/>
          <pc:sldLayoutMkLst>
            <pc:docMk/>
            <pc:sldMasterMk cId="2523064765" sldId="2147483660"/>
            <pc:sldLayoutMk cId="1896068706" sldId="2147483677"/>
          </pc:sldLayoutMkLst>
          <pc:spChg chg="mod">
            <ac:chgData name="Gino Masini" userId="446cd9d3-d73a-4f5c-b87e-4610f52c71cf" providerId="ADAL" clId="{8ABE961B-B3F1-49A8-8EAB-3C0CF73847FF}" dt="2022-03-10T17:25:47.830" v="1072" actId="20577"/>
            <ac:spMkLst>
              <pc:docMk/>
              <pc:sldMasterMk cId="2523064765" sldId="2147483660"/>
              <pc:sldLayoutMk cId="1896068706" sldId="2147483677"/>
              <ac:spMk id="9" creationId="{4815D3F0-43E8-418F-A5E4-30F31668DC0E}"/>
            </ac:spMkLst>
          </pc:spChg>
        </pc:sldLayoutChg>
        <pc:sldLayoutChg chg="modSp mod">
          <pc:chgData name="Gino Masini" userId="446cd9d3-d73a-4f5c-b87e-4610f52c71cf" providerId="ADAL" clId="{8ABE961B-B3F1-49A8-8EAB-3C0CF73847FF}" dt="2022-03-10T17:25:47.838" v="1076" actId="20577"/>
          <pc:sldLayoutMkLst>
            <pc:docMk/>
            <pc:sldMasterMk cId="2523064765" sldId="2147483660"/>
            <pc:sldLayoutMk cId="2275899235" sldId="2147483678"/>
          </pc:sldLayoutMkLst>
          <pc:spChg chg="mod">
            <ac:chgData name="Gino Masini" userId="446cd9d3-d73a-4f5c-b87e-4610f52c71cf" providerId="ADAL" clId="{8ABE961B-B3F1-49A8-8EAB-3C0CF73847FF}" dt="2022-03-10T17:25:47.838" v="1076" actId="20577"/>
            <ac:spMkLst>
              <pc:docMk/>
              <pc:sldMasterMk cId="2523064765" sldId="2147483660"/>
              <pc:sldLayoutMk cId="2275899235" sldId="2147483678"/>
              <ac:spMk id="11" creationId="{A55C34B4-681E-4FDA-A9BB-6BC31D94C8D6}"/>
            </ac:spMkLst>
          </pc:spChg>
        </pc:sldLayoutChg>
        <pc:sldLayoutChg chg="modSp mod">
          <pc:chgData name="Gino Masini" userId="446cd9d3-d73a-4f5c-b87e-4610f52c71cf" providerId="ADAL" clId="{8ABE961B-B3F1-49A8-8EAB-3C0CF73847FF}" dt="2022-03-10T17:25:47.844" v="1080" actId="20577"/>
          <pc:sldLayoutMkLst>
            <pc:docMk/>
            <pc:sldMasterMk cId="2523064765" sldId="2147483660"/>
            <pc:sldLayoutMk cId="1509090296" sldId="2147483679"/>
          </pc:sldLayoutMkLst>
          <pc:spChg chg="mod">
            <ac:chgData name="Gino Masini" userId="446cd9d3-d73a-4f5c-b87e-4610f52c71cf" providerId="ADAL" clId="{8ABE961B-B3F1-49A8-8EAB-3C0CF73847FF}" dt="2022-03-10T17:25:47.844" v="1080" actId="20577"/>
            <ac:spMkLst>
              <pc:docMk/>
              <pc:sldMasterMk cId="2523064765" sldId="2147483660"/>
              <pc:sldLayoutMk cId="1509090296" sldId="2147483679"/>
              <ac:spMk id="11" creationId="{107CDD62-B47C-43AB-8BA0-F875DF45681E}"/>
            </ac:spMkLst>
          </pc:spChg>
        </pc:sldLayoutChg>
        <pc:sldLayoutChg chg="modSp mod">
          <pc:chgData name="Gino Masini" userId="446cd9d3-d73a-4f5c-b87e-4610f52c71cf" providerId="ADAL" clId="{8ABE961B-B3F1-49A8-8EAB-3C0CF73847FF}" dt="2022-03-10T17:25:47.851" v="1084" actId="20577"/>
          <pc:sldLayoutMkLst>
            <pc:docMk/>
            <pc:sldMasterMk cId="2523064765" sldId="2147483660"/>
            <pc:sldLayoutMk cId="3100695833" sldId="2147483680"/>
          </pc:sldLayoutMkLst>
          <pc:spChg chg="mod">
            <ac:chgData name="Gino Masini" userId="446cd9d3-d73a-4f5c-b87e-4610f52c71cf" providerId="ADAL" clId="{8ABE961B-B3F1-49A8-8EAB-3C0CF73847FF}" dt="2022-03-10T17:25:47.851" v="1084" actId="20577"/>
            <ac:spMkLst>
              <pc:docMk/>
              <pc:sldMasterMk cId="2523064765" sldId="2147483660"/>
              <pc:sldLayoutMk cId="3100695833" sldId="2147483680"/>
              <ac:spMk id="11" creationId="{A2963A4D-3277-42A5-8919-305DE5AD9247}"/>
            </ac:spMkLst>
          </pc:spChg>
        </pc:sldLayoutChg>
        <pc:sldLayoutChg chg="modSp mod">
          <pc:chgData name="Gino Masini" userId="446cd9d3-d73a-4f5c-b87e-4610f52c71cf" providerId="ADAL" clId="{8ABE961B-B3F1-49A8-8EAB-3C0CF73847FF}" dt="2022-03-10T17:25:47.864" v="1092" actId="20577"/>
          <pc:sldLayoutMkLst>
            <pc:docMk/>
            <pc:sldMasterMk cId="2523064765" sldId="2147483660"/>
            <pc:sldLayoutMk cId="1436988196" sldId="2147483681"/>
          </pc:sldLayoutMkLst>
          <pc:spChg chg="mod">
            <ac:chgData name="Gino Masini" userId="446cd9d3-d73a-4f5c-b87e-4610f52c71cf" providerId="ADAL" clId="{8ABE961B-B3F1-49A8-8EAB-3C0CF73847FF}" dt="2022-03-10T17:25:47.864" v="1092" actId="20577"/>
            <ac:spMkLst>
              <pc:docMk/>
              <pc:sldMasterMk cId="2523064765" sldId="2147483660"/>
              <pc:sldLayoutMk cId="1436988196" sldId="2147483681"/>
              <ac:spMk id="14" creationId="{089CBEB5-348B-49F3-8F8B-FDEE08950E37}"/>
            </ac:spMkLst>
          </pc:spChg>
        </pc:sldLayoutChg>
        <pc:sldLayoutChg chg="modSp mod">
          <pc:chgData name="Gino Masini" userId="446cd9d3-d73a-4f5c-b87e-4610f52c71cf" providerId="ADAL" clId="{8ABE961B-B3F1-49A8-8EAB-3C0CF73847FF}" dt="2022-03-10T17:25:47.769" v="1028" actId="20577"/>
          <pc:sldLayoutMkLst>
            <pc:docMk/>
            <pc:sldMasterMk cId="2523064765" sldId="2147483660"/>
            <pc:sldLayoutMk cId="4114665" sldId="2147483682"/>
          </pc:sldLayoutMkLst>
          <pc:spChg chg="mod">
            <ac:chgData name="Gino Masini" userId="446cd9d3-d73a-4f5c-b87e-4610f52c71cf" providerId="ADAL" clId="{8ABE961B-B3F1-49A8-8EAB-3C0CF73847FF}" dt="2022-03-10T17:25:47.769" v="1028" actId="20577"/>
            <ac:spMkLst>
              <pc:docMk/>
              <pc:sldMasterMk cId="2523064765" sldId="2147483660"/>
              <pc:sldLayoutMk cId="4114665" sldId="2147483682"/>
              <ac:spMk id="7" creationId="{EF2C589A-70A9-4C1E-92FD-76B1E60A1A29}"/>
            </ac:spMkLst>
          </pc:spChg>
        </pc:sldLayoutChg>
        <pc:sldLayoutChg chg="modSp mod">
          <pc:chgData name="Gino Masini" userId="446cd9d3-d73a-4f5c-b87e-4610f52c71cf" providerId="ADAL" clId="{8ABE961B-B3F1-49A8-8EAB-3C0CF73847FF}" dt="2022-03-10T17:25:47.775" v="1032" actId="20577"/>
          <pc:sldLayoutMkLst>
            <pc:docMk/>
            <pc:sldMasterMk cId="2523064765" sldId="2147483660"/>
            <pc:sldLayoutMk cId="584347284" sldId="2147483683"/>
          </pc:sldLayoutMkLst>
          <pc:spChg chg="mod">
            <ac:chgData name="Gino Masini" userId="446cd9d3-d73a-4f5c-b87e-4610f52c71cf" providerId="ADAL" clId="{8ABE961B-B3F1-49A8-8EAB-3C0CF73847FF}" dt="2022-03-10T17:25:47.775" v="1032" actId="20577"/>
            <ac:spMkLst>
              <pc:docMk/>
              <pc:sldMasterMk cId="2523064765" sldId="2147483660"/>
              <pc:sldLayoutMk cId="584347284" sldId="2147483683"/>
              <ac:spMk id="9" creationId="{4372D240-75C4-4747-BB0C-CDA1A95650A3}"/>
            </ac:spMkLst>
          </pc:spChg>
        </pc:sldLayoutChg>
        <pc:sldLayoutChg chg="modSp mod">
          <pc:chgData name="Gino Masini" userId="446cd9d3-d73a-4f5c-b87e-4610f52c71cf" providerId="ADAL" clId="{8ABE961B-B3F1-49A8-8EAB-3C0CF73847FF}" dt="2022-03-10T17:25:47.780" v="1036" actId="20577"/>
          <pc:sldLayoutMkLst>
            <pc:docMk/>
            <pc:sldMasterMk cId="2523064765" sldId="2147483660"/>
            <pc:sldLayoutMk cId="2522373556" sldId="2147483684"/>
          </pc:sldLayoutMkLst>
          <pc:spChg chg="mod">
            <ac:chgData name="Gino Masini" userId="446cd9d3-d73a-4f5c-b87e-4610f52c71cf" providerId="ADAL" clId="{8ABE961B-B3F1-49A8-8EAB-3C0CF73847FF}" dt="2022-03-10T17:25:47.780" v="1036" actId="20577"/>
            <ac:spMkLst>
              <pc:docMk/>
              <pc:sldMasterMk cId="2523064765" sldId="2147483660"/>
              <pc:sldLayoutMk cId="2522373556" sldId="2147483684"/>
              <ac:spMk id="7" creationId="{8D51E95B-B5A6-40B6-97CB-5F0FE563EB1D}"/>
            </ac:spMkLst>
          </pc:spChg>
        </pc:sldLayoutChg>
        <pc:sldLayoutChg chg="modSp mod">
          <pc:chgData name="Gino Masini" userId="446cd9d3-d73a-4f5c-b87e-4610f52c71cf" providerId="ADAL" clId="{8ABE961B-B3F1-49A8-8EAB-3C0CF73847FF}" dt="2022-03-10T17:25:47.786" v="1040" actId="20577"/>
          <pc:sldLayoutMkLst>
            <pc:docMk/>
            <pc:sldMasterMk cId="2523064765" sldId="2147483660"/>
            <pc:sldLayoutMk cId="2731981876" sldId="2147483685"/>
          </pc:sldLayoutMkLst>
          <pc:spChg chg="mod">
            <ac:chgData name="Gino Masini" userId="446cd9d3-d73a-4f5c-b87e-4610f52c71cf" providerId="ADAL" clId="{8ABE961B-B3F1-49A8-8EAB-3C0CF73847FF}" dt="2022-03-10T17:25:47.786" v="1040" actId="20577"/>
            <ac:spMkLst>
              <pc:docMk/>
              <pc:sldMasterMk cId="2523064765" sldId="2147483660"/>
              <pc:sldLayoutMk cId="2731981876" sldId="2147483685"/>
              <ac:spMk id="11" creationId="{4137CA89-AFF7-46A6-A978-5D6CF4C2A39A}"/>
            </ac:spMkLst>
          </pc:spChg>
        </pc:sldLayoutChg>
        <pc:sldLayoutChg chg="modSp mod">
          <pc:chgData name="Gino Masini" userId="446cd9d3-d73a-4f5c-b87e-4610f52c71cf" providerId="ADAL" clId="{8ABE961B-B3F1-49A8-8EAB-3C0CF73847FF}" dt="2022-03-10T17:25:47.803" v="1052" actId="20577"/>
          <pc:sldLayoutMkLst>
            <pc:docMk/>
            <pc:sldMasterMk cId="2523064765" sldId="2147483660"/>
            <pc:sldLayoutMk cId="1631202071" sldId="2147483686"/>
          </pc:sldLayoutMkLst>
          <pc:spChg chg="mod">
            <ac:chgData name="Gino Masini" userId="446cd9d3-d73a-4f5c-b87e-4610f52c71cf" providerId="ADAL" clId="{8ABE961B-B3F1-49A8-8EAB-3C0CF73847FF}" dt="2022-03-10T17:25:47.803" v="1052" actId="20577"/>
            <ac:spMkLst>
              <pc:docMk/>
              <pc:sldMasterMk cId="2523064765" sldId="2147483660"/>
              <pc:sldLayoutMk cId="1631202071" sldId="2147483686"/>
              <ac:spMk id="8" creationId="{4E1D7684-BC36-44BA-9074-E0D05038847F}"/>
            </ac:spMkLst>
          </pc:spChg>
        </pc:sldLayoutChg>
        <pc:sldLayoutChg chg="modSp mod">
          <pc:chgData name="Gino Masini" userId="446cd9d3-d73a-4f5c-b87e-4610f52c71cf" providerId="ADAL" clId="{8ABE961B-B3F1-49A8-8EAB-3C0CF73847FF}" dt="2022-03-10T17:25:47.807" v="1056" actId="20577"/>
          <pc:sldLayoutMkLst>
            <pc:docMk/>
            <pc:sldMasterMk cId="2523064765" sldId="2147483660"/>
            <pc:sldLayoutMk cId="185064145" sldId="2147483687"/>
          </pc:sldLayoutMkLst>
          <pc:spChg chg="mod">
            <ac:chgData name="Gino Masini" userId="446cd9d3-d73a-4f5c-b87e-4610f52c71cf" providerId="ADAL" clId="{8ABE961B-B3F1-49A8-8EAB-3C0CF73847FF}" dt="2022-03-10T17:25:47.807" v="1056" actId="20577"/>
            <ac:spMkLst>
              <pc:docMk/>
              <pc:sldMasterMk cId="2523064765" sldId="2147483660"/>
              <pc:sldLayoutMk cId="185064145" sldId="2147483687"/>
              <ac:spMk id="8" creationId="{227D3F0D-C903-4314-9038-82A30CA70290}"/>
            </ac:spMkLst>
          </pc:spChg>
        </pc:sldLayoutChg>
        <pc:sldLayoutChg chg="modSp mod">
          <pc:chgData name="Gino Masini" userId="446cd9d3-d73a-4f5c-b87e-4610f52c71cf" providerId="ADAL" clId="{8ABE961B-B3F1-49A8-8EAB-3C0CF73847FF}" dt="2022-03-10T17:25:47.813" v="1060" actId="20577"/>
          <pc:sldLayoutMkLst>
            <pc:docMk/>
            <pc:sldMasterMk cId="2523064765" sldId="2147483660"/>
            <pc:sldLayoutMk cId="3977286576" sldId="2147483688"/>
          </pc:sldLayoutMkLst>
          <pc:spChg chg="mod">
            <ac:chgData name="Gino Masini" userId="446cd9d3-d73a-4f5c-b87e-4610f52c71cf" providerId="ADAL" clId="{8ABE961B-B3F1-49A8-8EAB-3C0CF73847FF}" dt="2022-03-10T17:25:47.813" v="1060" actId="20577"/>
            <ac:spMkLst>
              <pc:docMk/>
              <pc:sldMasterMk cId="2523064765" sldId="2147483660"/>
              <pc:sldLayoutMk cId="3977286576" sldId="2147483688"/>
              <ac:spMk id="9" creationId="{4421DB2A-3017-4E73-8332-6B8D884A5493}"/>
            </ac:spMkLst>
          </pc:spChg>
        </pc:sldLayoutChg>
        <pc:sldLayoutChg chg="modSp mod">
          <pc:chgData name="Gino Masini" userId="446cd9d3-d73a-4f5c-b87e-4610f52c71cf" providerId="ADAL" clId="{8ABE961B-B3F1-49A8-8EAB-3C0CF73847FF}" dt="2022-03-10T17:25:47.819" v="1064" actId="20577"/>
          <pc:sldLayoutMkLst>
            <pc:docMk/>
            <pc:sldMasterMk cId="2523064765" sldId="2147483660"/>
            <pc:sldLayoutMk cId="1762546200" sldId="2147483689"/>
          </pc:sldLayoutMkLst>
          <pc:spChg chg="mod">
            <ac:chgData name="Gino Masini" userId="446cd9d3-d73a-4f5c-b87e-4610f52c71cf" providerId="ADAL" clId="{8ABE961B-B3F1-49A8-8EAB-3C0CF73847FF}" dt="2022-03-10T17:25:47.819" v="1064" actId="20577"/>
            <ac:spMkLst>
              <pc:docMk/>
              <pc:sldMasterMk cId="2523064765" sldId="2147483660"/>
              <pc:sldLayoutMk cId="1762546200" sldId="2147483689"/>
              <ac:spMk id="9" creationId="{4E5A81C5-0588-4509-B7B9-9497297F88ED}"/>
            </ac:spMkLst>
          </pc:spChg>
        </pc:sldLayoutChg>
        <pc:sldLayoutChg chg="modSp mod">
          <pc:chgData name="Gino Masini" userId="446cd9d3-d73a-4f5c-b87e-4610f52c71cf" providerId="ADAL" clId="{8ABE961B-B3F1-49A8-8EAB-3C0CF73847FF}" dt="2022-03-10T17:25:47.857" v="1088" actId="20577"/>
          <pc:sldLayoutMkLst>
            <pc:docMk/>
            <pc:sldMasterMk cId="2523064765" sldId="2147483660"/>
            <pc:sldLayoutMk cId="2548612008" sldId="2147483690"/>
          </pc:sldLayoutMkLst>
          <pc:spChg chg="mod">
            <ac:chgData name="Gino Masini" userId="446cd9d3-d73a-4f5c-b87e-4610f52c71cf" providerId="ADAL" clId="{8ABE961B-B3F1-49A8-8EAB-3C0CF73847FF}" dt="2022-03-10T17:25:47.857" v="1088" actId="20577"/>
            <ac:spMkLst>
              <pc:docMk/>
              <pc:sldMasterMk cId="2523064765" sldId="2147483660"/>
              <pc:sldLayoutMk cId="2548612008" sldId="2147483690"/>
              <ac:spMk id="10" creationId="{549048C1-340D-44C4-857B-1B201EC9A7E7}"/>
            </ac:spMkLst>
          </pc:spChg>
        </pc:sldLayoutChg>
        <pc:sldLayoutChg chg="modSp mod">
          <pc:chgData name="Gino Masini" userId="446cd9d3-d73a-4f5c-b87e-4610f52c71cf" providerId="ADAL" clId="{8ABE961B-B3F1-49A8-8EAB-3C0CF73847FF}" dt="2022-03-10T17:25:47.711" v="984" actId="20577"/>
          <pc:sldLayoutMkLst>
            <pc:docMk/>
            <pc:sldMasterMk cId="2523064765" sldId="2147483660"/>
            <pc:sldLayoutMk cId="185933282" sldId="2147483691"/>
          </pc:sldLayoutMkLst>
          <pc:spChg chg="mod">
            <ac:chgData name="Gino Masini" userId="446cd9d3-d73a-4f5c-b87e-4610f52c71cf" providerId="ADAL" clId="{8ABE961B-B3F1-49A8-8EAB-3C0CF73847FF}" dt="2022-03-10T17:25:47.711" v="984" actId="20577"/>
            <ac:spMkLst>
              <pc:docMk/>
              <pc:sldMasterMk cId="2523064765" sldId="2147483660"/>
              <pc:sldLayoutMk cId="185933282" sldId="2147483691"/>
              <ac:spMk id="2" creationId="{69F42FFA-3DFB-4DB2-A942-F02200203C82}"/>
            </ac:spMkLst>
          </pc:spChg>
        </pc:sldLayoutChg>
        <pc:sldLayoutChg chg="modSp mod">
          <pc:chgData name="Gino Masini" userId="446cd9d3-d73a-4f5c-b87e-4610f52c71cf" providerId="ADAL" clId="{8ABE961B-B3F1-49A8-8EAB-3C0CF73847FF}" dt="2022-03-10T17:25:47.656" v="944" actId="20577"/>
          <pc:sldLayoutMkLst>
            <pc:docMk/>
            <pc:sldMasterMk cId="2523064765" sldId="2147483660"/>
            <pc:sldLayoutMk cId="787326472" sldId="2147483693"/>
          </pc:sldLayoutMkLst>
          <pc:spChg chg="mod">
            <ac:chgData name="Gino Masini" userId="446cd9d3-d73a-4f5c-b87e-4610f52c71cf" providerId="ADAL" clId="{8ABE961B-B3F1-49A8-8EAB-3C0CF73847FF}" dt="2022-03-10T17:25:47.656" v="944" actId="20577"/>
            <ac:spMkLst>
              <pc:docMk/>
              <pc:sldMasterMk cId="2523064765" sldId="2147483660"/>
              <pc:sldLayoutMk cId="787326472" sldId="2147483693"/>
              <ac:spMk id="14" creationId="{89DFBA61-B916-44BD-A1D9-F41D32B7BCB6}"/>
            </ac:spMkLst>
          </pc:spChg>
        </pc:sldLayoutChg>
        <pc:sldLayoutChg chg="modSp mod">
          <pc:chgData name="Gino Masini" userId="446cd9d3-d73a-4f5c-b87e-4610f52c71cf" providerId="ADAL" clId="{8ABE961B-B3F1-49A8-8EAB-3C0CF73847FF}" dt="2022-03-10T17:25:47.763" v="1024" actId="20577"/>
          <pc:sldLayoutMkLst>
            <pc:docMk/>
            <pc:sldMasterMk cId="2523064765" sldId="2147483660"/>
            <pc:sldLayoutMk cId="3607999529" sldId="2147483694"/>
          </pc:sldLayoutMkLst>
          <pc:spChg chg="mod">
            <ac:chgData name="Gino Masini" userId="446cd9d3-d73a-4f5c-b87e-4610f52c71cf" providerId="ADAL" clId="{8ABE961B-B3F1-49A8-8EAB-3C0CF73847FF}" dt="2022-03-10T17:25:47.763" v="1024" actId="20577"/>
            <ac:spMkLst>
              <pc:docMk/>
              <pc:sldMasterMk cId="2523064765" sldId="2147483660"/>
              <pc:sldLayoutMk cId="3607999529" sldId="2147483694"/>
              <ac:spMk id="7" creationId="{DB8BC610-C1B0-4C6A-B5C2-80DA487CE5DE}"/>
            </ac:spMkLst>
          </pc:spChg>
        </pc:sldLayoutChg>
        <pc:sldLayoutChg chg="modSp mod">
          <pc:chgData name="Gino Masini" userId="446cd9d3-d73a-4f5c-b87e-4610f52c71cf" providerId="ADAL" clId="{8ABE961B-B3F1-49A8-8EAB-3C0CF73847FF}" dt="2022-03-10T17:25:47.824" v="1068" actId="20577"/>
          <pc:sldLayoutMkLst>
            <pc:docMk/>
            <pc:sldMasterMk cId="2523064765" sldId="2147483660"/>
            <pc:sldLayoutMk cId="3545725332" sldId="2147483696"/>
          </pc:sldLayoutMkLst>
          <pc:spChg chg="mod">
            <ac:chgData name="Gino Masini" userId="446cd9d3-d73a-4f5c-b87e-4610f52c71cf" providerId="ADAL" clId="{8ABE961B-B3F1-49A8-8EAB-3C0CF73847FF}" dt="2022-03-10T17:25:47.824" v="1068" actId="20577"/>
            <ac:spMkLst>
              <pc:docMk/>
              <pc:sldMasterMk cId="2523064765" sldId="2147483660"/>
              <pc:sldLayoutMk cId="3545725332" sldId="2147483696"/>
              <ac:spMk id="9" creationId="{2C8570FA-FAA3-4EFA-A4F1-01C285AE39DE}"/>
            </ac:spMkLst>
          </pc:spChg>
        </pc:sldLayoutChg>
        <pc:sldLayoutChg chg="modSp mod">
          <pc:chgData name="Gino Masini" userId="446cd9d3-d73a-4f5c-b87e-4610f52c71cf" providerId="ADAL" clId="{8ABE961B-B3F1-49A8-8EAB-3C0CF73847FF}" dt="2022-03-10T17:25:47.722" v="992" actId="20577"/>
          <pc:sldLayoutMkLst>
            <pc:docMk/>
            <pc:sldMasterMk cId="2523064765" sldId="2147483660"/>
            <pc:sldLayoutMk cId="3551733153" sldId="2147483697"/>
          </pc:sldLayoutMkLst>
          <pc:spChg chg="mod">
            <ac:chgData name="Gino Masini" userId="446cd9d3-d73a-4f5c-b87e-4610f52c71cf" providerId="ADAL" clId="{8ABE961B-B3F1-49A8-8EAB-3C0CF73847FF}" dt="2022-03-10T17:25:47.722" v="992" actId="20577"/>
            <ac:spMkLst>
              <pc:docMk/>
              <pc:sldMasterMk cId="2523064765" sldId="2147483660"/>
              <pc:sldLayoutMk cId="3551733153" sldId="2147483697"/>
              <ac:spMk id="5" creationId="{56BFCB29-C939-4442-981C-DE6A97866D13}"/>
            </ac:spMkLst>
          </pc:spChg>
        </pc:sldLayoutChg>
        <pc:sldLayoutChg chg="modSp mod">
          <pc:chgData name="Gino Masini" userId="446cd9d3-d73a-4f5c-b87e-4610f52c71cf" providerId="ADAL" clId="{8ABE961B-B3F1-49A8-8EAB-3C0CF73847FF}" dt="2022-03-10T17:25:47.727" v="996" actId="20577"/>
          <pc:sldLayoutMkLst>
            <pc:docMk/>
            <pc:sldMasterMk cId="2523064765" sldId="2147483660"/>
            <pc:sldLayoutMk cId="1673924324" sldId="2147483698"/>
          </pc:sldLayoutMkLst>
          <pc:spChg chg="mod">
            <ac:chgData name="Gino Masini" userId="446cd9d3-d73a-4f5c-b87e-4610f52c71cf" providerId="ADAL" clId="{8ABE961B-B3F1-49A8-8EAB-3C0CF73847FF}" dt="2022-03-10T17:25:47.727" v="996" actId="20577"/>
            <ac:spMkLst>
              <pc:docMk/>
              <pc:sldMasterMk cId="2523064765" sldId="2147483660"/>
              <pc:sldLayoutMk cId="1673924324" sldId="2147483698"/>
              <ac:spMk id="5" creationId="{D4262351-4A54-4EAA-990E-D909E1CAD758}"/>
            </ac:spMkLst>
          </pc:spChg>
        </pc:sldLayoutChg>
        <pc:sldLayoutChg chg="modSp mod">
          <pc:chgData name="Gino Masini" userId="446cd9d3-d73a-4f5c-b87e-4610f52c71cf" providerId="ADAL" clId="{8ABE961B-B3F1-49A8-8EAB-3C0CF73847FF}" dt="2022-03-10T17:25:47.732" v="1000" actId="20577"/>
          <pc:sldLayoutMkLst>
            <pc:docMk/>
            <pc:sldMasterMk cId="2523064765" sldId="2147483660"/>
            <pc:sldLayoutMk cId="1526597446" sldId="2147483699"/>
          </pc:sldLayoutMkLst>
          <pc:spChg chg="mod">
            <ac:chgData name="Gino Masini" userId="446cd9d3-d73a-4f5c-b87e-4610f52c71cf" providerId="ADAL" clId="{8ABE961B-B3F1-49A8-8EAB-3C0CF73847FF}" dt="2022-03-10T17:25:47.732" v="1000" actId="20577"/>
            <ac:spMkLst>
              <pc:docMk/>
              <pc:sldMasterMk cId="2523064765" sldId="2147483660"/>
              <pc:sldLayoutMk cId="1526597446" sldId="2147483699"/>
              <ac:spMk id="5" creationId="{128B6DA1-0170-4C5B-ABCB-83F1E4B0ECBB}"/>
            </ac:spMkLst>
          </pc:spChg>
        </pc:sldLayoutChg>
        <pc:sldLayoutChg chg="modSp mod">
          <pc:chgData name="Gino Masini" userId="446cd9d3-d73a-4f5c-b87e-4610f52c71cf" providerId="ADAL" clId="{8ABE961B-B3F1-49A8-8EAB-3C0CF73847FF}" dt="2022-03-10T17:25:47.737" v="1004" actId="20577"/>
          <pc:sldLayoutMkLst>
            <pc:docMk/>
            <pc:sldMasterMk cId="2523064765" sldId="2147483660"/>
            <pc:sldLayoutMk cId="2476838218" sldId="2147483700"/>
          </pc:sldLayoutMkLst>
          <pc:spChg chg="mod">
            <ac:chgData name="Gino Masini" userId="446cd9d3-d73a-4f5c-b87e-4610f52c71cf" providerId="ADAL" clId="{8ABE961B-B3F1-49A8-8EAB-3C0CF73847FF}" dt="2022-03-10T17:25:47.737" v="1004" actId="20577"/>
            <ac:spMkLst>
              <pc:docMk/>
              <pc:sldMasterMk cId="2523064765" sldId="2147483660"/>
              <pc:sldLayoutMk cId="2476838218" sldId="2147483700"/>
              <ac:spMk id="5" creationId="{8F93BC53-EE81-4467-94F1-401BB6631310}"/>
            </ac:spMkLst>
          </pc:spChg>
        </pc:sldLayoutChg>
        <pc:sldLayoutChg chg="modSp mod">
          <pc:chgData name="Gino Masini" userId="446cd9d3-d73a-4f5c-b87e-4610f52c71cf" providerId="ADAL" clId="{8ABE961B-B3F1-49A8-8EAB-3C0CF73847FF}" dt="2022-03-10T17:25:47.742" v="1008" actId="20577"/>
          <pc:sldLayoutMkLst>
            <pc:docMk/>
            <pc:sldMasterMk cId="2523064765" sldId="2147483660"/>
            <pc:sldLayoutMk cId="3501140641" sldId="2147483701"/>
          </pc:sldLayoutMkLst>
          <pc:spChg chg="mod">
            <ac:chgData name="Gino Masini" userId="446cd9d3-d73a-4f5c-b87e-4610f52c71cf" providerId="ADAL" clId="{8ABE961B-B3F1-49A8-8EAB-3C0CF73847FF}" dt="2022-03-10T17:25:47.742" v="1008" actId="20577"/>
            <ac:spMkLst>
              <pc:docMk/>
              <pc:sldMasterMk cId="2523064765" sldId="2147483660"/>
              <pc:sldLayoutMk cId="3501140641" sldId="2147483701"/>
              <ac:spMk id="5" creationId="{064BC3BB-EB1F-4C03-845A-197D7CB3D7FF}"/>
            </ac:spMkLst>
          </pc:spChg>
        </pc:sldLayoutChg>
        <pc:sldLayoutChg chg="modSp mod">
          <pc:chgData name="Gino Masini" userId="446cd9d3-d73a-4f5c-b87e-4610f52c71cf" providerId="ADAL" clId="{8ABE961B-B3F1-49A8-8EAB-3C0CF73847FF}" dt="2022-03-10T17:25:47.747" v="1012" actId="20577"/>
          <pc:sldLayoutMkLst>
            <pc:docMk/>
            <pc:sldMasterMk cId="2523064765" sldId="2147483660"/>
            <pc:sldLayoutMk cId="4094464793" sldId="2147483702"/>
          </pc:sldLayoutMkLst>
          <pc:spChg chg="mod">
            <ac:chgData name="Gino Masini" userId="446cd9d3-d73a-4f5c-b87e-4610f52c71cf" providerId="ADAL" clId="{8ABE961B-B3F1-49A8-8EAB-3C0CF73847FF}" dt="2022-03-10T17:25:47.747" v="1012" actId="20577"/>
            <ac:spMkLst>
              <pc:docMk/>
              <pc:sldMasterMk cId="2523064765" sldId="2147483660"/>
              <pc:sldLayoutMk cId="4094464793" sldId="2147483702"/>
              <ac:spMk id="5" creationId="{EE432ACF-022C-4E4D-A91E-50BCA41421CC}"/>
            </ac:spMkLst>
          </pc:spChg>
        </pc:sldLayoutChg>
        <pc:sldLayoutChg chg="modSp mod">
          <pc:chgData name="Gino Masini" userId="446cd9d3-d73a-4f5c-b87e-4610f52c71cf" providerId="ADAL" clId="{8ABE961B-B3F1-49A8-8EAB-3C0CF73847FF}" dt="2022-03-10T17:25:47.753" v="1016" actId="20577"/>
          <pc:sldLayoutMkLst>
            <pc:docMk/>
            <pc:sldMasterMk cId="2523064765" sldId="2147483660"/>
            <pc:sldLayoutMk cId="3745137931" sldId="2147483703"/>
          </pc:sldLayoutMkLst>
          <pc:spChg chg="mod">
            <ac:chgData name="Gino Masini" userId="446cd9d3-d73a-4f5c-b87e-4610f52c71cf" providerId="ADAL" clId="{8ABE961B-B3F1-49A8-8EAB-3C0CF73847FF}" dt="2022-03-10T17:25:47.753" v="1016" actId="20577"/>
            <ac:spMkLst>
              <pc:docMk/>
              <pc:sldMasterMk cId="2523064765" sldId="2147483660"/>
              <pc:sldLayoutMk cId="3745137931" sldId="2147483703"/>
              <ac:spMk id="5" creationId="{8A859F72-32B2-47EB-8CB5-BCF639CDADF5}"/>
            </ac:spMkLst>
          </pc:spChg>
        </pc:sldLayoutChg>
        <pc:sldLayoutChg chg="modSp mod">
          <pc:chgData name="Gino Masini" userId="446cd9d3-d73a-4f5c-b87e-4610f52c71cf" providerId="ADAL" clId="{8ABE961B-B3F1-49A8-8EAB-3C0CF73847FF}" dt="2022-03-10T17:25:47.758" v="1020" actId="20577"/>
          <pc:sldLayoutMkLst>
            <pc:docMk/>
            <pc:sldMasterMk cId="2523064765" sldId="2147483660"/>
            <pc:sldLayoutMk cId="3443338964" sldId="2147483706"/>
          </pc:sldLayoutMkLst>
          <pc:spChg chg="mod">
            <ac:chgData name="Gino Masini" userId="446cd9d3-d73a-4f5c-b87e-4610f52c71cf" providerId="ADAL" clId="{8ABE961B-B3F1-49A8-8EAB-3C0CF73847FF}" dt="2022-03-10T17:25:47.758" v="1020" actId="20577"/>
            <ac:spMkLst>
              <pc:docMk/>
              <pc:sldMasterMk cId="2523064765" sldId="2147483660"/>
              <pc:sldLayoutMk cId="3443338964" sldId="2147483706"/>
              <ac:spMk id="8" creationId="{C2AD0284-E6BA-49D8-AB3F-D94DBB1D54F0}"/>
            </ac:spMkLst>
          </pc:spChg>
        </pc:sldLayoutChg>
      </pc:sldMasterChg>
    </pc:docChg>
  </pc:docChgLst>
  <pc:docChgLst>
    <pc:chgData name="Filip Barac" userId="d01b6925-bf8b-447c-8a69-6fea306b4349" providerId="ADAL" clId="{98B230E2-6860-45AB-99B3-A1A2900031AA}"/>
    <pc:docChg chg="undo redo custSel modMainMaster">
      <pc:chgData name="Filip Barac" userId="d01b6925-bf8b-447c-8a69-6fea306b4349" providerId="ADAL" clId="{98B230E2-6860-45AB-99B3-A1A2900031AA}" dt="2023-11-30T13:54:44.509" v="161"/>
      <pc:docMkLst>
        <pc:docMk/>
      </pc:docMkLst>
      <pc:sldChg chg="addCm delCm">
        <pc:chgData name="Filip Barac" userId="d01b6925-bf8b-447c-8a69-6fea306b4349" providerId="ADAL" clId="{98B230E2-6860-45AB-99B3-A1A2900031AA}" dt="2023-11-30T13:53:44.243" v="159"/>
        <pc:sldMkLst>
          <pc:docMk/>
          <pc:sldMk cId="2230748882" sldId="271"/>
        </pc:sldMkLst>
      </pc:sldChg>
      <pc:sldChg chg="addCm">
        <pc:chgData name="Filip Barac" userId="d01b6925-bf8b-447c-8a69-6fea306b4349" providerId="ADAL" clId="{98B230E2-6860-45AB-99B3-A1A2900031AA}" dt="2023-11-30T13:54:04.051" v="160"/>
        <pc:sldMkLst>
          <pc:docMk/>
          <pc:sldMk cId="950509729" sldId="277"/>
        </pc:sldMkLst>
      </pc:sldChg>
      <pc:sldChg chg="addCm modCm">
        <pc:chgData name="Filip Barac" userId="d01b6925-bf8b-447c-8a69-6fea306b4349" providerId="ADAL" clId="{98B230E2-6860-45AB-99B3-A1A2900031AA}" dt="2023-11-30T13:54:44.509" v="161"/>
        <pc:sldMkLst>
          <pc:docMk/>
          <pc:sldMk cId="3736570464" sldId="279"/>
        </pc:sldMkLst>
      </pc:sldChg>
      <pc:sldMasterChg chg="modSldLayout">
        <pc:chgData name="Filip Barac" userId="d01b6925-bf8b-447c-8a69-6fea306b4349" providerId="ADAL" clId="{98B230E2-6860-45AB-99B3-A1A2900031AA}" dt="2023-11-30T13:27:38.403" v="151" actId="20577"/>
        <pc:sldMasterMkLst>
          <pc:docMk/>
          <pc:sldMasterMk cId="2523064765" sldId="2147483660"/>
        </pc:sldMasterMkLst>
        <pc:sldLayoutChg chg="modSp mod">
          <pc:chgData name="Filip Barac" userId="d01b6925-bf8b-447c-8a69-6fea306b4349" providerId="ADAL" clId="{98B230E2-6860-45AB-99B3-A1A2900031AA}" dt="2023-11-30T13:27:38.168" v="7" actId="20577"/>
          <pc:sldLayoutMkLst>
            <pc:docMk/>
            <pc:sldMasterMk cId="2523064765" sldId="2147483660"/>
            <pc:sldLayoutMk cId="2064663325" sldId="2147483664"/>
          </pc:sldLayoutMkLst>
          <pc:spChg chg="mod">
            <ac:chgData name="Filip Barac" userId="d01b6925-bf8b-447c-8a69-6fea306b4349" providerId="ADAL" clId="{98B230E2-6860-45AB-99B3-A1A2900031AA}" dt="2023-11-30T13:27:38.168" v="7" actId="20577"/>
            <ac:spMkLst>
              <pc:docMk/>
              <pc:sldMasterMk cId="2523064765" sldId="2147483660"/>
              <pc:sldLayoutMk cId="2064663325" sldId="2147483664"/>
              <ac:spMk id="8" creationId="{866A1512-27D5-4CA8-94C5-10E56C30705D}"/>
            </ac:spMkLst>
          </pc:spChg>
        </pc:sldLayoutChg>
        <pc:sldLayoutChg chg="modSp mod">
          <pc:chgData name="Filip Barac" userId="d01b6925-bf8b-447c-8a69-6fea306b4349" providerId="ADAL" clId="{98B230E2-6860-45AB-99B3-A1A2900031AA}" dt="2023-11-30T13:27:38.175" v="11" actId="20577"/>
          <pc:sldLayoutMkLst>
            <pc:docMk/>
            <pc:sldMasterMk cId="2523064765" sldId="2147483660"/>
            <pc:sldLayoutMk cId="2108219646" sldId="2147483665"/>
          </pc:sldLayoutMkLst>
          <pc:spChg chg="mod">
            <ac:chgData name="Filip Barac" userId="d01b6925-bf8b-447c-8a69-6fea306b4349" providerId="ADAL" clId="{98B230E2-6860-45AB-99B3-A1A2900031AA}" dt="2023-11-30T13:27:38.175" v="11" actId="20577"/>
            <ac:spMkLst>
              <pc:docMk/>
              <pc:sldMasterMk cId="2523064765" sldId="2147483660"/>
              <pc:sldLayoutMk cId="2108219646" sldId="2147483665"/>
              <ac:spMk id="7" creationId="{F4D3A834-11EE-4BDF-A704-0BF0873EFBA3}"/>
            </ac:spMkLst>
          </pc:spChg>
        </pc:sldLayoutChg>
        <pc:sldLayoutChg chg="modSp mod">
          <pc:chgData name="Filip Barac" userId="d01b6925-bf8b-447c-8a69-6fea306b4349" providerId="ADAL" clId="{98B230E2-6860-45AB-99B3-A1A2900031AA}" dt="2023-11-30T13:27:38.179" v="15" actId="20577"/>
          <pc:sldLayoutMkLst>
            <pc:docMk/>
            <pc:sldMasterMk cId="2523064765" sldId="2147483660"/>
            <pc:sldLayoutMk cId="299406540" sldId="2147483666"/>
          </pc:sldLayoutMkLst>
          <pc:spChg chg="mod">
            <ac:chgData name="Filip Barac" userId="d01b6925-bf8b-447c-8a69-6fea306b4349" providerId="ADAL" clId="{98B230E2-6860-45AB-99B3-A1A2900031AA}" dt="2023-11-30T13:27:38.179" v="15" actId="20577"/>
            <ac:spMkLst>
              <pc:docMk/>
              <pc:sldMasterMk cId="2523064765" sldId="2147483660"/>
              <pc:sldLayoutMk cId="299406540" sldId="2147483666"/>
              <ac:spMk id="7" creationId="{A51D0608-0A57-43BF-AD18-8DFD8B5D249B}"/>
            </ac:spMkLst>
          </pc:spChg>
        </pc:sldLayoutChg>
        <pc:sldLayoutChg chg="modSp mod">
          <pc:chgData name="Filip Barac" userId="d01b6925-bf8b-447c-8a69-6fea306b4349" providerId="ADAL" clId="{98B230E2-6860-45AB-99B3-A1A2900031AA}" dt="2023-11-30T13:27:38.186" v="19" actId="20577"/>
          <pc:sldLayoutMkLst>
            <pc:docMk/>
            <pc:sldMasterMk cId="2523064765" sldId="2147483660"/>
            <pc:sldLayoutMk cId="3450366910" sldId="2147483667"/>
          </pc:sldLayoutMkLst>
          <pc:spChg chg="mod">
            <ac:chgData name="Filip Barac" userId="d01b6925-bf8b-447c-8a69-6fea306b4349" providerId="ADAL" clId="{98B230E2-6860-45AB-99B3-A1A2900031AA}" dt="2023-11-30T13:27:38.186" v="19" actId="20577"/>
            <ac:spMkLst>
              <pc:docMk/>
              <pc:sldMasterMk cId="2523064765" sldId="2147483660"/>
              <pc:sldLayoutMk cId="3450366910" sldId="2147483667"/>
              <ac:spMk id="7" creationId="{89A384A6-2ED7-4C73-9166-564C827C9CC4}"/>
            </ac:spMkLst>
          </pc:spChg>
        </pc:sldLayoutChg>
        <pc:sldLayoutChg chg="modSp mod">
          <pc:chgData name="Filip Barac" userId="d01b6925-bf8b-447c-8a69-6fea306b4349" providerId="ADAL" clId="{98B230E2-6860-45AB-99B3-A1A2900031AA}" dt="2023-11-30T13:27:38.196" v="23" actId="20577"/>
          <pc:sldLayoutMkLst>
            <pc:docMk/>
            <pc:sldMasterMk cId="2523064765" sldId="2147483660"/>
            <pc:sldLayoutMk cId="3593654033" sldId="2147483668"/>
          </pc:sldLayoutMkLst>
          <pc:spChg chg="mod">
            <ac:chgData name="Filip Barac" userId="d01b6925-bf8b-447c-8a69-6fea306b4349" providerId="ADAL" clId="{98B230E2-6860-45AB-99B3-A1A2900031AA}" dt="2023-11-30T13:27:38.196" v="23" actId="20577"/>
            <ac:spMkLst>
              <pc:docMk/>
              <pc:sldMasterMk cId="2523064765" sldId="2147483660"/>
              <pc:sldLayoutMk cId="3593654033" sldId="2147483668"/>
              <ac:spMk id="7" creationId="{88BB9017-2EBC-4916-882A-FAB5684DE9CF}"/>
            </ac:spMkLst>
          </pc:spChg>
        </pc:sldLayoutChg>
        <pc:sldLayoutChg chg="modSp mod">
          <pc:chgData name="Filip Barac" userId="d01b6925-bf8b-447c-8a69-6fea306b4349" providerId="ADAL" clId="{98B230E2-6860-45AB-99B3-A1A2900031AA}" dt="2023-11-30T13:27:38.204" v="27" actId="20577"/>
          <pc:sldLayoutMkLst>
            <pc:docMk/>
            <pc:sldMasterMk cId="2523064765" sldId="2147483660"/>
            <pc:sldLayoutMk cId="4136202525" sldId="2147483669"/>
          </pc:sldLayoutMkLst>
          <pc:spChg chg="mod">
            <ac:chgData name="Filip Barac" userId="d01b6925-bf8b-447c-8a69-6fea306b4349" providerId="ADAL" clId="{98B230E2-6860-45AB-99B3-A1A2900031AA}" dt="2023-11-30T13:27:38.204" v="27" actId="20577"/>
            <ac:spMkLst>
              <pc:docMk/>
              <pc:sldMasterMk cId="2523064765" sldId="2147483660"/>
              <pc:sldLayoutMk cId="4136202525" sldId="2147483669"/>
              <ac:spMk id="7" creationId="{515DEFEB-D8FB-411D-89D1-C457BD4FE531}"/>
            </ac:spMkLst>
          </pc:spChg>
        </pc:sldLayoutChg>
        <pc:sldLayoutChg chg="modSp mod">
          <pc:chgData name="Filip Barac" userId="d01b6925-bf8b-447c-8a69-6fea306b4349" providerId="ADAL" clId="{98B230E2-6860-45AB-99B3-A1A2900031AA}" dt="2023-11-30T13:27:38.211" v="31" actId="20577"/>
          <pc:sldLayoutMkLst>
            <pc:docMk/>
            <pc:sldMasterMk cId="2523064765" sldId="2147483660"/>
            <pc:sldLayoutMk cId="1267818655" sldId="2147483670"/>
          </pc:sldLayoutMkLst>
          <pc:spChg chg="mod">
            <ac:chgData name="Filip Barac" userId="d01b6925-bf8b-447c-8a69-6fea306b4349" providerId="ADAL" clId="{98B230E2-6860-45AB-99B3-A1A2900031AA}" dt="2023-11-30T13:27:38.211" v="31" actId="20577"/>
            <ac:spMkLst>
              <pc:docMk/>
              <pc:sldMasterMk cId="2523064765" sldId="2147483660"/>
              <pc:sldLayoutMk cId="1267818655" sldId="2147483670"/>
              <ac:spMk id="7" creationId="{E08DADFB-44CC-4810-9193-0C9F586CE666}"/>
            </ac:spMkLst>
          </pc:spChg>
        </pc:sldLayoutChg>
        <pc:sldLayoutChg chg="modSp mod">
          <pc:chgData name="Filip Barac" userId="d01b6925-bf8b-447c-8a69-6fea306b4349" providerId="ADAL" clId="{98B230E2-6860-45AB-99B3-A1A2900031AA}" dt="2023-11-30T13:27:38.219" v="35" actId="20577"/>
          <pc:sldLayoutMkLst>
            <pc:docMk/>
            <pc:sldMasterMk cId="2523064765" sldId="2147483660"/>
            <pc:sldLayoutMk cId="3355176887" sldId="2147483671"/>
          </pc:sldLayoutMkLst>
          <pc:spChg chg="mod">
            <ac:chgData name="Filip Barac" userId="d01b6925-bf8b-447c-8a69-6fea306b4349" providerId="ADAL" clId="{98B230E2-6860-45AB-99B3-A1A2900031AA}" dt="2023-11-30T13:27:38.219" v="35" actId="20577"/>
            <ac:spMkLst>
              <pc:docMk/>
              <pc:sldMasterMk cId="2523064765" sldId="2147483660"/>
              <pc:sldLayoutMk cId="3355176887" sldId="2147483671"/>
              <ac:spMk id="4" creationId="{7AB1CD1C-AD0D-4C0E-8012-BDF9F1E4C38B}"/>
            </ac:spMkLst>
          </pc:spChg>
        </pc:sldLayoutChg>
        <pc:sldLayoutChg chg="modSp mod">
          <pc:chgData name="Filip Barac" userId="d01b6925-bf8b-447c-8a69-6fea306b4349" providerId="ADAL" clId="{98B230E2-6860-45AB-99B3-A1A2900031AA}" dt="2023-11-30T13:27:38.224" v="39" actId="20577"/>
          <pc:sldLayoutMkLst>
            <pc:docMk/>
            <pc:sldMasterMk cId="2523064765" sldId="2147483660"/>
            <pc:sldLayoutMk cId="1793964376" sldId="2147483672"/>
          </pc:sldLayoutMkLst>
          <pc:spChg chg="mod">
            <ac:chgData name="Filip Barac" userId="d01b6925-bf8b-447c-8a69-6fea306b4349" providerId="ADAL" clId="{98B230E2-6860-45AB-99B3-A1A2900031AA}" dt="2023-11-30T13:27:38.224" v="39" actId="20577"/>
            <ac:spMkLst>
              <pc:docMk/>
              <pc:sldMasterMk cId="2523064765" sldId="2147483660"/>
              <pc:sldLayoutMk cId="1793964376" sldId="2147483672"/>
              <ac:spMk id="3" creationId="{76D5DBE1-F5A0-4F54-BCB1-8A4278408056}"/>
            </ac:spMkLst>
          </pc:spChg>
        </pc:sldLayoutChg>
        <pc:sldLayoutChg chg="modSp mod">
          <pc:chgData name="Filip Barac" userId="d01b6925-bf8b-447c-8a69-6fea306b4349" providerId="ADAL" clId="{98B230E2-6860-45AB-99B3-A1A2900031AA}" dt="2023-11-30T13:27:38.235" v="47" actId="20577"/>
          <pc:sldLayoutMkLst>
            <pc:docMk/>
            <pc:sldMasterMk cId="2523064765" sldId="2147483660"/>
            <pc:sldLayoutMk cId="3415456144" sldId="2147483673"/>
          </pc:sldLayoutMkLst>
          <pc:spChg chg="mod">
            <ac:chgData name="Filip Barac" userId="d01b6925-bf8b-447c-8a69-6fea306b4349" providerId="ADAL" clId="{98B230E2-6860-45AB-99B3-A1A2900031AA}" dt="2023-11-30T13:27:38.235" v="47" actId="20577"/>
            <ac:spMkLst>
              <pc:docMk/>
              <pc:sldMasterMk cId="2523064765" sldId="2147483660"/>
              <pc:sldLayoutMk cId="3415456144" sldId="2147483673"/>
              <ac:spMk id="3" creationId="{C44ECCE6-4D94-443E-8C20-CA233A5C0572}"/>
            </ac:spMkLst>
          </pc:spChg>
        </pc:sldLayoutChg>
        <pc:sldLayoutChg chg="modSp mod">
          <pc:chgData name="Filip Barac" userId="d01b6925-bf8b-447c-8a69-6fea306b4349" providerId="ADAL" clId="{98B230E2-6860-45AB-99B3-A1A2900031AA}" dt="2023-11-30T13:27:38.324" v="103" actId="20577"/>
          <pc:sldLayoutMkLst>
            <pc:docMk/>
            <pc:sldMasterMk cId="2523064765" sldId="2147483660"/>
            <pc:sldLayoutMk cId="675883818" sldId="2147483675"/>
          </pc:sldLayoutMkLst>
          <pc:spChg chg="mod">
            <ac:chgData name="Filip Barac" userId="d01b6925-bf8b-447c-8a69-6fea306b4349" providerId="ADAL" clId="{98B230E2-6860-45AB-99B3-A1A2900031AA}" dt="2023-11-30T13:27:38.324" v="103" actId="20577"/>
            <ac:spMkLst>
              <pc:docMk/>
              <pc:sldMasterMk cId="2523064765" sldId="2147483660"/>
              <pc:sldLayoutMk cId="675883818" sldId="2147483675"/>
              <ac:spMk id="8" creationId="{53797230-5A6C-4718-8C90-CB9F2709B382}"/>
            </ac:spMkLst>
          </pc:spChg>
        </pc:sldLayoutChg>
        <pc:sldLayoutChg chg="modSp mod">
          <pc:chgData name="Filip Barac" userId="d01b6925-bf8b-447c-8a69-6fea306b4349" providerId="ADAL" clId="{98B230E2-6860-45AB-99B3-A1A2900031AA}" dt="2023-11-30T13:27:38.328" v="107" actId="20577"/>
          <pc:sldLayoutMkLst>
            <pc:docMk/>
            <pc:sldMasterMk cId="2523064765" sldId="2147483660"/>
            <pc:sldLayoutMk cId="192221419" sldId="2147483676"/>
          </pc:sldLayoutMkLst>
          <pc:spChg chg="mod">
            <ac:chgData name="Filip Barac" userId="d01b6925-bf8b-447c-8a69-6fea306b4349" providerId="ADAL" clId="{98B230E2-6860-45AB-99B3-A1A2900031AA}" dt="2023-11-30T13:27:38.328" v="107" actId="20577"/>
            <ac:spMkLst>
              <pc:docMk/>
              <pc:sldMasterMk cId="2523064765" sldId="2147483660"/>
              <pc:sldLayoutMk cId="192221419" sldId="2147483676"/>
              <ac:spMk id="9" creationId="{00E7BBCA-E768-4FD9-82EA-328297783367}"/>
            </ac:spMkLst>
          </pc:spChg>
        </pc:sldLayoutChg>
        <pc:sldLayoutChg chg="modSp mod">
          <pc:chgData name="Filip Barac" userId="d01b6925-bf8b-447c-8a69-6fea306b4349" providerId="ADAL" clId="{98B230E2-6860-45AB-99B3-A1A2900031AA}" dt="2023-11-30T13:27:38.368" v="131" actId="20577"/>
          <pc:sldLayoutMkLst>
            <pc:docMk/>
            <pc:sldMasterMk cId="2523064765" sldId="2147483660"/>
            <pc:sldLayoutMk cId="1896068706" sldId="2147483677"/>
          </pc:sldLayoutMkLst>
          <pc:spChg chg="mod">
            <ac:chgData name="Filip Barac" userId="d01b6925-bf8b-447c-8a69-6fea306b4349" providerId="ADAL" clId="{98B230E2-6860-45AB-99B3-A1A2900031AA}" dt="2023-11-30T13:27:38.368" v="131" actId="20577"/>
            <ac:spMkLst>
              <pc:docMk/>
              <pc:sldMasterMk cId="2523064765" sldId="2147483660"/>
              <pc:sldLayoutMk cId="1896068706" sldId="2147483677"/>
              <ac:spMk id="9" creationId="{4815D3F0-43E8-418F-A5E4-30F31668DC0E}"/>
            </ac:spMkLst>
          </pc:spChg>
        </pc:sldLayoutChg>
        <pc:sldLayoutChg chg="modSp mod">
          <pc:chgData name="Filip Barac" userId="d01b6925-bf8b-447c-8a69-6fea306b4349" providerId="ADAL" clId="{98B230E2-6860-45AB-99B3-A1A2900031AA}" dt="2023-11-30T13:27:38.372" v="135" actId="20577"/>
          <pc:sldLayoutMkLst>
            <pc:docMk/>
            <pc:sldMasterMk cId="2523064765" sldId="2147483660"/>
            <pc:sldLayoutMk cId="2275899235" sldId="2147483678"/>
          </pc:sldLayoutMkLst>
          <pc:spChg chg="mod">
            <ac:chgData name="Filip Barac" userId="d01b6925-bf8b-447c-8a69-6fea306b4349" providerId="ADAL" clId="{98B230E2-6860-45AB-99B3-A1A2900031AA}" dt="2023-11-30T13:27:38.372" v="135" actId="20577"/>
            <ac:spMkLst>
              <pc:docMk/>
              <pc:sldMasterMk cId="2523064765" sldId="2147483660"/>
              <pc:sldLayoutMk cId="2275899235" sldId="2147483678"/>
              <ac:spMk id="11" creationId="{A55C34B4-681E-4FDA-A9BB-6BC31D94C8D6}"/>
            </ac:spMkLst>
          </pc:spChg>
        </pc:sldLayoutChg>
        <pc:sldLayoutChg chg="modSp mod">
          <pc:chgData name="Filip Barac" userId="d01b6925-bf8b-447c-8a69-6fea306b4349" providerId="ADAL" clId="{98B230E2-6860-45AB-99B3-A1A2900031AA}" dt="2023-11-30T13:27:38.380" v="139" actId="20577"/>
          <pc:sldLayoutMkLst>
            <pc:docMk/>
            <pc:sldMasterMk cId="2523064765" sldId="2147483660"/>
            <pc:sldLayoutMk cId="1509090296" sldId="2147483679"/>
          </pc:sldLayoutMkLst>
          <pc:spChg chg="mod">
            <ac:chgData name="Filip Barac" userId="d01b6925-bf8b-447c-8a69-6fea306b4349" providerId="ADAL" clId="{98B230E2-6860-45AB-99B3-A1A2900031AA}" dt="2023-11-30T13:27:38.380" v="139" actId="20577"/>
            <ac:spMkLst>
              <pc:docMk/>
              <pc:sldMasterMk cId="2523064765" sldId="2147483660"/>
              <pc:sldLayoutMk cId="1509090296" sldId="2147483679"/>
              <ac:spMk id="11" creationId="{107CDD62-B47C-43AB-8BA0-F875DF45681E}"/>
            </ac:spMkLst>
          </pc:spChg>
        </pc:sldLayoutChg>
        <pc:sldLayoutChg chg="modSp mod">
          <pc:chgData name="Filip Barac" userId="d01b6925-bf8b-447c-8a69-6fea306b4349" providerId="ADAL" clId="{98B230E2-6860-45AB-99B3-A1A2900031AA}" dt="2023-11-30T13:27:38.384" v="143" actId="20577"/>
          <pc:sldLayoutMkLst>
            <pc:docMk/>
            <pc:sldMasterMk cId="2523064765" sldId="2147483660"/>
            <pc:sldLayoutMk cId="3100695833" sldId="2147483680"/>
          </pc:sldLayoutMkLst>
          <pc:spChg chg="mod">
            <ac:chgData name="Filip Barac" userId="d01b6925-bf8b-447c-8a69-6fea306b4349" providerId="ADAL" clId="{98B230E2-6860-45AB-99B3-A1A2900031AA}" dt="2023-11-30T13:27:38.384" v="143" actId="20577"/>
            <ac:spMkLst>
              <pc:docMk/>
              <pc:sldMasterMk cId="2523064765" sldId="2147483660"/>
              <pc:sldLayoutMk cId="3100695833" sldId="2147483680"/>
              <ac:spMk id="11" creationId="{A2963A4D-3277-42A5-8919-305DE5AD9247}"/>
            </ac:spMkLst>
          </pc:spChg>
        </pc:sldLayoutChg>
        <pc:sldLayoutChg chg="modSp mod">
          <pc:chgData name="Filip Barac" userId="d01b6925-bf8b-447c-8a69-6fea306b4349" providerId="ADAL" clId="{98B230E2-6860-45AB-99B3-A1A2900031AA}" dt="2023-11-30T13:27:38.403" v="151" actId="20577"/>
          <pc:sldLayoutMkLst>
            <pc:docMk/>
            <pc:sldMasterMk cId="2523064765" sldId="2147483660"/>
            <pc:sldLayoutMk cId="1436988196" sldId="2147483681"/>
          </pc:sldLayoutMkLst>
          <pc:spChg chg="mod">
            <ac:chgData name="Filip Barac" userId="d01b6925-bf8b-447c-8a69-6fea306b4349" providerId="ADAL" clId="{98B230E2-6860-45AB-99B3-A1A2900031AA}" dt="2023-11-30T13:27:38.403" v="151" actId="20577"/>
            <ac:spMkLst>
              <pc:docMk/>
              <pc:sldMasterMk cId="2523064765" sldId="2147483660"/>
              <pc:sldLayoutMk cId="1436988196" sldId="2147483681"/>
              <ac:spMk id="14" creationId="{089CBEB5-348B-49F3-8F8B-FDEE08950E37}"/>
            </ac:spMkLst>
          </pc:spChg>
        </pc:sldLayoutChg>
        <pc:sldLayoutChg chg="modSp mod">
          <pc:chgData name="Filip Barac" userId="d01b6925-bf8b-447c-8a69-6fea306b4349" providerId="ADAL" clId="{98B230E2-6860-45AB-99B3-A1A2900031AA}" dt="2023-11-30T13:27:38.295" v="87" actId="20577"/>
          <pc:sldLayoutMkLst>
            <pc:docMk/>
            <pc:sldMasterMk cId="2523064765" sldId="2147483660"/>
            <pc:sldLayoutMk cId="4114665" sldId="2147483682"/>
          </pc:sldLayoutMkLst>
          <pc:spChg chg="mod">
            <ac:chgData name="Filip Barac" userId="d01b6925-bf8b-447c-8a69-6fea306b4349" providerId="ADAL" clId="{98B230E2-6860-45AB-99B3-A1A2900031AA}" dt="2023-11-30T13:27:38.295" v="87" actId="20577"/>
            <ac:spMkLst>
              <pc:docMk/>
              <pc:sldMasterMk cId="2523064765" sldId="2147483660"/>
              <pc:sldLayoutMk cId="4114665" sldId="2147483682"/>
              <ac:spMk id="7" creationId="{EF2C589A-70A9-4C1E-92FD-76B1E60A1A29}"/>
            </ac:spMkLst>
          </pc:spChg>
        </pc:sldLayoutChg>
        <pc:sldLayoutChg chg="modSp mod">
          <pc:chgData name="Filip Barac" userId="d01b6925-bf8b-447c-8a69-6fea306b4349" providerId="ADAL" clId="{98B230E2-6860-45AB-99B3-A1A2900031AA}" dt="2023-11-30T13:27:38.303" v="91" actId="20577"/>
          <pc:sldLayoutMkLst>
            <pc:docMk/>
            <pc:sldMasterMk cId="2523064765" sldId="2147483660"/>
            <pc:sldLayoutMk cId="584347284" sldId="2147483683"/>
          </pc:sldLayoutMkLst>
          <pc:spChg chg="mod">
            <ac:chgData name="Filip Barac" userId="d01b6925-bf8b-447c-8a69-6fea306b4349" providerId="ADAL" clId="{98B230E2-6860-45AB-99B3-A1A2900031AA}" dt="2023-11-30T13:27:38.303" v="91" actId="20577"/>
            <ac:spMkLst>
              <pc:docMk/>
              <pc:sldMasterMk cId="2523064765" sldId="2147483660"/>
              <pc:sldLayoutMk cId="584347284" sldId="2147483683"/>
              <ac:spMk id="9" creationId="{4372D240-75C4-4747-BB0C-CDA1A95650A3}"/>
            </ac:spMkLst>
          </pc:spChg>
        </pc:sldLayoutChg>
        <pc:sldLayoutChg chg="modSp mod">
          <pc:chgData name="Filip Barac" userId="d01b6925-bf8b-447c-8a69-6fea306b4349" providerId="ADAL" clId="{98B230E2-6860-45AB-99B3-A1A2900031AA}" dt="2023-11-30T13:27:38.307" v="95" actId="20577"/>
          <pc:sldLayoutMkLst>
            <pc:docMk/>
            <pc:sldMasterMk cId="2523064765" sldId="2147483660"/>
            <pc:sldLayoutMk cId="2522373556" sldId="2147483684"/>
          </pc:sldLayoutMkLst>
          <pc:spChg chg="mod">
            <ac:chgData name="Filip Barac" userId="d01b6925-bf8b-447c-8a69-6fea306b4349" providerId="ADAL" clId="{98B230E2-6860-45AB-99B3-A1A2900031AA}" dt="2023-11-30T13:27:38.307" v="95" actId="20577"/>
            <ac:spMkLst>
              <pc:docMk/>
              <pc:sldMasterMk cId="2523064765" sldId="2147483660"/>
              <pc:sldLayoutMk cId="2522373556" sldId="2147483684"/>
              <ac:spMk id="7" creationId="{8D51E95B-B5A6-40B6-97CB-5F0FE563EB1D}"/>
            </ac:spMkLst>
          </pc:spChg>
        </pc:sldLayoutChg>
        <pc:sldLayoutChg chg="modSp mod">
          <pc:chgData name="Filip Barac" userId="d01b6925-bf8b-447c-8a69-6fea306b4349" providerId="ADAL" clId="{98B230E2-6860-45AB-99B3-A1A2900031AA}" dt="2023-11-30T13:27:38.315" v="99" actId="20577"/>
          <pc:sldLayoutMkLst>
            <pc:docMk/>
            <pc:sldMasterMk cId="2523064765" sldId="2147483660"/>
            <pc:sldLayoutMk cId="2731981876" sldId="2147483685"/>
          </pc:sldLayoutMkLst>
          <pc:spChg chg="mod">
            <ac:chgData name="Filip Barac" userId="d01b6925-bf8b-447c-8a69-6fea306b4349" providerId="ADAL" clId="{98B230E2-6860-45AB-99B3-A1A2900031AA}" dt="2023-11-30T13:27:38.315" v="99" actId="20577"/>
            <ac:spMkLst>
              <pc:docMk/>
              <pc:sldMasterMk cId="2523064765" sldId="2147483660"/>
              <pc:sldLayoutMk cId="2731981876" sldId="2147483685"/>
              <ac:spMk id="11" creationId="{4137CA89-AFF7-46A6-A978-5D6CF4C2A39A}"/>
            </ac:spMkLst>
          </pc:spChg>
        </pc:sldLayoutChg>
        <pc:sldLayoutChg chg="modSp mod">
          <pc:chgData name="Filip Barac" userId="d01b6925-bf8b-447c-8a69-6fea306b4349" providerId="ADAL" clId="{98B230E2-6860-45AB-99B3-A1A2900031AA}" dt="2023-11-30T13:27:38.337" v="111" actId="20577"/>
          <pc:sldLayoutMkLst>
            <pc:docMk/>
            <pc:sldMasterMk cId="2523064765" sldId="2147483660"/>
            <pc:sldLayoutMk cId="1631202071" sldId="2147483686"/>
          </pc:sldLayoutMkLst>
          <pc:spChg chg="mod">
            <ac:chgData name="Filip Barac" userId="d01b6925-bf8b-447c-8a69-6fea306b4349" providerId="ADAL" clId="{98B230E2-6860-45AB-99B3-A1A2900031AA}" dt="2023-11-30T13:27:38.337" v="111" actId="20577"/>
            <ac:spMkLst>
              <pc:docMk/>
              <pc:sldMasterMk cId="2523064765" sldId="2147483660"/>
              <pc:sldLayoutMk cId="1631202071" sldId="2147483686"/>
              <ac:spMk id="8" creationId="{4E1D7684-BC36-44BA-9074-E0D05038847F}"/>
            </ac:spMkLst>
          </pc:spChg>
        </pc:sldLayoutChg>
        <pc:sldLayoutChg chg="modSp mod">
          <pc:chgData name="Filip Barac" userId="d01b6925-bf8b-447c-8a69-6fea306b4349" providerId="ADAL" clId="{98B230E2-6860-45AB-99B3-A1A2900031AA}" dt="2023-11-30T13:27:38.341" v="115" actId="20577"/>
          <pc:sldLayoutMkLst>
            <pc:docMk/>
            <pc:sldMasterMk cId="2523064765" sldId="2147483660"/>
            <pc:sldLayoutMk cId="185064145" sldId="2147483687"/>
          </pc:sldLayoutMkLst>
          <pc:spChg chg="mod">
            <ac:chgData name="Filip Barac" userId="d01b6925-bf8b-447c-8a69-6fea306b4349" providerId="ADAL" clId="{98B230E2-6860-45AB-99B3-A1A2900031AA}" dt="2023-11-30T13:27:38.341" v="115" actId="20577"/>
            <ac:spMkLst>
              <pc:docMk/>
              <pc:sldMasterMk cId="2523064765" sldId="2147483660"/>
              <pc:sldLayoutMk cId="185064145" sldId="2147483687"/>
              <ac:spMk id="8" creationId="{227D3F0D-C903-4314-9038-82A30CA70290}"/>
            </ac:spMkLst>
          </pc:spChg>
        </pc:sldLayoutChg>
        <pc:sldLayoutChg chg="modSp mod">
          <pc:chgData name="Filip Barac" userId="d01b6925-bf8b-447c-8a69-6fea306b4349" providerId="ADAL" clId="{98B230E2-6860-45AB-99B3-A1A2900031AA}" dt="2023-11-30T13:27:38.349" v="119" actId="20577"/>
          <pc:sldLayoutMkLst>
            <pc:docMk/>
            <pc:sldMasterMk cId="2523064765" sldId="2147483660"/>
            <pc:sldLayoutMk cId="3977286576" sldId="2147483688"/>
          </pc:sldLayoutMkLst>
          <pc:spChg chg="mod">
            <ac:chgData name="Filip Barac" userId="d01b6925-bf8b-447c-8a69-6fea306b4349" providerId="ADAL" clId="{98B230E2-6860-45AB-99B3-A1A2900031AA}" dt="2023-11-30T13:27:38.349" v="119" actId="20577"/>
            <ac:spMkLst>
              <pc:docMk/>
              <pc:sldMasterMk cId="2523064765" sldId="2147483660"/>
              <pc:sldLayoutMk cId="3977286576" sldId="2147483688"/>
              <ac:spMk id="9" creationId="{4421DB2A-3017-4E73-8332-6B8D884A5493}"/>
            </ac:spMkLst>
          </pc:spChg>
        </pc:sldLayoutChg>
        <pc:sldLayoutChg chg="modSp mod">
          <pc:chgData name="Filip Barac" userId="d01b6925-bf8b-447c-8a69-6fea306b4349" providerId="ADAL" clId="{98B230E2-6860-45AB-99B3-A1A2900031AA}" dt="2023-11-30T13:27:38.353" v="123" actId="20577"/>
          <pc:sldLayoutMkLst>
            <pc:docMk/>
            <pc:sldMasterMk cId="2523064765" sldId="2147483660"/>
            <pc:sldLayoutMk cId="1762546200" sldId="2147483689"/>
          </pc:sldLayoutMkLst>
          <pc:spChg chg="mod">
            <ac:chgData name="Filip Barac" userId="d01b6925-bf8b-447c-8a69-6fea306b4349" providerId="ADAL" clId="{98B230E2-6860-45AB-99B3-A1A2900031AA}" dt="2023-11-30T13:27:38.353" v="123" actId="20577"/>
            <ac:spMkLst>
              <pc:docMk/>
              <pc:sldMasterMk cId="2523064765" sldId="2147483660"/>
              <pc:sldLayoutMk cId="1762546200" sldId="2147483689"/>
              <ac:spMk id="9" creationId="{4E5A81C5-0588-4509-B7B9-9497297F88ED}"/>
            </ac:spMkLst>
          </pc:spChg>
        </pc:sldLayoutChg>
        <pc:sldLayoutChg chg="modSp mod">
          <pc:chgData name="Filip Barac" userId="d01b6925-bf8b-447c-8a69-6fea306b4349" providerId="ADAL" clId="{98B230E2-6860-45AB-99B3-A1A2900031AA}" dt="2023-11-30T13:27:38.393" v="147" actId="20577"/>
          <pc:sldLayoutMkLst>
            <pc:docMk/>
            <pc:sldMasterMk cId="2523064765" sldId="2147483660"/>
            <pc:sldLayoutMk cId="2548612008" sldId="2147483690"/>
          </pc:sldLayoutMkLst>
          <pc:spChg chg="mod">
            <ac:chgData name="Filip Barac" userId="d01b6925-bf8b-447c-8a69-6fea306b4349" providerId="ADAL" clId="{98B230E2-6860-45AB-99B3-A1A2900031AA}" dt="2023-11-30T13:27:38.393" v="147" actId="20577"/>
            <ac:spMkLst>
              <pc:docMk/>
              <pc:sldMasterMk cId="2523064765" sldId="2147483660"/>
              <pc:sldLayoutMk cId="2548612008" sldId="2147483690"/>
              <ac:spMk id="10" creationId="{549048C1-340D-44C4-857B-1B201EC9A7E7}"/>
            </ac:spMkLst>
          </pc:spChg>
        </pc:sldLayoutChg>
        <pc:sldLayoutChg chg="modSp mod">
          <pc:chgData name="Filip Barac" userId="d01b6925-bf8b-447c-8a69-6fea306b4349" providerId="ADAL" clId="{98B230E2-6860-45AB-99B3-A1A2900031AA}" dt="2023-11-30T13:27:38.231" v="43" actId="20577"/>
          <pc:sldLayoutMkLst>
            <pc:docMk/>
            <pc:sldMasterMk cId="2523064765" sldId="2147483660"/>
            <pc:sldLayoutMk cId="185933282" sldId="2147483691"/>
          </pc:sldLayoutMkLst>
          <pc:spChg chg="mod">
            <ac:chgData name="Filip Barac" userId="d01b6925-bf8b-447c-8a69-6fea306b4349" providerId="ADAL" clId="{98B230E2-6860-45AB-99B3-A1A2900031AA}" dt="2023-11-30T13:27:38.231" v="43" actId="20577"/>
            <ac:spMkLst>
              <pc:docMk/>
              <pc:sldMasterMk cId="2523064765" sldId="2147483660"/>
              <pc:sldLayoutMk cId="185933282" sldId="2147483691"/>
              <ac:spMk id="2" creationId="{69F42FFA-3DFB-4DB2-A942-F02200203C82}"/>
            </ac:spMkLst>
          </pc:spChg>
        </pc:sldLayoutChg>
        <pc:sldLayoutChg chg="modSp mod">
          <pc:chgData name="Filip Barac" userId="d01b6925-bf8b-447c-8a69-6fea306b4349" providerId="ADAL" clId="{98B230E2-6860-45AB-99B3-A1A2900031AA}" dt="2023-11-30T13:27:38.160" v="3" actId="20577"/>
          <pc:sldLayoutMkLst>
            <pc:docMk/>
            <pc:sldMasterMk cId="2523064765" sldId="2147483660"/>
            <pc:sldLayoutMk cId="787326472" sldId="2147483693"/>
          </pc:sldLayoutMkLst>
          <pc:spChg chg="mod">
            <ac:chgData name="Filip Barac" userId="d01b6925-bf8b-447c-8a69-6fea306b4349" providerId="ADAL" clId="{98B230E2-6860-45AB-99B3-A1A2900031AA}" dt="2023-11-30T13:27:38.160" v="3" actId="20577"/>
            <ac:spMkLst>
              <pc:docMk/>
              <pc:sldMasterMk cId="2523064765" sldId="2147483660"/>
              <pc:sldLayoutMk cId="787326472" sldId="2147483693"/>
              <ac:spMk id="14" creationId="{89DFBA61-B916-44BD-A1D9-F41D32B7BCB6}"/>
            </ac:spMkLst>
          </pc:spChg>
        </pc:sldLayoutChg>
        <pc:sldLayoutChg chg="modSp mod">
          <pc:chgData name="Filip Barac" userId="d01b6925-bf8b-447c-8a69-6fea306b4349" providerId="ADAL" clId="{98B230E2-6860-45AB-99B3-A1A2900031AA}" dt="2023-11-30T13:27:38.291" v="83" actId="20577"/>
          <pc:sldLayoutMkLst>
            <pc:docMk/>
            <pc:sldMasterMk cId="2523064765" sldId="2147483660"/>
            <pc:sldLayoutMk cId="3607999529" sldId="2147483694"/>
          </pc:sldLayoutMkLst>
          <pc:spChg chg="mod">
            <ac:chgData name="Filip Barac" userId="d01b6925-bf8b-447c-8a69-6fea306b4349" providerId="ADAL" clId="{98B230E2-6860-45AB-99B3-A1A2900031AA}" dt="2023-11-30T13:27:38.291" v="83" actId="20577"/>
            <ac:spMkLst>
              <pc:docMk/>
              <pc:sldMasterMk cId="2523064765" sldId="2147483660"/>
              <pc:sldLayoutMk cId="3607999529" sldId="2147483694"/>
              <ac:spMk id="7" creationId="{DB8BC610-C1B0-4C6A-B5C2-80DA487CE5DE}"/>
            </ac:spMkLst>
          </pc:spChg>
        </pc:sldLayoutChg>
        <pc:sldLayoutChg chg="modSp mod">
          <pc:chgData name="Filip Barac" userId="d01b6925-bf8b-447c-8a69-6fea306b4349" providerId="ADAL" clId="{98B230E2-6860-45AB-99B3-A1A2900031AA}" dt="2023-11-30T13:27:38.361" v="127" actId="20577"/>
          <pc:sldLayoutMkLst>
            <pc:docMk/>
            <pc:sldMasterMk cId="2523064765" sldId="2147483660"/>
            <pc:sldLayoutMk cId="3545725332" sldId="2147483696"/>
          </pc:sldLayoutMkLst>
          <pc:spChg chg="mod">
            <ac:chgData name="Filip Barac" userId="d01b6925-bf8b-447c-8a69-6fea306b4349" providerId="ADAL" clId="{98B230E2-6860-45AB-99B3-A1A2900031AA}" dt="2023-11-30T13:27:38.361" v="127" actId="20577"/>
            <ac:spMkLst>
              <pc:docMk/>
              <pc:sldMasterMk cId="2523064765" sldId="2147483660"/>
              <pc:sldLayoutMk cId="3545725332" sldId="2147483696"/>
              <ac:spMk id="9" creationId="{2C8570FA-FAA3-4EFA-A4F1-01C285AE39DE}"/>
            </ac:spMkLst>
          </pc:spChg>
        </pc:sldLayoutChg>
        <pc:sldLayoutChg chg="modSp mod">
          <pc:chgData name="Filip Barac" userId="d01b6925-bf8b-447c-8a69-6fea306b4349" providerId="ADAL" clId="{98B230E2-6860-45AB-99B3-A1A2900031AA}" dt="2023-11-30T13:27:38.243" v="51" actId="20577"/>
          <pc:sldLayoutMkLst>
            <pc:docMk/>
            <pc:sldMasterMk cId="2523064765" sldId="2147483660"/>
            <pc:sldLayoutMk cId="3551733153" sldId="2147483697"/>
          </pc:sldLayoutMkLst>
          <pc:spChg chg="mod">
            <ac:chgData name="Filip Barac" userId="d01b6925-bf8b-447c-8a69-6fea306b4349" providerId="ADAL" clId="{98B230E2-6860-45AB-99B3-A1A2900031AA}" dt="2023-11-30T13:27:38.243" v="51" actId="20577"/>
            <ac:spMkLst>
              <pc:docMk/>
              <pc:sldMasterMk cId="2523064765" sldId="2147483660"/>
              <pc:sldLayoutMk cId="3551733153" sldId="2147483697"/>
              <ac:spMk id="5" creationId="{56BFCB29-C939-4442-981C-DE6A97866D13}"/>
            </ac:spMkLst>
          </pc:spChg>
        </pc:sldLayoutChg>
        <pc:sldLayoutChg chg="modSp mod">
          <pc:chgData name="Filip Barac" userId="d01b6925-bf8b-447c-8a69-6fea306b4349" providerId="ADAL" clId="{98B230E2-6860-45AB-99B3-A1A2900031AA}" dt="2023-11-30T13:27:38.247" v="55" actId="20577"/>
          <pc:sldLayoutMkLst>
            <pc:docMk/>
            <pc:sldMasterMk cId="2523064765" sldId="2147483660"/>
            <pc:sldLayoutMk cId="1673924324" sldId="2147483698"/>
          </pc:sldLayoutMkLst>
          <pc:spChg chg="mod">
            <ac:chgData name="Filip Barac" userId="d01b6925-bf8b-447c-8a69-6fea306b4349" providerId="ADAL" clId="{98B230E2-6860-45AB-99B3-A1A2900031AA}" dt="2023-11-30T13:27:38.247" v="55" actId="20577"/>
            <ac:spMkLst>
              <pc:docMk/>
              <pc:sldMasterMk cId="2523064765" sldId="2147483660"/>
              <pc:sldLayoutMk cId="1673924324" sldId="2147483698"/>
              <ac:spMk id="5" creationId="{D4262351-4A54-4EAA-990E-D909E1CAD758}"/>
            </ac:spMkLst>
          </pc:spChg>
        </pc:sldLayoutChg>
        <pc:sldLayoutChg chg="modSp mod">
          <pc:chgData name="Filip Barac" userId="d01b6925-bf8b-447c-8a69-6fea306b4349" providerId="ADAL" clId="{98B230E2-6860-45AB-99B3-A1A2900031AA}" dt="2023-11-30T13:27:38.255" v="59" actId="20577"/>
          <pc:sldLayoutMkLst>
            <pc:docMk/>
            <pc:sldMasterMk cId="2523064765" sldId="2147483660"/>
            <pc:sldLayoutMk cId="1526597446" sldId="2147483699"/>
          </pc:sldLayoutMkLst>
          <pc:spChg chg="mod">
            <ac:chgData name="Filip Barac" userId="d01b6925-bf8b-447c-8a69-6fea306b4349" providerId="ADAL" clId="{98B230E2-6860-45AB-99B3-A1A2900031AA}" dt="2023-11-30T13:27:38.255" v="59" actId="20577"/>
            <ac:spMkLst>
              <pc:docMk/>
              <pc:sldMasterMk cId="2523064765" sldId="2147483660"/>
              <pc:sldLayoutMk cId="1526597446" sldId="2147483699"/>
              <ac:spMk id="5" creationId="{128B6DA1-0170-4C5B-ABCB-83F1E4B0ECBB}"/>
            </ac:spMkLst>
          </pc:spChg>
        </pc:sldLayoutChg>
        <pc:sldLayoutChg chg="modSp mod">
          <pc:chgData name="Filip Barac" userId="d01b6925-bf8b-447c-8a69-6fea306b4349" providerId="ADAL" clId="{98B230E2-6860-45AB-99B3-A1A2900031AA}" dt="2023-11-30T13:27:38.259" v="63" actId="20577"/>
          <pc:sldLayoutMkLst>
            <pc:docMk/>
            <pc:sldMasterMk cId="2523064765" sldId="2147483660"/>
            <pc:sldLayoutMk cId="2476838218" sldId="2147483700"/>
          </pc:sldLayoutMkLst>
          <pc:spChg chg="mod">
            <ac:chgData name="Filip Barac" userId="d01b6925-bf8b-447c-8a69-6fea306b4349" providerId="ADAL" clId="{98B230E2-6860-45AB-99B3-A1A2900031AA}" dt="2023-11-30T13:27:38.259" v="63" actId="20577"/>
            <ac:spMkLst>
              <pc:docMk/>
              <pc:sldMasterMk cId="2523064765" sldId="2147483660"/>
              <pc:sldLayoutMk cId="2476838218" sldId="2147483700"/>
              <ac:spMk id="5" creationId="{8F93BC53-EE81-4467-94F1-401BB6631310}"/>
            </ac:spMkLst>
          </pc:spChg>
        </pc:sldLayoutChg>
        <pc:sldLayoutChg chg="modSp mod">
          <pc:chgData name="Filip Barac" userId="d01b6925-bf8b-447c-8a69-6fea306b4349" providerId="ADAL" clId="{98B230E2-6860-45AB-99B3-A1A2900031AA}" dt="2023-11-30T13:27:38.267" v="67" actId="20577"/>
          <pc:sldLayoutMkLst>
            <pc:docMk/>
            <pc:sldMasterMk cId="2523064765" sldId="2147483660"/>
            <pc:sldLayoutMk cId="3501140641" sldId="2147483701"/>
          </pc:sldLayoutMkLst>
          <pc:spChg chg="mod">
            <ac:chgData name="Filip Barac" userId="d01b6925-bf8b-447c-8a69-6fea306b4349" providerId="ADAL" clId="{98B230E2-6860-45AB-99B3-A1A2900031AA}" dt="2023-11-30T13:27:38.267" v="67" actId="20577"/>
            <ac:spMkLst>
              <pc:docMk/>
              <pc:sldMasterMk cId="2523064765" sldId="2147483660"/>
              <pc:sldLayoutMk cId="3501140641" sldId="2147483701"/>
              <ac:spMk id="5" creationId="{064BC3BB-EB1F-4C03-845A-197D7CB3D7FF}"/>
            </ac:spMkLst>
          </pc:spChg>
        </pc:sldLayoutChg>
        <pc:sldLayoutChg chg="modSp mod">
          <pc:chgData name="Filip Barac" userId="d01b6925-bf8b-447c-8a69-6fea306b4349" providerId="ADAL" clId="{98B230E2-6860-45AB-99B3-A1A2900031AA}" dt="2023-11-30T13:27:38.269" v="71" actId="20577"/>
          <pc:sldLayoutMkLst>
            <pc:docMk/>
            <pc:sldMasterMk cId="2523064765" sldId="2147483660"/>
            <pc:sldLayoutMk cId="4094464793" sldId="2147483702"/>
          </pc:sldLayoutMkLst>
          <pc:spChg chg="mod">
            <ac:chgData name="Filip Barac" userId="d01b6925-bf8b-447c-8a69-6fea306b4349" providerId="ADAL" clId="{98B230E2-6860-45AB-99B3-A1A2900031AA}" dt="2023-11-30T13:27:38.269" v="71" actId="20577"/>
            <ac:spMkLst>
              <pc:docMk/>
              <pc:sldMasterMk cId="2523064765" sldId="2147483660"/>
              <pc:sldLayoutMk cId="4094464793" sldId="2147483702"/>
              <ac:spMk id="5" creationId="{EE432ACF-022C-4E4D-A91E-50BCA41421CC}"/>
            </ac:spMkLst>
          </pc:spChg>
        </pc:sldLayoutChg>
        <pc:sldLayoutChg chg="modSp mod">
          <pc:chgData name="Filip Barac" userId="d01b6925-bf8b-447c-8a69-6fea306b4349" providerId="ADAL" clId="{98B230E2-6860-45AB-99B3-A1A2900031AA}" dt="2023-11-30T13:27:38.278" v="75" actId="20577"/>
          <pc:sldLayoutMkLst>
            <pc:docMk/>
            <pc:sldMasterMk cId="2523064765" sldId="2147483660"/>
            <pc:sldLayoutMk cId="3745137931" sldId="2147483703"/>
          </pc:sldLayoutMkLst>
          <pc:spChg chg="mod">
            <ac:chgData name="Filip Barac" userId="d01b6925-bf8b-447c-8a69-6fea306b4349" providerId="ADAL" clId="{98B230E2-6860-45AB-99B3-A1A2900031AA}" dt="2023-11-30T13:27:38.278" v="75" actId="20577"/>
            <ac:spMkLst>
              <pc:docMk/>
              <pc:sldMasterMk cId="2523064765" sldId="2147483660"/>
              <pc:sldLayoutMk cId="3745137931" sldId="2147483703"/>
              <ac:spMk id="5" creationId="{8A859F72-32B2-47EB-8CB5-BCF639CDADF5}"/>
            </ac:spMkLst>
          </pc:spChg>
        </pc:sldLayoutChg>
        <pc:sldLayoutChg chg="modSp mod">
          <pc:chgData name="Filip Barac" userId="d01b6925-bf8b-447c-8a69-6fea306b4349" providerId="ADAL" clId="{98B230E2-6860-45AB-99B3-A1A2900031AA}" dt="2023-11-30T13:27:38.286" v="79" actId="20577"/>
          <pc:sldLayoutMkLst>
            <pc:docMk/>
            <pc:sldMasterMk cId="2523064765" sldId="2147483660"/>
            <pc:sldLayoutMk cId="3443338964" sldId="2147483706"/>
          </pc:sldLayoutMkLst>
          <pc:spChg chg="mod">
            <ac:chgData name="Filip Barac" userId="d01b6925-bf8b-447c-8a69-6fea306b4349" providerId="ADAL" clId="{98B230E2-6860-45AB-99B3-A1A2900031AA}" dt="2023-11-30T13:27:38.286" v="79" actId="20577"/>
            <ac:spMkLst>
              <pc:docMk/>
              <pc:sldMasterMk cId="2523064765" sldId="2147483660"/>
              <pc:sldLayoutMk cId="3443338964" sldId="2147483706"/>
              <ac:spMk id="8" creationId="{C2AD0284-E6BA-49D8-AB3F-D94DBB1D54F0}"/>
            </ac:spMkLst>
          </pc:spChg>
        </pc:sldLayoutChg>
      </pc:sldMasterChg>
    </pc:docChg>
  </pc:docChgLst>
  <pc:docChgLst>
    <pc:chgData name="Gino Masini" userId="446cd9d3-d73a-4f5c-b87e-4610f52c71cf" providerId="ADAL" clId="{0FDDE91A-EA03-4158-B0D1-52275191BA82}"/>
    <pc:docChg chg="custSel modSld modMainMaster">
      <pc:chgData name="Gino Masini" userId="446cd9d3-d73a-4f5c-b87e-4610f52c71cf" providerId="ADAL" clId="{0FDDE91A-EA03-4158-B0D1-52275191BA82}" dt="2023-11-30T15:00:54.072" v="175" actId="13926"/>
      <pc:docMkLst>
        <pc:docMk/>
      </pc:docMkLst>
      <pc:sldChg chg="modSp mod delCm">
        <pc:chgData name="Gino Masini" userId="446cd9d3-d73a-4f5c-b87e-4610f52c71cf" providerId="ADAL" clId="{0FDDE91A-EA03-4158-B0D1-52275191BA82}" dt="2023-11-30T14:58:55.482" v="156" actId="14100"/>
        <pc:sldMkLst>
          <pc:docMk/>
          <pc:sldMk cId="2230748882" sldId="271"/>
        </pc:sldMkLst>
        <pc:spChg chg="mod">
          <ac:chgData name="Gino Masini" userId="446cd9d3-d73a-4f5c-b87e-4610f52c71cf" providerId="ADAL" clId="{0FDDE91A-EA03-4158-B0D1-52275191BA82}" dt="2023-11-30T14:58:55.482" v="156" actId="14100"/>
          <ac:spMkLst>
            <pc:docMk/>
            <pc:sldMk cId="2230748882" sldId="271"/>
            <ac:spMk id="3" creationId="{17D5CE7D-CCF0-44B0-843A-8D46859C44EE}"/>
          </ac:spMkLst>
        </pc:spChg>
        <pc:spChg chg="mod">
          <ac:chgData name="Gino Masini" userId="446cd9d3-d73a-4f5c-b87e-4610f52c71cf" providerId="ADAL" clId="{0FDDE91A-EA03-4158-B0D1-52275191BA82}" dt="2023-11-30T14:58:40.590" v="154" actId="13926"/>
          <ac:spMkLst>
            <pc:docMk/>
            <pc:sldMk cId="2230748882" sldId="271"/>
            <ac:spMk id="6" creationId="{327EB691-17C6-4220-AA5E-2F3518AF8CC2}"/>
          </ac:spMkLst>
        </pc:spChg>
      </pc:sldChg>
      <pc:sldChg chg="modSp mod">
        <pc:chgData name="Gino Masini" userId="446cd9d3-d73a-4f5c-b87e-4610f52c71cf" providerId="ADAL" clId="{0FDDE91A-EA03-4158-B0D1-52275191BA82}" dt="2023-11-30T14:59:55.622" v="164" actId="113"/>
        <pc:sldMkLst>
          <pc:docMk/>
          <pc:sldMk cId="1367665903" sldId="274"/>
        </pc:sldMkLst>
        <pc:spChg chg="mod">
          <ac:chgData name="Gino Masini" userId="446cd9d3-d73a-4f5c-b87e-4610f52c71cf" providerId="ADAL" clId="{0FDDE91A-EA03-4158-B0D1-52275191BA82}" dt="2023-11-30T14:59:55.622" v="164" actId="113"/>
          <ac:spMkLst>
            <pc:docMk/>
            <pc:sldMk cId="1367665903" sldId="274"/>
            <ac:spMk id="5" creationId="{80CFE1E9-2446-4327-A152-D121E1DA7E83}"/>
          </ac:spMkLst>
        </pc:spChg>
      </pc:sldChg>
      <pc:sldChg chg="modSp mod delCm">
        <pc:chgData name="Gino Masini" userId="446cd9d3-d73a-4f5c-b87e-4610f52c71cf" providerId="ADAL" clId="{0FDDE91A-EA03-4158-B0D1-52275191BA82}" dt="2023-11-30T14:59:04.042" v="157" actId="6549"/>
        <pc:sldMkLst>
          <pc:docMk/>
          <pc:sldMk cId="950509729" sldId="277"/>
        </pc:sldMkLst>
        <pc:spChg chg="mod">
          <ac:chgData name="Gino Masini" userId="446cd9d3-d73a-4f5c-b87e-4610f52c71cf" providerId="ADAL" clId="{0FDDE91A-EA03-4158-B0D1-52275191BA82}" dt="2023-11-30T14:59:04.042" v="157" actId="6549"/>
          <ac:spMkLst>
            <pc:docMk/>
            <pc:sldMk cId="950509729" sldId="277"/>
            <ac:spMk id="3" creationId="{E484668E-0816-4414-8A0B-720EEBAFDEC9}"/>
          </ac:spMkLst>
        </pc:spChg>
      </pc:sldChg>
      <pc:sldChg chg="modSp mod delCm">
        <pc:chgData name="Gino Masini" userId="446cd9d3-d73a-4f5c-b87e-4610f52c71cf" providerId="ADAL" clId="{0FDDE91A-EA03-4158-B0D1-52275191BA82}" dt="2023-11-30T14:59:19.044" v="160" actId="13926"/>
        <pc:sldMkLst>
          <pc:docMk/>
          <pc:sldMk cId="3736570464" sldId="279"/>
        </pc:sldMkLst>
        <pc:spChg chg="mod">
          <ac:chgData name="Gino Masini" userId="446cd9d3-d73a-4f5c-b87e-4610f52c71cf" providerId="ADAL" clId="{0FDDE91A-EA03-4158-B0D1-52275191BA82}" dt="2023-11-30T14:59:12.088" v="158" actId="6549"/>
          <ac:spMkLst>
            <pc:docMk/>
            <pc:sldMk cId="3736570464" sldId="279"/>
            <ac:spMk id="2" creationId="{5E829FDD-E628-42F6-A957-7E86ABF25182}"/>
          </ac:spMkLst>
        </pc:spChg>
        <pc:spChg chg="mod">
          <ac:chgData name="Gino Masini" userId="446cd9d3-d73a-4f5c-b87e-4610f52c71cf" providerId="ADAL" clId="{0FDDE91A-EA03-4158-B0D1-52275191BA82}" dt="2023-11-30T14:59:19.044" v="160" actId="13926"/>
          <ac:spMkLst>
            <pc:docMk/>
            <pc:sldMk cId="3736570464" sldId="279"/>
            <ac:spMk id="3" creationId="{5DD03D80-F3B7-4862-AE3A-3564BFA0021E}"/>
          </ac:spMkLst>
        </pc:spChg>
      </pc:sldChg>
      <pc:sldChg chg="modSp mod">
        <pc:chgData name="Gino Masini" userId="446cd9d3-d73a-4f5c-b87e-4610f52c71cf" providerId="ADAL" clId="{0FDDE91A-EA03-4158-B0D1-52275191BA82}" dt="2023-11-30T15:00:54.072" v="175" actId="13926"/>
        <pc:sldMkLst>
          <pc:docMk/>
          <pc:sldMk cId="588835358" sldId="282"/>
        </pc:sldMkLst>
        <pc:spChg chg="mod">
          <ac:chgData name="Gino Masini" userId="446cd9d3-d73a-4f5c-b87e-4610f52c71cf" providerId="ADAL" clId="{0FDDE91A-EA03-4158-B0D1-52275191BA82}" dt="2023-11-30T15:00:54.072" v="175" actId="13926"/>
          <ac:spMkLst>
            <pc:docMk/>
            <pc:sldMk cId="588835358" sldId="282"/>
            <ac:spMk id="3" creationId="{3C059019-6067-4C0F-93F5-06CB5E51952D}"/>
          </ac:spMkLst>
        </pc:spChg>
      </pc:sldChg>
      <pc:sldChg chg="modSp mod delCm">
        <pc:chgData name="Gino Masini" userId="446cd9d3-d73a-4f5c-b87e-4610f52c71cf" providerId="ADAL" clId="{0FDDE91A-EA03-4158-B0D1-52275191BA82}" dt="2023-11-30T15:00:34.541" v="174" actId="6549"/>
        <pc:sldMkLst>
          <pc:docMk/>
          <pc:sldMk cId="992269179" sldId="287"/>
        </pc:sldMkLst>
        <pc:spChg chg="mod">
          <ac:chgData name="Gino Masini" userId="446cd9d3-d73a-4f5c-b87e-4610f52c71cf" providerId="ADAL" clId="{0FDDE91A-EA03-4158-B0D1-52275191BA82}" dt="2023-11-30T15:00:34.541" v="174" actId="6549"/>
          <ac:spMkLst>
            <pc:docMk/>
            <pc:sldMk cId="992269179" sldId="287"/>
            <ac:spMk id="3" creationId="{5DD03D80-F3B7-4862-AE3A-3564BFA0021E}"/>
          </ac:spMkLst>
        </pc:spChg>
      </pc:sldChg>
      <pc:sldChg chg="delCm">
        <pc:chgData name="Gino Masini" userId="446cd9d3-d73a-4f5c-b87e-4610f52c71cf" providerId="ADAL" clId="{0FDDE91A-EA03-4158-B0D1-52275191BA82}" dt="2023-11-30T14:58:24.773" v="152"/>
        <pc:sldMkLst>
          <pc:docMk/>
          <pc:sldMk cId="37454071" sldId="288"/>
        </pc:sldMkLst>
      </pc:sldChg>
      <pc:sldMasterChg chg="modSldLayout">
        <pc:chgData name="Gino Masini" userId="446cd9d3-d73a-4f5c-b87e-4610f52c71cf" providerId="ADAL" clId="{0FDDE91A-EA03-4158-B0D1-52275191BA82}" dt="2023-11-30T14:58:11.970" v="151" actId="20577"/>
        <pc:sldMasterMkLst>
          <pc:docMk/>
          <pc:sldMasterMk cId="2523064765" sldId="2147483660"/>
        </pc:sldMasterMkLst>
        <pc:sldLayoutChg chg="modSp mod">
          <pc:chgData name="Gino Masini" userId="446cd9d3-d73a-4f5c-b87e-4610f52c71cf" providerId="ADAL" clId="{0FDDE91A-EA03-4158-B0D1-52275191BA82}" dt="2023-11-30T14:58:11.774" v="7" actId="20577"/>
          <pc:sldLayoutMkLst>
            <pc:docMk/>
            <pc:sldMasterMk cId="2523064765" sldId="2147483660"/>
            <pc:sldLayoutMk cId="2064663325" sldId="2147483664"/>
          </pc:sldLayoutMkLst>
          <pc:spChg chg="mod">
            <ac:chgData name="Gino Masini" userId="446cd9d3-d73a-4f5c-b87e-4610f52c71cf" providerId="ADAL" clId="{0FDDE91A-EA03-4158-B0D1-52275191BA82}" dt="2023-11-30T14:58:11.774" v="7" actId="20577"/>
            <ac:spMkLst>
              <pc:docMk/>
              <pc:sldMasterMk cId="2523064765" sldId="2147483660"/>
              <pc:sldLayoutMk cId="2064663325" sldId="2147483664"/>
              <ac:spMk id="8" creationId="{866A1512-27D5-4CA8-94C5-10E56C30705D}"/>
            </ac:spMkLst>
          </pc:spChg>
        </pc:sldLayoutChg>
        <pc:sldLayoutChg chg="modSp mod">
          <pc:chgData name="Gino Masini" userId="446cd9d3-d73a-4f5c-b87e-4610f52c71cf" providerId="ADAL" clId="{0FDDE91A-EA03-4158-B0D1-52275191BA82}" dt="2023-11-30T14:58:11.774" v="11" actId="20577"/>
          <pc:sldLayoutMkLst>
            <pc:docMk/>
            <pc:sldMasterMk cId="2523064765" sldId="2147483660"/>
            <pc:sldLayoutMk cId="2108219646" sldId="2147483665"/>
          </pc:sldLayoutMkLst>
          <pc:spChg chg="mod">
            <ac:chgData name="Gino Masini" userId="446cd9d3-d73a-4f5c-b87e-4610f52c71cf" providerId="ADAL" clId="{0FDDE91A-EA03-4158-B0D1-52275191BA82}" dt="2023-11-30T14:58:11.774" v="11" actId="20577"/>
            <ac:spMkLst>
              <pc:docMk/>
              <pc:sldMasterMk cId="2523064765" sldId="2147483660"/>
              <pc:sldLayoutMk cId="2108219646" sldId="2147483665"/>
              <ac:spMk id="7" creationId="{F4D3A834-11EE-4BDF-A704-0BF0873EFBA3}"/>
            </ac:spMkLst>
          </pc:spChg>
        </pc:sldLayoutChg>
        <pc:sldLayoutChg chg="modSp mod">
          <pc:chgData name="Gino Masini" userId="446cd9d3-d73a-4f5c-b87e-4610f52c71cf" providerId="ADAL" clId="{0FDDE91A-EA03-4158-B0D1-52275191BA82}" dt="2023-11-30T14:58:11.784" v="15" actId="20577"/>
          <pc:sldLayoutMkLst>
            <pc:docMk/>
            <pc:sldMasterMk cId="2523064765" sldId="2147483660"/>
            <pc:sldLayoutMk cId="299406540" sldId="2147483666"/>
          </pc:sldLayoutMkLst>
          <pc:spChg chg="mod">
            <ac:chgData name="Gino Masini" userId="446cd9d3-d73a-4f5c-b87e-4610f52c71cf" providerId="ADAL" clId="{0FDDE91A-EA03-4158-B0D1-52275191BA82}" dt="2023-11-30T14:58:11.784" v="15" actId="20577"/>
            <ac:spMkLst>
              <pc:docMk/>
              <pc:sldMasterMk cId="2523064765" sldId="2147483660"/>
              <pc:sldLayoutMk cId="299406540" sldId="2147483666"/>
              <ac:spMk id="7" creationId="{A51D0608-0A57-43BF-AD18-8DFD8B5D249B}"/>
            </ac:spMkLst>
          </pc:spChg>
        </pc:sldLayoutChg>
        <pc:sldLayoutChg chg="modSp mod">
          <pc:chgData name="Gino Masini" userId="446cd9d3-d73a-4f5c-b87e-4610f52c71cf" providerId="ADAL" clId="{0FDDE91A-EA03-4158-B0D1-52275191BA82}" dt="2023-11-30T14:58:11.784" v="19" actId="20577"/>
          <pc:sldLayoutMkLst>
            <pc:docMk/>
            <pc:sldMasterMk cId="2523064765" sldId="2147483660"/>
            <pc:sldLayoutMk cId="3450366910" sldId="2147483667"/>
          </pc:sldLayoutMkLst>
          <pc:spChg chg="mod">
            <ac:chgData name="Gino Masini" userId="446cd9d3-d73a-4f5c-b87e-4610f52c71cf" providerId="ADAL" clId="{0FDDE91A-EA03-4158-B0D1-52275191BA82}" dt="2023-11-30T14:58:11.784" v="19" actId="20577"/>
            <ac:spMkLst>
              <pc:docMk/>
              <pc:sldMasterMk cId="2523064765" sldId="2147483660"/>
              <pc:sldLayoutMk cId="3450366910" sldId="2147483667"/>
              <ac:spMk id="7" creationId="{89A384A6-2ED7-4C73-9166-564C827C9CC4}"/>
            </ac:spMkLst>
          </pc:spChg>
        </pc:sldLayoutChg>
        <pc:sldLayoutChg chg="modSp mod">
          <pc:chgData name="Gino Masini" userId="446cd9d3-d73a-4f5c-b87e-4610f52c71cf" providerId="ADAL" clId="{0FDDE91A-EA03-4158-B0D1-52275191BA82}" dt="2023-11-30T14:58:11.794" v="23" actId="20577"/>
          <pc:sldLayoutMkLst>
            <pc:docMk/>
            <pc:sldMasterMk cId="2523064765" sldId="2147483660"/>
            <pc:sldLayoutMk cId="3593654033" sldId="2147483668"/>
          </pc:sldLayoutMkLst>
          <pc:spChg chg="mod">
            <ac:chgData name="Gino Masini" userId="446cd9d3-d73a-4f5c-b87e-4610f52c71cf" providerId="ADAL" clId="{0FDDE91A-EA03-4158-B0D1-52275191BA82}" dt="2023-11-30T14:58:11.794" v="23" actId="20577"/>
            <ac:spMkLst>
              <pc:docMk/>
              <pc:sldMasterMk cId="2523064765" sldId="2147483660"/>
              <pc:sldLayoutMk cId="3593654033" sldId="2147483668"/>
              <ac:spMk id="7" creationId="{88BB9017-2EBC-4916-882A-FAB5684DE9CF}"/>
            </ac:spMkLst>
          </pc:spChg>
        </pc:sldLayoutChg>
        <pc:sldLayoutChg chg="modSp mod">
          <pc:chgData name="Gino Masini" userId="446cd9d3-d73a-4f5c-b87e-4610f52c71cf" providerId="ADAL" clId="{0FDDE91A-EA03-4158-B0D1-52275191BA82}" dt="2023-11-30T14:58:11.794" v="27" actId="20577"/>
          <pc:sldLayoutMkLst>
            <pc:docMk/>
            <pc:sldMasterMk cId="2523064765" sldId="2147483660"/>
            <pc:sldLayoutMk cId="4136202525" sldId="2147483669"/>
          </pc:sldLayoutMkLst>
          <pc:spChg chg="mod">
            <ac:chgData name="Gino Masini" userId="446cd9d3-d73a-4f5c-b87e-4610f52c71cf" providerId="ADAL" clId="{0FDDE91A-EA03-4158-B0D1-52275191BA82}" dt="2023-11-30T14:58:11.794" v="27" actId="20577"/>
            <ac:spMkLst>
              <pc:docMk/>
              <pc:sldMasterMk cId="2523064765" sldId="2147483660"/>
              <pc:sldLayoutMk cId="4136202525" sldId="2147483669"/>
              <ac:spMk id="7" creationId="{515DEFEB-D8FB-411D-89D1-C457BD4FE531}"/>
            </ac:spMkLst>
          </pc:spChg>
        </pc:sldLayoutChg>
        <pc:sldLayoutChg chg="modSp mod">
          <pc:chgData name="Gino Masini" userId="446cd9d3-d73a-4f5c-b87e-4610f52c71cf" providerId="ADAL" clId="{0FDDE91A-EA03-4158-B0D1-52275191BA82}" dt="2023-11-30T14:58:11.804" v="31" actId="20577"/>
          <pc:sldLayoutMkLst>
            <pc:docMk/>
            <pc:sldMasterMk cId="2523064765" sldId="2147483660"/>
            <pc:sldLayoutMk cId="1267818655" sldId="2147483670"/>
          </pc:sldLayoutMkLst>
          <pc:spChg chg="mod">
            <ac:chgData name="Gino Masini" userId="446cd9d3-d73a-4f5c-b87e-4610f52c71cf" providerId="ADAL" clId="{0FDDE91A-EA03-4158-B0D1-52275191BA82}" dt="2023-11-30T14:58:11.804" v="31" actId="20577"/>
            <ac:spMkLst>
              <pc:docMk/>
              <pc:sldMasterMk cId="2523064765" sldId="2147483660"/>
              <pc:sldLayoutMk cId="1267818655" sldId="2147483670"/>
              <ac:spMk id="7" creationId="{E08DADFB-44CC-4810-9193-0C9F586CE666}"/>
            </ac:spMkLst>
          </pc:spChg>
        </pc:sldLayoutChg>
        <pc:sldLayoutChg chg="modSp mod">
          <pc:chgData name="Gino Masini" userId="446cd9d3-d73a-4f5c-b87e-4610f52c71cf" providerId="ADAL" clId="{0FDDE91A-EA03-4158-B0D1-52275191BA82}" dt="2023-11-30T14:58:11.804" v="35" actId="20577"/>
          <pc:sldLayoutMkLst>
            <pc:docMk/>
            <pc:sldMasterMk cId="2523064765" sldId="2147483660"/>
            <pc:sldLayoutMk cId="3355176887" sldId="2147483671"/>
          </pc:sldLayoutMkLst>
          <pc:spChg chg="mod">
            <ac:chgData name="Gino Masini" userId="446cd9d3-d73a-4f5c-b87e-4610f52c71cf" providerId="ADAL" clId="{0FDDE91A-EA03-4158-B0D1-52275191BA82}" dt="2023-11-30T14:58:11.804" v="35" actId="20577"/>
            <ac:spMkLst>
              <pc:docMk/>
              <pc:sldMasterMk cId="2523064765" sldId="2147483660"/>
              <pc:sldLayoutMk cId="3355176887" sldId="2147483671"/>
              <ac:spMk id="4" creationId="{7AB1CD1C-AD0D-4C0E-8012-BDF9F1E4C38B}"/>
            </ac:spMkLst>
          </pc:spChg>
        </pc:sldLayoutChg>
        <pc:sldLayoutChg chg="modSp mod">
          <pc:chgData name="Gino Masini" userId="446cd9d3-d73a-4f5c-b87e-4610f52c71cf" providerId="ADAL" clId="{0FDDE91A-EA03-4158-B0D1-52275191BA82}" dt="2023-11-30T14:58:11.814" v="39" actId="20577"/>
          <pc:sldLayoutMkLst>
            <pc:docMk/>
            <pc:sldMasterMk cId="2523064765" sldId="2147483660"/>
            <pc:sldLayoutMk cId="1793964376" sldId="2147483672"/>
          </pc:sldLayoutMkLst>
          <pc:spChg chg="mod">
            <ac:chgData name="Gino Masini" userId="446cd9d3-d73a-4f5c-b87e-4610f52c71cf" providerId="ADAL" clId="{0FDDE91A-EA03-4158-B0D1-52275191BA82}" dt="2023-11-30T14:58:11.814" v="39" actId="20577"/>
            <ac:spMkLst>
              <pc:docMk/>
              <pc:sldMasterMk cId="2523064765" sldId="2147483660"/>
              <pc:sldLayoutMk cId="1793964376" sldId="2147483672"/>
              <ac:spMk id="3" creationId="{76D5DBE1-F5A0-4F54-BCB1-8A4278408056}"/>
            </ac:spMkLst>
          </pc:spChg>
        </pc:sldLayoutChg>
        <pc:sldLayoutChg chg="modSp mod">
          <pc:chgData name="Gino Masini" userId="446cd9d3-d73a-4f5c-b87e-4610f52c71cf" providerId="ADAL" clId="{0FDDE91A-EA03-4158-B0D1-52275191BA82}" dt="2023-11-30T14:58:11.825" v="47" actId="20577"/>
          <pc:sldLayoutMkLst>
            <pc:docMk/>
            <pc:sldMasterMk cId="2523064765" sldId="2147483660"/>
            <pc:sldLayoutMk cId="3415456144" sldId="2147483673"/>
          </pc:sldLayoutMkLst>
          <pc:spChg chg="mod">
            <ac:chgData name="Gino Masini" userId="446cd9d3-d73a-4f5c-b87e-4610f52c71cf" providerId="ADAL" clId="{0FDDE91A-EA03-4158-B0D1-52275191BA82}" dt="2023-11-30T14:58:11.825" v="47" actId="20577"/>
            <ac:spMkLst>
              <pc:docMk/>
              <pc:sldMasterMk cId="2523064765" sldId="2147483660"/>
              <pc:sldLayoutMk cId="3415456144" sldId="2147483673"/>
              <ac:spMk id="3" creationId="{C44ECCE6-4D94-443E-8C20-CA233A5C0572}"/>
            </ac:spMkLst>
          </pc:spChg>
        </pc:sldLayoutChg>
        <pc:sldLayoutChg chg="modSp mod">
          <pc:chgData name="Gino Masini" userId="446cd9d3-d73a-4f5c-b87e-4610f52c71cf" providerId="ADAL" clId="{0FDDE91A-EA03-4158-B0D1-52275191BA82}" dt="2023-11-30T14:58:11.896" v="103" actId="20577"/>
          <pc:sldLayoutMkLst>
            <pc:docMk/>
            <pc:sldMasterMk cId="2523064765" sldId="2147483660"/>
            <pc:sldLayoutMk cId="675883818" sldId="2147483675"/>
          </pc:sldLayoutMkLst>
          <pc:spChg chg="mod">
            <ac:chgData name="Gino Masini" userId="446cd9d3-d73a-4f5c-b87e-4610f52c71cf" providerId="ADAL" clId="{0FDDE91A-EA03-4158-B0D1-52275191BA82}" dt="2023-11-30T14:58:11.896" v="103" actId="20577"/>
            <ac:spMkLst>
              <pc:docMk/>
              <pc:sldMasterMk cId="2523064765" sldId="2147483660"/>
              <pc:sldLayoutMk cId="675883818" sldId="2147483675"/>
              <ac:spMk id="8" creationId="{53797230-5A6C-4718-8C90-CB9F2709B382}"/>
            </ac:spMkLst>
          </pc:spChg>
        </pc:sldLayoutChg>
        <pc:sldLayoutChg chg="modSp mod">
          <pc:chgData name="Gino Masini" userId="446cd9d3-d73a-4f5c-b87e-4610f52c71cf" providerId="ADAL" clId="{0FDDE91A-EA03-4158-B0D1-52275191BA82}" dt="2023-11-30T14:58:11.903" v="107" actId="20577"/>
          <pc:sldLayoutMkLst>
            <pc:docMk/>
            <pc:sldMasterMk cId="2523064765" sldId="2147483660"/>
            <pc:sldLayoutMk cId="192221419" sldId="2147483676"/>
          </pc:sldLayoutMkLst>
          <pc:spChg chg="mod">
            <ac:chgData name="Gino Masini" userId="446cd9d3-d73a-4f5c-b87e-4610f52c71cf" providerId="ADAL" clId="{0FDDE91A-EA03-4158-B0D1-52275191BA82}" dt="2023-11-30T14:58:11.903" v="107" actId="20577"/>
            <ac:spMkLst>
              <pc:docMk/>
              <pc:sldMasterMk cId="2523064765" sldId="2147483660"/>
              <pc:sldLayoutMk cId="192221419" sldId="2147483676"/>
              <ac:spMk id="9" creationId="{00E7BBCA-E768-4FD9-82EA-328297783367}"/>
            </ac:spMkLst>
          </pc:spChg>
        </pc:sldLayoutChg>
        <pc:sldLayoutChg chg="modSp mod">
          <pc:chgData name="Gino Masini" userId="446cd9d3-d73a-4f5c-b87e-4610f52c71cf" providerId="ADAL" clId="{0FDDE91A-EA03-4158-B0D1-52275191BA82}" dt="2023-11-30T14:58:11.936" v="131" actId="20577"/>
          <pc:sldLayoutMkLst>
            <pc:docMk/>
            <pc:sldMasterMk cId="2523064765" sldId="2147483660"/>
            <pc:sldLayoutMk cId="1896068706" sldId="2147483677"/>
          </pc:sldLayoutMkLst>
          <pc:spChg chg="mod">
            <ac:chgData name="Gino Masini" userId="446cd9d3-d73a-4f5c-b87e-4610f52c71cf" providerId="ADAL" clId="{0FDDE91A-EA03-4158-B0D1-52275191BA82}" dt="2023-11-30T14:58:11.936" v="131" actId="20577"/>
            <ac:spMkLst>
              <pc:docMk/>
              <pc:sldMasterMk cId="2523064765" sldId="2147483660"/>
              <pc:sldLayoutMk cId="1896068706" sldId="2147483677"/>
              <ac:spMk id="9" creationId="{4815D3F0-43E8-418F-A5E4-30F31668DC0E}"/>
            </ac:spMkLst>
          </pc:spChg>
        </pc:sldLayoutChg>
        <pc:sldLayoutChg chg="modSp mod">
          <pc:chgData name="Gino Masini" userId="446cd9d3-d73a-4f5c-b87e-4610f52c71cf" providerId="ADAL" clId="{0FDDE91A-EA03-4158-B0D1-52275191BA82}" dt="2023-11-30T14:58:11.946" v="135" actId="20577"/>
          <pc:sldLayoutMkLst>
            <pc:docMk/>
            <pc:sldMasterMk cId="2523064765" sldId="2147483660"/>
            <pc:sldLayoutMk cId="2275899235" sldId="2147483678"/>
          </pc:sldLayoutMkLst>
          <pc:spChg chg="mod">
            <ac:chgData name="Gino Masini" userId="446cd9d3-d73a-4f5c-b87e-4610f52c71cf" providerId="ADAL" clId="{0FDDE91A-EA03-4158-B0D1-52275191BA82}" dt="2023-11-30T14:58:11.946" v="135" actId="20577"/>
            <ac:spMkLst>
              <pc:docMk/>
              <pc:sldMasterMk cId="2523064765" sldId="2147483660"/>
              <pc:sldLayoutMk cId="2275899235" sldId="2147483678"/>
              <ac:spMk id="11" creationId="{A55C34B4-681E-4FDA-A9BB-6BC31D94C8D6}"/>
            </ac:spMkLst>
          </pc:spChg>
        </pc:sldLayoutChg>
        <pc:sldLayoutChg chg="modSp mod">
          <pc:chgData name="Gino Masini" userId="446cd9d3-d73a-4f5c-b87e-4610f52c71cf" providerId="ADAL" clId="{0FDDE91A-EA03-4158-B0D1-52275191BA82}" dt="2023-11-30T14:58:11.946" v="139" actId="20577"/>
          <pc:sldLayoutMkLst>
            <pc:docMk/>
            <pc:sldMasterMk cId="2523064765" sldId="2147483660"/>
            <pc:sldLayoutMk cId="1509090296" sldId="2147483679"/>
          </pc:sldLayoutMkLst>
          <pc:spChg chg="mod">
            <ac:chgData name="Gino Masini" userId="446cd9d3-d73a-4f5c-b87e-4610f52c71cf" providerId="ADAL" clId="{0FDDE91A-EA03-4158-B0D1-52275191BA82}" dt="2023-11-30T14:58:11.946" v="139" actId="20577"/>
            <ac:spMkLst>
              <pc:docMk/>
              <pc:sldMasterMk cId="2523064765" sldId="2147483660"/>
              <pc:sldLayoutMk cId="1509090296" sldId="2147483679"/>
              <ac:spMk id="11" creationId="{107CDD62-B47C-43AB-8BA0-F875DF45681E}"/>
            </ac:spMkLst>
          </pc:spChg>
        </pc:sldLayoutChg>
        <pc:sldLayoutChg chg="modSp mod">
          <pc:chgData name="Gino Masini" userId="446cd9d3-d73a-4f5c-b87e-4610f52c71cf" providerId="ADAL" clId="{0FDDE91A-EA03-4158-B0D1-52275191BA82}" dt="2023-11-30T14:58:11.956" v="143" actId="20577"/>
          <pc:sldLayoutMkLst>
            <pc:docMk/>
            <pc:sldMasterMk cId="2523064765" sldId="2147483660"/>
            <pc:sldLayoutMk cId="3100695833" sldId="2147483680"/>
          </pc:sldLayoutMkLst>
          <pc:spChg chg="mod">
            <ac:chgData name="Gino Masini" userId="446cd9d3-d73a-4f5c-b87e-4610f52c71cf" providerId="ADAL" clId="{0FDDE91A-EA03-4158-B0D1-52275191BA82}" dt="2023-11-30T14:58:11.956" v="143" actId="20577"/>
            <ac:spMkLst>
              <pc:docMk/>
              <pc:sldMasterMk cId="2523064765" sldId="2147483660"/>
              <pc:sldLayoutMk cId="3100695833" sldId="2147483680"/>
              <ac:spMk id="11" creationId="{A2963A4D-3277-42A5-8919-305DE5AD9247}"/>
            </ac:spMkLst>
          </pc:spChg>
        </pc:sldLayoutChg>
        <pc:sldLayoutChg chg="modSp mod">
          <pc:chgData name="Gino Masini" userId="446cd9d3-d73a-4f5c-b87e-4610f52c71cf" providerId="ADAL" clId="{0FDDE91A-EA03-4158-B0D1-52275191BA82}" dt="2023-11-30T14:58:11.970" v="151" actId="20577"/>
          <pc:sldLayoutMkLst>
            <pc:docMk/>
            <pc:sldMasterMk cId="2523064765" sldId="2147483660"/>
            <pc:sldLayoutMk cId="1436988196" sldId="2147483681"/>
          </pc:sldLayoutMkLst>
          <pc:spChg chg="mod">
            <ac:chgData name="Gino Masini" userId="446cd9d3-d73a-4f5c-b87e-4610f52c71cf" providerId="ADAL" clId="{0FDDE91A-EA03-4158-B0D1-52275191BA82}" dt="2023-11-30T14:58:11.970" v="151" actId="20577"/>
            <ac:spMkLst>
              <pc:docMk/>
              <pc:sldMasterMk cId="2523064765" sldId="2147483660"/>
              <pc:sldLayoutMk cId="1436988196" sldId="2147483681"/>
              <ac:spMk id="14" creationId="{089CBEB5-348B-49F3-8F8B-FDEE08950E37}"/>
            </ac:spMkLst>
          </pc:spChg>
        </pc:sldLayoutChg>
        <pc:sldLayoutChg chg="modSp mod">
          <pc:chgData name="Gino Masini" userId="446cd9d3-d73a-4f5c-b87e-4610f52c71cf" providerId="ADAL" clId="{0FDDE91A-EA03-4158-B0D1-52275191BA82}" dt="2023-11-30T14:58:11.875" v="87" actId="20577"/>
          <pc:sldLayoutMkLst>
            <pc:docMk/>
            <pc:sldMasterMk cId="2523064765" sldId="2147483660"/>
            <pc:sldLayoutMk cId="4114665" sldId="2147483682"/>
          </pc:sldLayoutMkLst>
          <pc:spChg chg="mod">
            <ac:chgData name="Gino Masini" userId="446cd9d3-d73a-4f5c-b87e-4610f52c71cf" providerId="ADAL" clId="{0FDDE91A-EA03-4158-B0D1-52275191BA82}" dt="2023-11-30T14:58:11.875" v="87" actId="20577"/>
            <ac:spMkLst>
              <pc:docMk/>
              <pc:sldMasterMk cId="2523064765" sldId="2147483660"/>
              <pc:sldLayoutMk cId="4114665" sldId="2147483682"/>
              <ac:spMk id="7" creationId="{EF2C589A-70A9-4C1E-92FD-76B1E60A1A29}"/>
            </ac:spMkLst>
          </pc:spChg>
        </pc:sldLayoutChg>
        <pc:sldLayoutChg chg="modSp mod">
          <pc:chgData name="Gino Masini" userId="446cd9d3-d73a-4f5c-b87e-4610f52c71cf" providerId="ADAL" clId="{0FDDE91A-EA03-4158-B0D1-52275191BA82}" dt="2023-11-30T14:58:11.885" v="91" actId="20577"/>
          <pc:sldLayoutMkLst>
            <pc:docMk/>
            <pc:sldMasterMk cId="2523064765" sldId="2147483660"/>
            <pc:sldLayoutMk cId="584347284" sldId="2147483683"/>
          </pc:sldLayoutMkLst>
          <pc:spChg chg="mod">
            <ac:chgData name="Gino Masini" userId="446cd9d3-d73a-4f5c-b87e-4610f52c71cf" providerId="ADAL" clId="{0FDDE91A-EA03-4158-B0D1-52275191BA82}" dt="2023-11-30T14:58:11.885" v="91" actId="20577"/>
            <ac:spMkLst>
              <pc:docMk/>
              <pc:sldMasterMk cId="2523064765" sldId="2147483660"/>
              <pc:sldLayoutMk cId="584347284" sldId="2147483683"/>
              <ac:spMk id="9" creationId="{4372D240-75C4-4747-BB0C-CDA1A95650A3}"/>
            </ac:spMkLst>
          </pc:spChg>
        </pc:sldLayoutChg>
        <pc:sldLayoutChg chg="modSp mod">
          <pc:chgData name="Gino Masini" userId="446cd9d3-d73a-4f5c-b87e-4610f52c71cf" providerId="ADAL" clId="{0FDDE91A-EA03-4158-B0D1-52275191BA82}" dt="2023-11-30T14:58:11.885" v="95" actId="20577"/>
          <pc:sldLayoutMkLst>
            <pc:docMk/>
            <pc:sldMasterMk cId="2523064765" sldId="2147483660"/>
            <pc:sldLayoutMk cId="2522373556" sldId="2147483684"/>
          </pc:sldLayoutMkLst>
          <pc:spChg chg="mod">
            <ac:chgData name="Gino Masini" userId="446cd9d3-d73a-4f5c-b87e-4610f52c71cf" providerId="ADAL" clId="{0FDDE91A-EA03-4158-B0D1-52275191BA82}" dt="2023-11-30T14:58:11.885" v="95" actId="20577"/>
            <ac:spMkLst>
              <pc:docMk/>
              <pc:sldMasterMk cId="2523064765" sldId="2147483660"/>
              <pc:sldLayoutMk cId="2522373556" sldId="2147483684"/>
              <ac:spMk id="7" creationId="{8D51E95B-B5A6-40B6-97CB-5F0FE563EB1D}"/>
            </ac:spMkLst>
          </pc:spChg>
        </pc:sldLayoutChg>
        <pc:sldLayoutChg chg="modSp mod">
          <pc:chgData name="Gino Masini" userId="446cd9d3-d73a-4f5c-b87e-4610f52c71cf" providerId="ADAL" clId="{0FDDE91A-EA03-4158-B0D1-52275191BA82}" dt="2023-11-30T14:58:11.896" v="99" actId="20577"/>
          <pc:sldLayoutMkLst>
            <pc:docMk/>
            <pc:sldMasterMk cId="2523064765" sldId="2147483660"/>
            <pc:sldLayoutMk cId="2731981876" sldId="2147483685"/>
          </pc:sldLayoutMkLst>
          <pc:spChg chg="mod">
            <ac:chgData name="Gino Masini" userId="446cd9d3-d73a-4f5c-b87e-4610f52c71cf" providerId="ADAL" clId="{0FDDE91A-EA03-4158-B0D1-52275191BA82}" dt="2023-11-30T14:58:11.896" v="99" actId="20577"/>
            <ac:spMkLst>
              <pc:docMk/>
              <pc:sldMasterMk cId="2523064765" sldId="2147483660"/>
              <pc:sldLayoutMk cId="2731981876" sldId="2147483685"/>
              <ac:spMk id="11" creationId="{4137CA89-AFF7-46A6-A978-5D6CF4C2A39A}"/>
            </ac:spMkLst>
          </pc:spChg>
        </pc:sldLayoutChg>
        <pc:sldLayoutChg chg="modSp mod">
          <pc:chgData name="Gino Masini" userId="446cd9d3-d73a-4f5c-b87e-4610f52c71cf" providerId="ADAL" clId="{0FDDE91A-EA03-4158-B0D1-52275191BA82}" dt="2023-11-30T14:58:11.913" v="111" actId="20577"/>
          <pc:sldLayoutMkLst>
            <pc:docMk/>
            <pc:sldMasterMk cId="2523064765" sldId="2147483660"/>
            <pc:sldLayoutMk cId="1631202071" sldId="2147483686"/>
          </pc:sldLayoutMkLst>
          <pc:spChg chg="mod">
            <ac:chgData name="Gino Masini" userId="446cd9d3-d73a-4f5c-b87e-4610f52c71cf" providerId="ADAL" clId="{0FDDE91A-EA03-4158-B0D1-52275191BA82}" dt="2023-11-30T14:58:11.913" v="111" actId="20577"/>
            <ac:spMkLst>
              <pc:docMk/>
              <pc:sldMasterMk cId="2523064765" sldId="2147483660"/>
              <pc:sldLayoutMk cId="1631202071" sldId="2147483686"/>
              <ac:spMk id="8" creationId="{4E1D7684-BC36-44BA-9074-E0D05038847F}"/>
            </ac:spMkLst>
          </pc:spChg>
        </pc:sldLayoutChg>
        <pc:sldLayoutChg chg="modSp mod">
          <pc:chgData name="Gino Masini" userId="446cd9d3-d73a-4f5c-b87e-4610f52c71cf" providerId="ADAL" clId="{0FDDE91A-EA03-4158-B0D1-52275191BA82}" dt="2023-11-30T14:58:11.916" v="115" actId="20577"/>
          <pc:sldLayoutMkLst>
            <pc:docMk/>
            <pc:sldMasterMk cId="2523064765" sldId="2147483660"/>
            <pc:sldLayoutMk cId="185064145" sldId="2147483687"/>
          </pc:sldLayoutMkLst>
          <pc:spChg chg="mod">
            <ac:chgData name="Gino Masini" userId="446cd9d3-d73a-4f5c-b87e-4610f52c71cf" providerId="ADAL" clId="{0FDDE91A-EA03-4158-B0D1-52275191BA82}" dt="2023-11-30T14:58:11.916" v="115" actId="20577"/>
            <ac:spMkLst>
              <pc:docMk/>
              <pc:sldMasterMk cId="2523064765" sldId="2147483660"/>
              <pc:sldLayoutMk cId="185064145" sldId="2147483687"/>
              <ac:spMk id="8" creationId="{227D3F0D-C903-4314-9038-82A30CA70290}"/>
            </ac:spMkLst>
          </pc:spChg>
        </pc:sldLayoutChg>
        <pc:sldLayoutChg chg="modSp mod">
          <pc:chgData name="Gino Masini" userId="446cd9d3-d73a-4f5c-b87e-4610f52c71cf" providerId="ADAL" clId="{0FDDE91A-EA03-4158-B0D1-52275191BA82}" dt="2023-11-30T14:58:11.924" v="119" actId="20577"/>
          <pc:sldLayoutMkLst>
            <pc:docMk/>
            <pc:sldMasterMk cId="2523064765" sldId="2147483660"/>
            <pc:sldLayoutMk cId="3977286576" sldId="2147483688"/>
          </pc:sldLayoutMkLst>
          <pc:spChg chg="mod">
            <ac:chgData name="Gino Masini" userId="446cd9d3-d73a-4f5c-b87e-4610f52c71cf" providerId="ADAL" clId="{0FDDE91A-EA03-4158-B0D1-52275191BA82}" dt="2023-11-30T14:58:11.924" v="119" actId="20577"/>
            <ac:spMkLst>
              <pc:docMk/>
              <pc:sldMasterMk cId="2523064765" sldId="2147483660"/>
              <pc:sldLayoutMk cId="3977286576" sldId="2147483688"/>
              <ac:spMk id="9" creationId="{4421DB2A-3017-4E73-8332-6B8D884A5493}"/>
            </ac:spMkLst>
          </pc:spChg>
        </pc:sldLayoutChg>
        <pc:sldLayoutChg chg="modSp mod">
          <pc:chgData name="Gino Masini" userId="446cd9d3-d73a-4f5c-b87e-4610f52c71cf" providerId="ADAL" clId="{0FDDE91A-EA03-4158-B0D1-52275191BA82}" dt="2023-11-30T14:58:11.926" v="123" actId="20577"/>
          <pc:sldLayoutMkLst>
            <pc:docMk/>
            <pc:sldMasterMk cId="2523064765" sldId="2147483660"/>
            <pc:sldLayoutMk cId="1762546200" sldId="2147483689"/>
          </pc:sldLayoutMkLst>
          <pc:spChg chg="mod">
            <ac:chgData name="Gino Masini" userId="446cd9d3-d73a-4f5c-b87e-4610f52c71cf" providerId="ADAL" clId="{0FDDE91A-EA03-4158-B0D1-52275191BA82}" dt="2023-11-30T14:58:11.926" v="123" actId="20577"/>
            <ac:spMkLst>
              <pc:docMk/>
              <pc:sldMasterMk cId="2523064765" sldId="2147483660"/>
              <pc:sldLayoutMk cId="1762546200" sldId="2147483689"/>
              <ac:spMk id="9" creationId="{4E5A81C5-0588-4509-B7B9-9497297F88ED}"/>
            </ac:spMkLst>
          </pc:spChg>
        </pc:sldLayoutChg>
        <pc:sldLayoutChg chg="modSp mod">
          <pc:chgData name="Gino Masini" userId="446cd9d3-d73a-4f5c-b87e-4610f52c71cf" providerId="ADAL" clId="{0FDDE91A-EA03-4158-B0D1-52275191BA82}" dt="2023-11-30T14:58:11.956" v="147" actId="20577"/>
          <pc:sldLayoutMkLst>
            <pc:docMk/>
            <pc:sldMasterMk cId="2523064765" sldId="2147483660"/>
            <pc:sldLayoutMk cId="2548612008" sldId="2147483690"/>
          </pc:sldLayoutMkLst>
          <pc:spChg chg="mod">
            <ac:chgData name="Gino Masini" userId="446cd9d3-d73a-4f5c-b87e-4610f52c71cf" providerId="ADAL" clId="{0FDDE91A-EA03-4158-B0D1-52275191BA82}" dt="2023-11-30T14:58:11.956" v="147" actId="20577"/>
            <ac:spMkLst>
              <pc:docMk/>
              <pc:sldMasterMk cId="2523064765" sldId="2147483660"/>
              <pc:sldLayoutMk cId="2548612008" sldId="2147483690"/>
              <ac:spMk id="10" creationId="{549048C1-340D-44C4-857B-1B201EC9A7E7}"/>
            </ac:spMkLst>
          </pc:spChg>
        </pc:sldLayoutChg>
        <pc:sldLayoutChg chg="modSp mod">
          <pc:chgData name="Gino Masini" userId="446cd9d3-d73a-4f5c-b87e-4610f52c71cf" providerId="ADAL" clId="{0FDDE91A-EA03-4158-B0D1-52275191BA82}" dt="2023-11-30T14:58:11.814" v="43" actId="20577"/>
          <pc:sldLayoutMkLst>
            <pc:docMk/>
            <pc:sldMasterMk cId="2523064765" sldId="2147483660"/>
            <pc:sldLayoutMk cId="185933282" sldId="2147483691"/>
          </pc:sldLayoutMkLst>
          <pc:spChg chg="mod">
            <ac:chgData name="Gino Masini" userId="446cd9d3-d73a-4f5c-b87e-4610f52c71cf" providerId="ADAL" clId="{0FDDE91A-EA03-4158-B0D1-52275191BA82}" dt="2023-11-30T14:58:11.814" v="43" actId="20577"/>
            <ac:spMkLst>
              <pc:docMk/>
              <pc:sldMasterMk cId="2523064765" sldId="2147483660"/>
              <pc:sldLayoutMk cId="185933282" sldId="2147483691"/>
              <ac:spMk id="2" creationId="{69F42FFA-3DFB-4DB2-A942-F02200203C82}"/>
            </ac:spMkLst>
          </pc:spChg>
        </pc:sldLayoutChg>
        <pc:sldLayoutChg chg="modSp mod">
          <pc:chgData name="Gino Masini" userId="446cd9d3-d73a-4f5c-b87e-4610f52c71cf" providerId="ADAL" clId="{0FDDE91A-EA03-4158-B0D1-52275191BA82}" dt="2023-11-30T14:58:11.766" v="3" actId="20577"/>
          <pc:sldLayoutMkLst>
            <pc:docMk/>
            <pc:sldMasterMk cId="2523064765" sldId="2147483660"/>
            <pc:sldLayoutMk cId="787326472" sldId="2147483693"/>
          </pc:sldLayoutMkLst>
          <pc:spChg chg="mod">
            <ac:chgData name="Gino Masini" userId="446cd9d3-d73a-4f5c-b87e-4610f52c71cf" providerId="ADAL" clId="{0FDDE91A-EA03-4158-B0D1-52275191BA82}" dt="2023-11-30T14:58:11.766" v="3" actId="20577"/>
            <ac:spMkLst>
              <pc:docMk/>
              <pc:sldMasterMk cId="2523064765" sldId="2147483660"/>
              <pc:sldLayoutMk cId="787326472" sldId="2147483693"/>
              <ac:spMk id="14" creationId="{89DFBA61-B916-44BD-A1D9-F41D32B7BCB6}"/>
            </ac:spMkLst>
          </pc:spChg>
        </pc:sldLayoutChg>
        <pc:sldLayoutChg chg="modSp mod">
          <pc:chgData name="Gino Masini" userId="446cd9d3-d73a-4f5c-b87e-4610f52c71cf" providerId="ADAL" clId="{0FDDE91A-EA03-4158-B0D1-52275191BA82}" dt="2023-11-30T14:58:11.875" v="83" actId="20577"/>
          <pc:sldLayoutMkLst>
            <pc:docMk/>
            <pc:sldMasterMk cId="2523064765" sldId="2147483660"/>
            <pc:sldLayoutMk cId="3607999529" sldId="2147483694"/>
          </pc:sldLayoutMkLst>
          <pc:spChg chg="mod">
            <ac:chgData name="Gino Masini" userId="446cd9d3-d73a-4f5c-b87e-4610f52c71cf" providerId="ADAL" clId="{0FDDE91A-EA03-4158-B0D1-52275191BA82}" dt="2023-11-30T14:58:11.875" v="83" actId="20577"/>
            <ac:spMkLst>
              <pc:docMk/>
              <pc:sldMasterMk cId="2523064765" sldId="2147483660"/>
              <pc:sldLayoutMk cId="3607999529" sldId="2147483694"/>
              <ac:spMk id="7" creationId="{DB8BC610-C1B0-4C6A-B5C2-80DA487CE5DE}"/>
            </ac:spMkLst>
          </pc:spChg>
        </pc:sldLayoutChg>
        <pc:sldLayoutChg chg="modSp mod">
          <pc:chgData name="Gino Masini" userId="446cd9d3-d73a-4f5c-b87e-4610f52c71cf" providerId="ADAL" clId="{0FDDE91A-EA03-4158-B0D1-52275191BA82}" dt="2023-11-30T14:58:11.935" v="127" actId="20577"/>
          <pc:sldLayoutMkLst>
            <pc:docMk/>
            <pc:sldMasterMk cId="2523064765" sldId="2147483660"/>
            <pc:sldLayoutMk cId="3545725332" sldId="2147483696"/>
          </pc:sldLayoutMkLst>
          <pc:spChg chg="mod">
            <ac:chgData name="Gino Masini" userId="446cd9d3-d73a-4f5c-b87e-4610f52c71cf" providerId="ADAL" clId="{0FDDE91A-EA03-4158-B0D1-52275191BA82}" dt="2023-11-30T14:58:11.935" v="127" actId="20577"/>
            <ac:spMkLst>
              <pc:docMk/>
              <pc:sldMasterMk cId="2523064765" sldId="2147483660"/>
              <pc:sldLayoutMk cId="3545725332" sldId="2147483696"/>
              <ac:spMk id="9" creationId="{2C8570FA-FAA3-4EFA-A4F1-01C285AE39DE}"/>
            </ac:spMkLst>
          </pc:spChg>
        </pc:sldLayoutChg>
        <pc:sldLayoutChg chg="modSp mod">
          <pc:chgData name="Gino Masini" userId="446cd9d3-d73a-4f5c-b87e-4610f52c71cf" providerId="ADAL" clId="{0FDDE91A-EA03-4158-B0D1-52275191BA82}" dt="2023-11-30T14:58:11.825" v="51" actId="20577"/>
          <pc:sldLayoutMkLst>
            <pc:docMk/>
            <pc:sldMasterMk cId="2523064765" sldId="2147483660"/>
            <pc:sldLayoutMk cId="3551733153" sldId="2147483697"/>
          </pc:sldLayoutMkLst>
          <pc:spChg chg="mod">
            <ac:chgData name="Gino Masini" userId="446cd9d3-d73a-4f5c-b87e-4610f52c71cf" providerId="ADAL" clId="{0FDDE91A-EA03-4158-B0D1-52275191BA82}" dt="2023-11-30T14:58:11.825" v="51" actId="20577"/>
            <ac:spMkLst>
              <pc:docMk/>
              <pc:sldMasterMk cId="2523064765" sldId="2147483660"/>
              <pc:sldLayoutMk cId="3551733153" sldId="2147483697"/>
              <ac:spMk id="5" creationId="{56BFCB29-C939-4442-981C-DE6A97866D13}"/>
            </ac:spMkLst>
          </pc:spChg>
        </pc:sldLayoutChg>
        <pc:sldLayoutChg chg="modSp mod">
          <pc:chgData name="Gino Masini" userId="446cd9d3-d73a-4f5c-b87e-4610f52c71cf" providerId="ADAL" clId="{0FDDE91A-EA03-4158-B0D1-52275191BA82}" dt="2023-11-30T14:58:11.835" v="55" actId="20577"/>
          <pc:sldLayoutMkLst>
            <pc:docMk/>
            <pc:sldMasterMk cId="2523064765" sldId="2147483660"/>
            <pc:sldLayoutMk cId="1673924324" sldId="2147483698"/>
          </pc:sldLayoutMkLst>
          <pc:spChg chg="mod">
            <ac:chgData name="Gino Masini" userId="446cd9d3-d73a-4f5c-b87e-4610f52c71cf" providerId="ADAL" clId="{0FDDE91A-EA03-4158-B0D1-52275191BA82}" dt="2023-11-30T14:58:11.835" v="55" actId="20577"/>
            <ac:spMkLst>
              <pc:docMk/>
              <pc:sldMasterMk cId="2523064765" sldId="2147483660"/>
              <pc:sldLayoutMk cId="1673924324" sldId="2147483698"/>
              <ac:spMk id="5" creationId="{D4262351-4A54-4EAA-990E-D909E1CAD758}"/>
            </ac:spMkLst>
          </pc:spChg>
        </pc:sldLayoutChg>
        <pc:sldLayoutChg chg="modSp mod">
          <pc:chgData name="Gino Masini" userId="446cd9d3-d73a-4f5c-b87e-4610f52c71cf" providerId="ADAL" clId="{0FDDE91A-EA03-4158-B0D1-52275191BA82}" dt="2023-11-30T14:58:11.843" v="59" actId="20577"/>
          <pc:sldLayoutMkLst>
            <pc:docMk/>
            <pc:sldMasterMk cId="2523064765" sldId="2147483660"/>
            <pc:sldLayoutMk cId="1526597446" sldId="2147483699"/>
          </pc:sldLayoutMkLst>
          <pc:spChg chg="mod">
            <ac:chgData name="Gino Masini" userId="446cd9d3-d73a-4f5c-b87e-4610f52c71cf" providerId="ADAL" clId="{0FDDE91A-EA03-4158-B0D1-52275191BA82}" dt="2023-11-30T14:58:11.843" v="59" actId="20577"/>
            <ac:spMkLst>
              <pc:docMk/>
              <pc:sldMasterMk cId="2523064765" sldId="2147483660"/>
              <pc:sldLayoutMk cId="1526597446" sldId="2147483699"/>
              <ac:spMk id="5" creationId="{128B6DA1-0170-4C5B-ABCB-83F1E4B0ECBB}"/>
            </ac:spMkLst>
          </pc:spChg>
        </pc:sldLayoutChg>
        <pc:sldLayoutChg chg="modSp mod">
          <pc:chgData name="Gino Masini" userId="446cd9d3-d73a-4f5c-b87e-4610f52c71cf" providerId="ADAL" clId="{0FDDE91A-EA03-4158-B0D1-52275191BA82}" dt="2023-11-30T14:58:11.846" v="63" actId="20577"/>
          <pc:sldLayoutMkLst>
            <pc:docMk/>
            <pc:sldMasterMk cId="2523064765" sldId="2147483660"/>
            <pc:sldLayoutMk cId="2476838218" sldId="2147483700"/>
          </pc:sldLayoutMkLst>
          <pc:spChg chg="mod">
            <ac:chgData name="Gino Masini" userId="446cd9d3-d73a-4f5c-b87e-4610f52c71cf" providerId="ADAL" clId="{0FDDE91A-EA03-4158-B0D1-52275191BA82}" dt="2023-11-30T14:58:11.846" v="63" actId="20577"/>
            <ac:spMkLst>
              <pc:docMk/>
              <pc:sldMasterMk cId="2523064765" sldId="2147483660"/>
              <pc:sldLayoutMk cId="2476838218" sldId="2147483700"/>
              <ac:spMk id="5" creationId="{8F93BC53-EE81-4467-94F1-401BB6631310}"/>
            </ac:spMkLst>
          </pc:spChg>
        </pc:sldLayoutChg>
        <pc:sldLayoutChg chg="modSp mod">
          <pc:chgData name="Gino Masini" userId="446cd9d3-d73a-4f5c-b87e-4610f52c71cf" providerId="ADAL" clId="{0FDDE91A-EA03-4158-B0D1-52275191BA82}" dt="2023-11-30T14:58:11.855" v="67" actId="20577"/>
          <pc:sldLayoutMkLst>
            <pc:docMk/>
            <pc:sldMasterMk cId="2523064765" sldId="2147483660"/>
            <pc:sldLayoutMk cId="3501140641" sldId="2147483701"/>
          </pc:sldLayoutMkLst>
          <pc:spChg chg="mod">
            <ac:chgData name="Gino Masini" userId="446cd9d3-d73a-4f5c-b87e-4610f52c71cf" providerId="ADAL" clId="{0FDDE91A-EA03-4158-B0D1-52275191BA82}" dt="2023-11-30T14:58:11.855" v="67" actId="20577"/>
            <ac:spMkLst>
              <pc:docMk/>
              <pc:sldMasterMk cId="2523064765" sldId="2147483660"/>
              <pc:sldLayoutMk cId="3501140641" sldId="2147483701"/>
              <ac:spMk id="5" creationId="{064BC3BB-EB1F-4C03-845A-197D7CB3D7FF}"/>
            </ac:spMkLst>
          </pc:spChg>
        </pc:sldLayoutChg>
        <pc:sldLayoutChg chg="modSp mod">
          <pc:chgData name="Gino Masini" userId="446cd9d3-d73a-4f5c-b87e-4610f52c71cf" providerId="ADAL" clId="{0FDDE91A-EA03-4158-B0D1-52275191BA82}" dt="2023-11-30T14:58:11.858" v="71" actId="20577"/>
          <pc:sldLayoutMkLst>
            <pc:docMk/>
            <pc:sldMasterMk cId="2523064765" sldId="2147483660"/>
            <pc:sldLayoutMk cId="4094464793" sldId="2147483702"/>
          </pc:sldLayoutMkLst>
          <pc:spChg chg="mod">
            <ac:chgData name="Gino Masini" userId="446cd9d3-d73a-4f5c-b87e-4610f52c71cf" providerId="ADAL" clId="{0FDDE91A-EA03-4158-B0D1-52275191BA82}" dt="2023-11-30T14:58:11.858" v="71" actId="20577"/>
            <ac:spMkLst>
              <pc:docMk/>
              <pc:sldMasterMk cId="2523064765" sldId="2147483660"/>
              <pc:sldLayoutMk cId="4094464793" sldId="2147483702"/>
              <ac:spMk id="5" creationId="{EE432ACF-022C-4E4D-A91E-50BCA41421CC}"/>
            </ac:spMkLst>
          </pc:spChg>
        </pc:sldLayoutChg>
        <pc:sldLayoutChg chg="modSp mod">
          <pc:chgData name="Gino Masini" userId="446cd9d3-d73a-4f5c-b87e-4610f52c71cf" providerId="ADAL" clId="{0FDDE91A-EA03-4158-B0D1-52275191BA82}" dt="2023-11-30T14:58:11.865" v="75" actId="20577"/>
          <pc:sldLayoutMkLst>
            <pc:docMk/>
            <pc:sldMasterMk cId="2523064765" sldId="2147483660"/>
            <pc:sldLayoutMk cId="3745137931" sldId="2147483703"/>
          </pc:sldLayoutMkLst>
          <pc:spChg chg="mod">
            <ac:chgData name="Gino Masini" userId="446cd9d3-d73a-4f5c-b87e-4610f52c71cf" providerId="ADAL" clId="{0FDDE91A-EA03-4158-B0D1-52275191BA82}" dt="2023-11-30T14:58:11.865" v="75" actId="20577"/>
            <ac:spMkLst>
              <pc:docMk/>
              <pc:sldMasterMk cId="2523064765" sldId="2147483660"/>
              <pc:sldLayoutMk cId="3745137931" sldId="2147483703"/>
              <ac:spMk id="5" creationId="{8A859F72-32B2-47EB-8CB5-BCF639CDADF5}"/>
            </ac:spMkLst>
          </pc:spChg>
        </pc:sldLayoutChg>
        <pc:sldLayoutChg chg="modSp mod">
          <pc:chgData name="Gino Masini" userId="446cd9d3-d73a-4f5c-b87e-4610f52c71cf" providerId="ADAL" clId="{0FDDE91A-EA03-4158-B0D1-52275191BA82}" dt="2023-11-30T14:58:11.865" v="79" actId="20577"/>
          <pc:sldLayoutMkLst>
            <pc:docMk/>
            <pc:sldMasterMk cId="2523064765" sldId="2147483660"/>
            <pc:sldLayoutMk cId="3443338964" sldId="2147483706"/>
          </pc:sldLayoutMkLst>
          <pc:spChg chg="mod">
            <ac:chgData name="Gino Masini" userId="446cd9d3-d73a-4f5c-b87e-4610f52c71cf" providerId="ADAL" clId="{0FDDE91A-EA03-4158-B0D1-52275191BA82}" dt="2023-11-30T14:58:11.865" v="79" actId="20577"/>
            <ac:spMkLst>
              <pc:docMk/>
              <pc:sldMasterMk cId="2523064765" sldId="2147483660"/>
              <pc:sldLayoutMk cId="3443338964" sldId="2147483706"/>
              <ac:spMk id="8" creationId="{C2AD0284-E6BA-49D8-AB3F-D94DBB1D54F0}"/>
            </ac:spMkLst>
          </pc:spChg>
        </pc:sldLayoutChg>
      </pc:sldMasterChg>
    </pc:docChg>
  </pc:docChgLst>
  <pc:docChgLst>
    <pc:chgData name="Gino Masini" userId="446cd9d3-d73a-4f5c-b87e-4610f52c71cf" providerId="ADAL" clId="{DD5DC501-A13D-4F07-9C63-8CD10D9C6A60}"/>
    <pc:docChg chg="undo redo custSel modSld modMainMaster">
      <pc:chgData name="Gino Masini" userId="446cd9d3-d73a-4f5c-b87e-4610f52c71cf" providerId="ADAL" clId="{DD5DC501-A13D-4F07-9C63-8CD10D9C6A60}" dt="2023-09-01T10:30:03.351" v="1942" actId="313"/>
      <pc:docMkLst>
        <pc:docMk/>
      </pc:docMkLst>
      <pc:sldChg chg="modSp mod">
        <pc:chgData name="Gino Masini" userId="446cd9d3-d73a-4f5c-b87e-4610f52c71cf" providerId="ADAL" clId="{DD5DC501-A13D-4F07-9C63-8CD10D9C6A60}" dt="2023-09-01T10:30:03.351" v="1942" actId="313"/>
        <pc:sldMkLst>
          <pc:docMk/>
          <pc:sldMk cId="2230748882" sldId="271"/>
        </pc:sldMkLst>
        <pc:spChg chg="mod">
          <ac:chgData name="Gino Masini" userId="446cd9d3-d73a-4f5c-b87e-4610f52c71cf" providerId="ADAL" clId="{DD5DC501-A13D-4F07-9C63-8CD10D9C6A60}" dt="2023-09-01T10:30:03.351" v="1942" actId="313"/>
          <ac:spMkLst>
            <pc:docMk/>
            <pc:sldMk cId="2230748882" sldId="271"/>
            <ac:spMk id="6" creationId="{327EB691-17C6-4220-AA5E-2F3518AF8CC2}"/>
          </ac:spMkLst>
        </pc:spChg>
      </pc:sldChg>
      <pc:sldChg chg="modSp mod">
        <pc:chgData name="Gino Masini" userId="446cd9d3-d73a-4f5c-b87e-4610f52c71cf" providerId="ADAL" clId="{DD5DC501-A13D-4F07-9C63-8CD10D9C6A60}" dt="2023-08-31T13:28:05.120" v="1434" actId="20577"/>
        <pc:sldMkLst>
          <pc:docMk/>
          <pc:sldMk cId="1367665903" sldId="274"/>
        </pc:sldMkLst>
        <pc:spChg chg="mod">
          <ac:chgData name="Gino Masini" userId="446cd9d3-d73a-4f5c-b87e-4610f52c71cf" providerId="ADAL" clId="{DD5DC501-A13D-4F07-9C63-8CD10D9C6A60}" dt="2023-08-31T13:28:05.120" v="1434" actId="20577"/>
          <ac:spMkLst>
            <pc:docMk/>
            <pc:sldMk cId="1367665903" sldId="274"/>
            <ac:spMk id="5" creationId="{80CFE1E9-2446-4327-A152-D121E1DA7E83}"/>
          </ac:spMkLst>
        </pc:spChg>
      </pc:sldChg>
      <pc:sldChg chg="modSp mod">
        <pc:chgData name="Gino Masini" userId="446cd9d3-d73a-4f5c-b87e-4610f52c71cf" providerId="ADAL" clId="{DD5DC501-A13D-4F07-9C63-8CD10D9C6A60}" dt="2023-08-31T13:24:32.445" v="1386" actId="20577"/>
        <pc:sldMkLst>
          <pc:docMk/>
          <pc:sldMk cId="588835358" sldId="282"/>
        </pc:sldMkLst>
        <pc:spChg chg="mod">
          <ac:chgData name="Gino Masini" userId="446cd9d3-d73a-4f5c-b87e-4610f52c71cf" providerId="ADAL" clId="{DD5DC501-A13D-4F07-9C63-8CD10D9C6A60}" dt="2023-08-31T13:24:32.445" v="1386" actId="20577"/>
          <ac:spMkLst>
            <pc:docMk/>
            <pc:sldMk cId="588835358" sldId="282"/>
            <ac:spMk id="3" creationId="{3C059019-6067-4C0F-93F5-06CB5E51952D}"/>
          </ac:spMkLst>
        </pc:spChg>
      </pc:sldChg>
      <pc:sldChg chg="modSp mod">
        <pc:chgData name="Gino Masini" userId="446cd9d3-d73a-4f5c-b87e-4610f52c71cf" providerId="ADAL" clId="{DD5DC501-A13D-4F07-9C63-8CD10D9C6A60}" dt="2023-08-31T13:28:11.023" v="1439" actId="14734"/>
        <pc:sldMkLst>
          <pc:docMk/>
          <pc:sldMk cId="3143094808" sldId="285"/>
        </pc:sldMkLst>
        <pc:graphicFrameChg chg="mod modGraphic">
          <ac:chgData name="Gino Masini" userId="446cd9d3-d73a-4f5c-b87e-4610f52c71cf" providerId="ADAL" clId="{DD5DC501-A13D-4F07-9C63-8CD10D9C6A60}" dt="2023-08-31T13:28:11.023" v="1439" actId="14734"/>
          <ac:graphicFrameMkLst>
            <pc:docMk/>
            <pc:sldMk cId="3143094808" sldId="285"/>
            <ac:graphicFrameMk id="4" creationId="{948252A0-CFC3-F7FB-C307-61AFAFBF69C7}"/>
          </ac:graphicFrameMkLst>
        </pc:graphicFrameChg>
      </pc:sldChg>
      <pc:sldChg chg="modSp mod">
        <pc:chgData name="Gino Masini" userId="446cd9d3-d73a-4f5c-b87e-4610f52c71cf" providerId="ADAL" clId="{DD5DC501-A13D-4F07-9C63-8CD10D9C6A60}" dt="2023-08-31T13:25:14.889" v="1397" actId="6549"/>
        <pc:sldMkLst>
          <pc:docMk/>
          <pc:sldMk cId="992269179" sldId="287"/>
        </pc:sldMkLst>
        <pc:spChg chg="mod">
          <ac:chgData name="Gino Masini" userId="446cd9d3-d73a-4f5c-b87e-4610f52c71cf" providerId="ADAL" clId="{DD5DC501-A13D-4F07-9C63-8CD10D9C6A60}" dt="2023-08-31T13:25:14.889" v="1397" actId="6549"/>
          <ac:spMkLst>
            <pc:docMk/>
            <pc:sldMk cId="992269179" sldId="287"/>
            <ac:spMk id="3" creationId="{5DD03D80-F3B7-4862-AE3A-3564BFA0021E}"/>
          </ac:spMkLst>
        </pc:spChg>
      </pc:sldChg>
      <pc:sldChg chg="modSp mod">
        <pc:chgData name="Gino Masini" userId="446cd9d3-d73a-4f5c-b87e-4610f52c71cf" providerId="ADAL" clId="{DD5DC501-A13D-4F07-9C63-8CD10D9C6A60}" dt="2023-08-31T13:13:59.958" v="1359" actId="20577"/>
        <pc:sldMkLst>
          <pc:docMk/>
          <pc:sldMk cId="37454071" sldId="288"/>
        </pc:sldMkLst>
        <pc:spChg chg="mod">
          <ac:chgData name="Gino Masini" userId="446cd9d3-d73a-4f5c-b87e-4610f52c71cf" providerId="ADAL" clId="{DD5DC501-A13D-4F07-9C63-8CD10D9C6A60}" dt="2023-08-31T13:13:59.958" v="1359" actId="20577"/>
          <ac:spMkLst>
            <pc:docMk/>
            <pc:sldMk cId="37454071" sldId="288"/>
            <ac:spMk id="3" creationId="{76965EE9-064B-4D09-AFFF-0020AADFFFB2}"/>
          </ac:spMkLst>
        </pc:spChg>
      </pc:sldChg>
      <pc:sldMasterChg chg="modSldLayout">
        <pc:chgData name="Gino Masini" userId="446cd9d3-d73a-4f5c-b87e-4610f52c71cf" providerId="ADAL" clId="{DD5DC501-A13D-4F07-9C63-8CD10D9C6A60}" dt="2023-09-01T10:29:11.320" v="1895" actId="20577"/>
        <pc:sldMasterMkLst>
          <pc:docMk/>
          <pc:sldMasterMk cId="2523064765" sldId="2147483660"/>
        </pc:sldMasterMkLst>
        <pc:sldLayoutChg chg="modSp mod">
          <pc:chgData name="Gino Masini" userId="446cd9d3-d73a-4f5c-b87e-4610f52c71cf" providerId="ADAL" clId="{DD5DC501-A13D-4F07-9C63-8CD10D9C6A60}" dt="2023-09-01T10:29:11.131" v="1751" actId="20577"/>
          <pc:sldLayoutMkLst>
            <pc:docMk/>
            <pc:sldMasterMk cId="2523064765" sldId="2147483660"/>
            <pc:sldLayoutMk cId="2064663325" sldId="2147483664"/>
          </pc:sldLayoutMkLst>
          <pc:spChg chg="mod">
            <ac:chgData name="Gino Masini" userId="446cd9d3-d73a-4f5c-b87e-4610f52c71cf" providerId="ADAL" clId="{DD5DC501-A13D-4F07-9C63-8CD10D9C6A60}" dt="2023-09-01T10:29:11.131" v="1751" actId="20577"/>
            <ac:spMkLst>
              <pc:docMk/>
              <pc:sldMasterMk cId="2523064765" sldId="2147483660"/>
              <pc:sldLayoutMk cId="2064663325" sldId="2147483664"/>
              <ac:spMk id="8" creationId="{866A1512-27D5-4CA8-94C5-10E56C30705D}"/>
            </ac:spMkLst>
          </pc:spChg>
        </pc:sldLayoutChg>
        <pc:sldLayoutChg chg="modSp mod">
          <pc:chgData name="Gino Masini" userId="446cd9d3-d73a-4f5c-b87e-4610f52c71cf" providerId="ADAL" clId="{DD5DC501-A13D-4F07-9C63-8CD10D9C6A60}" dt="2023-09-01T10:29:11.136" v="1755" actId="20577"/>
          <pc:sldLayoutMkLst>
            <pc:docMk/>
            <pc:sldMasterMk cId="2523064765" sldId="2147483660"/>
            <pc:sldLayoutMk cId="2108219646" sldId="2147483665"/>
          </pc:sldLayoutMkLst>
          <pc:spChg chg="mod">
            <ac:chgData name="Gino Masini" userId="446cd9d3-d73a-4f5c-b87e-4610f52c71cf" providerId="ADAL" clId="{DD5DC501-A13D-4F07-9C63-8CD10D9C6A60}" dt="2023-09-01T10:29:11.136" v="1755" actId="20577"/>
            <ac:spMkLst>
              <pc:docMk/>
              <pc:sldMasterMk cId="2523064765" sldId="2147483660"/>
              <pc:sldLayoutMk cId="2108219646" sldId="2147483665"/>
              <ac:spMk id="7" creationId="{F4D3A834-11EE-4BDF-A704-0BF0873EFBA3}"/>
            </ac:spMkLst>
          </pc:spChg>
        </pc:sldLayoutChg>
        <pc:sldLayoutChg chg="modSp mod">
          <pc:chgData name="Gino Masini" userId="446cd9d3-d73a-4f5c-b87e-4610f52c71cf" providerId="ADAL" clId="{DD5DC501-A13D-4F07-9C63-8CD10D9C6A60}" dt="2023-09-01T10:29:11.141" v="1759" actId="20577"/>
          <pc:sldLayoutMkLst>
            <pc:docMk/>
            <pc:sldMasterMk cId="2523064765" sldId="2147483660"/>
            <pc:sldLayoutMk cId="299406540" sldId="2147483666"/>
          </pc:sldLayoutMkLst>
          <pc:spChg chg="mod">
            <ac:chgData name="Gino Masini" userId="446cd9d3-d73a-4f5c-b87e-4610f52c71cf" providerId="ADAL" clId="{DD5DC501-A13D-4F07-9C63-8CD10D9C6A60}" dt="2023-09-01T10:29:11.141" v="1759" actId="20577"/>
            <ac:spMkLst>
              <pc:docMk/>
              <pc:sldMasterMk cId="2523064765" sldId="2147483660"/>
              <pc:sldLayoutMk cId="299406540" sldId="2147483666"/>
              <ac:spMk id="7" creationId="{A51D0608-0A57-43BF-AD18-8DFD8B5D249B}"/>
            </ac:spMkLst>
          </pc:spChg>
        </pc:sldLayoutChg>
        <pc:sldLayoutChg chg="modSp mod">
          <pc:chgData name="Gino Masini" userId="446cd9d3-d73a-4f5c-b87e-4610f52c71cf" providerId="ADAL" clId="{DD5DC501-A13D-4F07-9C63-8CD10D9C6A60}" dt="2023-09-01T10:29:11.146" v="1763" actId="20577"/>
          <pc:sldLayoutMkLst>
            <pc:docMk/>
            <pc:sldMasterMk cId="2523064765" sldId="2147483660"/>
            <pc:sldLayoutMk cId="3450366910" sldId="2147483667"/>
          </pc:sldLayoutMkLst>
          <pc:spChg chg="mod">
            <ac:chgData name="Gino Masini" userId="446cd9d3-d73a-4f5c-b87e-4610f52c71cf" providerId="ADAL" clId="{DD5DC501-A13D-4F07-9C63-8CD10D9C6A60}" dt="2023-09-01T10:29:11.146" v="1763" actId="20577"/>
            <ac:spMkLst>
              <pc:docMk/>
              <pc:sldMasterMk cId="2523064765" sldId="2147483660"/>
              <pc:sldLayoutMk cId="3450366910" sldId="2147483667"/>
              <ac:spMk id="7" creationId="{89A384A6-2ED7-4C73-9166-564C827C9CC4}"/>
            </ac:spMkLst>
          </pc:spChg>
        </pc:sldLayoutChg>
        <pc:sldLayoutChg chg="modSp mod">
          <pc:chgData name="Gino Masini" userId="446cd9d3-d73a-4f5c-b87e-4610f52c71cf" providerId="ADAL" clId="{DD5DC501-A13D-4F07-9C63-8CD10D9C6A60}" dt="2023-09-01T10:29:11.152" v="1767" actId="20577"/>
          <pc:sldLayoutMkLst>
            <pc:docMk/>
            <pc:sldMasterMk cId="2523064765" sldId="2147483660"/>
            <pc:sldLayoutMk cId="3593654033" sldId="2147483668"/>
          </pc:sldLayoutMkLst>
          <pc:spChg chg="mod">
            <ac:chgData name="Gino Masini" userId="446cd9d3-d73a-4f5c-b87e-4610f52c71cf" providerId="ADAL" clId="{DD5DC501-A13D-4F07-9C63-8CD10D9C6A60}" dt="2023-09-01T10:29:11.152" v="1767" actId="20577"/>
            <ac:spMkLst>
              <pc:docMk/>
              <pc:sldMasterMk cId="2523064765" sldId="2147483660"/>
              <pc:sldLayoutMk cId="3593654033" sldId="2147483668"/>
              <ac:spMk id="7" creationId="{88BB9017-2EBC-4916-882A-FAB5684DE9CF}"/>
            </ac:spMkLst>
          </pc:spChg>
        </pc:sldLayoutChg>
        <pc:sldLayoutChg chg="modSp mod">
          <pc:chgData name="Gino Masini" userId="446cd9d3-d73a-4f5c-b87e-4610f52c71cf" providerId="ADAL" clId="{DD5DC501-A13D-4F07-9C63-8CD10D9C6A60}" dt="2023-09-01T10:29:11.157" v="1771" actId="20577"/>
          <pc:sldLayoutMkLst>
            <pc:docMk/>
            <pc:sldMasterMk cId="2523064765" sldId="2147483660"/>
            <pc:sldLayoutMk cId="4136202525" sldId="2147483669"/>
          </pc:sldLayoutMkLst>
          <pc:spChg chg="mod">
            <ac:chgData name="Gino Masini" userId="446cd9d3-d73a-4f5c-b87e-4610f52c71cf" providerId="ADAL" clId="{DD5DC501-A13D-4F07-9C63-8CD10D9C6A60}" dt="2023-09-01T10:29:11.157" v="1771" actId="20577"/>
            <ac:spMkLst>
              <pc:docMk/>
              <pc:sldMasterMk cId="2523064765" sldId="2147483660"/>
              <pc:sldLayoutMk cId="4136202525" sldId="2147483669"/>
              <ac:spMk id="7" creationId="{515DEFEB-D8FB-411D-89D1-C457BD4FE531}"/>
            </ac:spMkLst>
          </pc:spChg>
        </pc:sldLayoutChg>
        <pc:sldLayoutChg chg="modSp mod">
          <pc:chgData name="Gino Masini" userId="446cd9d3-d73a-4f5c-b87e-4610f52c71cf" providerId="ADAL" clId="{DD5DC501-A13D-4F07-9C63-8CD10D9C6A60}" dt="2023-09-01T10:29:11.162" v="1775" actId="20577"/>
          <pc:sldLayoutMkLst>
            <pc:docMk/>
            <pc:sldMasterMk cId="2523064765" sldId="2147483660"/>
            <pc:sldLayoutMk cId="1267818655" sldId="2147483670"/>
          </pc:sldLayoutMkLst>
          <pc:spChg chg="mod">
            <ac:chgData name="Gino Masini" userId="446cd9d3-d73a-4f5c-b87e-4610f52c71cf" providerId="ADAL" clId="{DD5DC501-A13D-4F07-9C63-8CD10D9C6A60}" dt="2023-09-01T10:29:11.162" v="1775" actId="20577"/>
            <ac:spMkLst>
              <pc:docMk/>
              <pc:sldMasterMk cId="2523064765" sldId="2147483660"/>
              <pc:sldLayoutMk cId="1267818655" sldId="2147483670"/>
              <ac:spMk id="7" creationId="{E08DADFB-44CC-4810-9193-0C9F586CE666}"/>
            </ac:spMkLst>
          </pc:spChg>
        </pc:sldLayoutChg>
        <pc:sldLayoutChg chg="modSp mod">
          <pc:chgData name="Gino Masini" userId="446cd9d3-d73a-4f5c-b87e-4610f52c71cf" providerId="ADAL" clId="{DD5DC501-A13D-4F07-9C63-8CD10D9C6A60}" dt="2023-09-01T10:29:11.168" v="1779" actId="20577"/>
          <pc:sldLayoutMkLst>
            <pc:docMk/>
            <pc:sldMasterMk cId="2523064765" sldId="2147483660"/>
            <pc:sldLayoutMk cId="3355176887" sldId="2147483671"/>
          </pc:sldLayoutMkLst>
          <pc:spChg chg="mod">
            <ac:chgData name="Gino Masini" userId="446cd9d3-d73a-4f5c-b87e-4610f52c71cf" providerId="ADAL" clId="{DD5DC501-A13D-4F07-9C63-8CD10D9C6A60}" dt="2023-09-01T10:29:11.168" v="1779" actId="20577"/>
            <ac:spMkLst>
              <pc:docMk/>
              <pc:sldMasterMk cId="2523064765" sldId="2147483660"/>
              <pc:sldLayoutMk cId="3355176887" sldId="2147483671"/>
              <ac:spMk id="4" creationId="{7AB1CD1C-AD0D-4C0E-8012-BDF9F1E4C38B}"/>
            </ac:spMkLst>
          </pc:spChg>
        </pc:sldLayoutChg>
        <pc:sldLayoutChg chg="modSp mod">
          <pc:chgData name="Gino Masini" userId="446cd9d3-d73a-4f5c-b87e-4610f52c71cf" providerId="ADAL" clId="{DD5DC501-A13D-4F07-9C63-8CD10D9C6A60}" dt="2023-09-01T10:29:11.174" v="1783" actId="20577"/>
          <pc:sldLayoutMkLst>
            <pc:docMk/>
            <pc:sldMasterMk cId="2523064765" sldId="2147483660"/>
            <pc:sldLayoutMk cId="1793964376" sldId="2147483672"/>
          </pc:sldLayoutMkLst>
          <pc:spChg chg="mod">
            <ac:chgData name="Gino Masini" userId="446cd9d3-d73a-4f5c-b87e-4610f52c71cf" providerId="ADAL" clId="{DD5DC501-A13D-4F07-9C63-8CD10D9C6A60}" dt="2023-09-01T10:29:11.174" v="1783" actId="20577"/>
            <ac:spMkLst>
              <pc:docMk/>
              <pc:sldMasterMk cId="2523064765" sldId="2147483660"/>
              <pc:sldLayoutMk cId="1793964376" sldId="2147483672"/>
              <ac:spMk id="3" creationId="{76D5DBE1-F5A0-4F54-BCB1-8A4278408056}"/>
            </ac:spMkLst>
          </pc:spChg>
        </pc:sldLayoutChg>
        <pc:sldLayoutChg chg="modSp mod">
          <pc:chgData name="Gino Masini" userId="446cd9d3-d73a-4f5c-b87e-4610f52c71cf" providerId="ADAL" clId="{DD5DC501-A13D-4F07-9C63-8CD10D9C6A60}" dt="2023-09-01T10:29:11.186" v="1791" actId="20577"/>
          <pc:sldLayoutMkLst>
            <pc:docMk/>
            <pc:sldMasterMk cId="2523064765" sldId="2147483660"/>
            <pc:sldLayoutMk cId="3415456144" sldId="2147483673"/>
          </pc:sldLayoutMkLst>
          <pc:spChg chg="mod">
            <ac:chgData name="Gino Masini" userId="446cd9d3-d73a-4f5c-b87e-4610f52c71cf" providerId="ADAL" clId="{DD5DC501-A13D-4F07-9C63-8CD10D9C6A60}" dt="2023-09-01T10:29:11.186" v="1791" actId="20577"/>
            <ac:spMkLst>
              <pc:docMk/>
              <pc:sldMasterMk cId="2523064765" sldId="2147483660"/>
              <pc:sldLayoutMk cId="3415456144" sldId="2147483673"/>
              <ac:spMk id="3" creationId="{C44ECCE6-4D94-443E-8C20-CA233A5C0572}"/>
            </ac:spMkLst>
          </pc:spChg>
        </pc:sldLayoutChg>
        <pc:sldLayoutChg chg="modSp mod">
          <pc:chgData name="Gino Masini" userId="446cd9d3-d73a-4f5c-b87e-4610f52c71cf" providerId="ADAL" clId="{DD5DC501-A13D-4F07-9C63-8CD10D9C6A60}" dt="2023-09-01T10:29:11.255" v="1847" actId="20577"/>
          <pc:sldLayoutMkLst>
            <pc:docMk/>
            <pc:sldMasterMk cId="2523064765" sldId="2147483660"/>
            <pc:sldLayoutMk cId="675883818" sldId="2147483675"/>
          </pc:sldLayoutMkLst>
          <pc:spChg chg="mod">
            <ac:chgData name="Gino Masini" userId="446cd9d3-d73a-4f5c-b87e-4610f52c71cf" providerId="ADAL" clId="{DD5DC501-A13D-4F07-9C63-8CD10D9C6A60}" dt="2023-09-01T10:29:11.255" v="1847" actId="20577"/>
            <ac:spMkLst>
              <pc:docMk/>
              <pc:sldMasterMk cId="2523064765" sldId="2147483660"/>
              <pc:sldLayoutMk cId="675883818" sldId="2147483675"/>
              <ac:spMk id="8" creationId="{53797230-5A6C-4718-8C90-CB9F2709B382}"/>
            </ac:spMkLst>
          </pc:spChg>
        </pc:sldLayoutChg>
        <pc:sldLayoutChg chg="modSp mod">
          <pc:chgData name="Gino Masini" userId="446cd9d3-d73a-4f5c-b87e-4610f52c71cf" providerId="ADAL" clId="{DD5DC501-A13D-4F07-9C63-8CD10D9C6A60}" dt="2023-09-01T10:29:11.259" v="1851" actId="20577"/>
          <pc:sldLayoutMkLst>
            <pc:docMk/>
            <pc:sldMasterMk cId="2523064765" sldId="2147483660"/>
            <pc:sldLayoutMk cId="192221419" sldId="2147483676"/>
          </pc:sldLayoutMkLst>
          <pc:spChg chg="mod">
            <ac:chgData name="Gino Masini" userId="446cd9d3-d73a-4f5c-b87e-4610f52c71cf" providerId="ADAL" clId="{DD5DC501-A13D-4F07-9C63-8CD10D9C6A60}" dt="2023-09-01T10:29:11.259" v="1851" actId="20577"/>
            <ac:spMkLst>
              <pc:docMk/>
              <pc:sldMasterMk cId="2523064765" sldId="2147483660"/>
              <pc:sldLayoutMk cId="192221419" sldId="2147483676"/>
              <ac:spMk id="9" creationId="{00E7BBCA-E768-4FD9-82EA-328297783367}"/>
            </ac:spMkLst>
          </pc:spChg>
        </pc:sldLayoutChg>
        <pc:sldLayoutChg chg="modSp mod">
          <pc:chgData name="Gino Masini" userId="446cd9d3-d73a-4f5c-b87e-4610f52c71cf" providerId="ADAL" clId="{DD5DC501-A13D-4F07-9C63-8CD10D9C6A60}" dt="2023-09-01T10:29:11.291" v="1875" actId="20577"/>
          <pc:sldLayoutMkLst>
            <pc:docMk/>
            <pc:sldMasterMk cId="2523064765" sldId="2147483660"/>
            <pc:sldLayoutMk cId="1896068706" sldId="2147483677"/>
          </pc:sldLayoutMkLst>
          <pc:spChg chg="mod">
            <ac:chgData name="Gino Masini" userId="446cd9d3-d73a-4f5c-b87e-4610f52c71cf" providerId="ADAL" clId="{DD5DC501-A13D-4F07-9C63-8CD10D9C6A60}" dt="2023-09-01T10:29:11.291" v="1875" actId="20577"/>
            <ac:spMkLst>
              <pc:docMk/>
              <pc:sldMasterMk cId="2523064765" sldId="2147483660"/>
              <pc:sldLayoutMk cId="1896068706" sldId="2147483677"/>
              <ac:spMk id="9" creationId="{4815D3F0-43E8-418F-A5E4-30F31668DC0E}"/>
            </ac:spMkLst>
          </pc:spChg>
        </pc:sldLayoutChg>
        <pc:sldLayoutChg chg="modSp mod">
          <pc:chgData name="Gino Masini" userId="446cd9d3-d73a-4f5c-b87e-4610f52c71cf" providerId="ADAL" clId="{DD5DC501-A13D-4F07-9C63-8CD10D9C6A60}" dt="2023-09-01T10:29:11.297" v="1879" actId="20577"/>
          <pc:sldLayoutMkLst>
            <pc:docMk/>
            <pc:sldMasterMk cId="2523064765" sldId="2147483660"/>
            <pc:sldLayoutMk cId="2275899235" sldId="2147483678"/>
          </pc:sldLayoutMkLst>
          <pc:spChg chg="mod">
            <ac:chgData name="Gino Masini" userId="446cd9d3-d73a-4f5c-b87e-4610f52c71cf" providerId="ADAL" clId="{DD5DC501-A13D-4F07-9C63-8CD10D9C6A60}" dt="2023-09-01T10:29:11.297" v="1879" actId="20577"/>
            <ac:spMkLst>
              <pc:docMk/>
              <pc:sldMasterMk cId="2523064765" sldId="2147483660"/>
              <pc:sldLayoutMk cId="2275899235" sldId="2147483678"/>
              <ac:spMk id="11" creationId="{A55C34B4-681E-4FDA-A9BB-6BC31D94C8D6}"/>
            </ac:spMkLst>
          </pc:spChg>
        </pc:sldLayoutChg>
        <pc:sldLayoutChg chg="modSp mod">
          <pc:chgData name="Gino Masini" userId="446cd9d3-d73a-4f5c-b87e-4610f52c71cf" providerId="ADAL" clId="{DD5DC501-A13D-4F07-9C63-8CD10D9C6A60}" dt="2023-09-01T10:29:11.303" v="1883" actId="20577"/>
          <pc:sldLayoutMkLst>
            <pc:docMk/>
            <pc:sldMasterMk cId="2523064765" sldId="2147483660"/>
            <pc:sldLayoutMk cId="1509090296" sldId="2147483679"/>
          </pc:sldLayoutMkLst>
          <pc:spChg chg="mod">
            <ac:chgData name="Gino Masini" userId="446cd9d3-d73a-4f5c-b87e-4610f52c71cf" providerId="ADAL" clId="{DD5DC501-A13D-4F07-9C63-8CD10D9C6A60}" dt="2023-09-01T10:29:11.303" v="1883" actId="20577"/>
            <ac:spMkLst>
              <pc:docMk/>
              <pc:sldMasterMk cId="2523064765" sldId="2147483660"/>
              <pc:sldLayoutMk cId="1509090296" sldId="2147483679"/>
              <ac:spMk id="11" creationId="{107CDD62-B47C-43AB-8BA0-F875DF45681E}"/>
            </ac:spMkLst>
          </pc:spChg>
        </pc:sldLayoutChg>
        <pc:sldLayoutChg chg="modSp mod">
          <pc:chgData name="Gino Masini" userId="446cd9d3-d73a-4f5c-b87e-4610f52c71cf" providerId="ADAL" clId="{DD5DC501-A13D-4F07-9C63-8CD10D9C6A60}" dt="2023-09-01T10:29:11.309" v="1887" actId="20577"/>
          <pc:sldLayoutMkLst>
            <pc:docMk/>
            <pc:sldMasterMk cId="2523064765" sldId="2147483660"/>
            <pc:sldLayoutMk cId="3100695833" sldId="2147483680"/>
          </pc:sldLayoutMkLst>
          <pc:spChg chg="mod">
            <ac:chgData name="Gino Masini" userId="446cd9d3-d73a-4f5c-b87e-4610f52c71cf" providerId="ADAL" clId="{DD5DC501-A13D-4F07-9C63-8CD10D9C6A60}" dt="2023-09-01T10:29:11.309" v="1887" actId="20577"/>
            <ac:spMkLst>
              <pc:docMk/>
              <pc:sldMasterMk cId="2523064765" sldId="2147483660"/>
              <pc:sldLayoutMk cId="3100695833" sldId="2147483680"/>
              <ac:spMk id="11" creationId="{A2963A4D-3277-42A5-8919-305DE5AD9247}"/>
            </ac:spMkLst>
          </pc:spChg>
        </pc:sldLayoutChg>
        <pc:sldLayoutChg chg="modSp mod">
          <pc:chgData name="Gino Masini" userId="446cd9d3-d73a-4f5c-b87e-4610f52c71cf" providerId="ADAL" clId="{DD5DC501-A13D-4F07-9C63-8CD10D9C6A60}" dt="2023-09-01T10:29:11.320" v="1895" actId="20577"/>
          <pc:sldLayoutMkLst>
            <pc:docMk/>
            <pc:sldMasterMk cId="2523064765" sldId="2147483660"/>
            <pc:sldLayoutMk cId="1436988196" sldId="2147483681"/>
          </pc:sldLayoutMkLst>
          <pc:spChg chg="mod">
            <ac:chgData name="Gino Masini" userId="446cd9d3-d73a-4f5c-b87e-4610f52c71cf" providerId="ADAL" clId="{DD5DC501-A13D-4F07-9C63-8CD10D9C6A60}" dt="2023-09-01T10:29:11.320" v="1895" actId="20577"/>
            <ac:spMkLst>
              <pc:docMk/>
              <pc:sldMasterMk cId="2523064765" sldId="2147483660"/>
              <pc:sldLayoutMk cId="1436988196" sldId="2147483681"/>
              <ac:spMk id="14" creationId="{089CBEB5-348B-49F3-8F8B-FDEE08950E37}"/>
            </ac:spMkLst>
          </pc:spChg>
        </pc:sldLayoutChg>
        <pc:sldLayoutChg chg="modSp mod">
          <pc:chgData name="Gino Masini" userId="446cd9d3-d73a-4f5c-b87e-4610f52c71cf" providerId="ADAL" clId="{DD5DC501-A13D-4F07-9C63-8CD10D9C6A60}" dt="2023-09-01T10:29:11.236" v="1831" actId="20577"/>
          <pc:sldLayoutMkLst>
            <pc:docMk/>
            <pc:sldMasterMk cId="2523064765" sldId="2147483660"/>
            <pc:sldLayoutMk cId="4114665" sldId="2147483682"/>
          </pc:sldLayoutMkLst>
          <pc:spChg chg="mod">
            <ac:chgData name="Gino Masini" userId="446cd9d3-d73a-4f5c-b87e-4610f52c71cf" providerId="ADAL" clId="{DD5DC501-A13D-4F07-9C63-8CD10D9C6A60}" dt="2023-09-01T10:29:11.236" v="1831" actId="20577"/>
            <ac:spMkLst>
              <pc:docMk/>
              <pc:sldMasterMk cId="2523064765" sldId="2147483660"/>
              <pc:sldLayoutMk cId="4114665" sldId="2147483682"/>
              <ac:spMk id="7" creationId="{EF2C589A-70A9-4C1E-92FD-76B1E60A1A29}"/>
            </ac:spMkLst>
          </pc:spChg>
        </pc:sldLayoutChg>
        <pc:sldLayoutChg chg="modSp mod">
          <pc:chgData name="Gino Masini" userId="446cd9d3-d73a-4f5c-b87e-4610f52c71cf" providerId="ADAL" clId="{DD5DC501-A13D-4F07-9C63-8CD10D9C6A60}" dt="2023-09-01T10:29:11.240" v="1835" actId="20577"/>
          <pc:sldLayoutMkLst>
            <pc:docMk/>
            <pc:sldMasterMk cId="2523064765" sldId="2147483660"/>
            <pc:sldLayoutMk cId="584347284" sldId="2147483683"/>
          </pc:sldLayoutMkLst>
          <pc:spChg chg="mod">
            <ac:chgData name="Gino Masini" userId="446cd9d3-d73a-4f5c-b87e-4610f52c71cf" providerId="ADAL" clId="{DD5DC501-A13D-4F07-9C63-8CD10D9C6A60}" dt="2023-09-01T10:29:11.240" v="1835" actId="20577"/>
            <ac:spMkLst>
              <pc:docMk/>
              <pc:sldMasterMk cId="2523064765" sldId="2147483660"/>
              <pc:sldLayoutMk cId="584347284" sldId="2147483683"/>
              <ac:spMk id="9" creationId="{4372D240-75C4-4747-BB0C-CDA1A95650A3}"/>
            </ac:spMkLst>
          </pc:spChg>
        </pc:sldLayoutChg>
        <pc:sldLayoutChg chg="modSp mod">
          <pc:chgData name="Gino Masini" userId="446cd9d3-d73a-4f5c-b87e-4610f52c71cf" providerId="ADAL" clId="{DD5DC501-A13D-4F07-9C63-8CD10D9C6A60}" dt="2023-09-01T10:29:11.245" v="1839" actId="20577"/>
          <pc:sldLayoutMkLst>
            <pc:docMk/>
            <pc:sldMasterMk cId="2523064765" sldId="2147483660"/>
            <pc:sldLayoutMk cId="2522373556" sldId="2147483684"/>
          </pc:sldLayoutMkLst>
          <pc:spChg chg="mod">
            <ac:chgData name="Gino Masini" userId="446cd9d3-d73a-4f5c-b87e-4610f52c71cf" providerId="ADAL" clId="{DD5DC501-A13D-4F07-9C63-8CD10D9C6A60}" dt="2023-09-01T10:29:11.245" v="1839" actId="20577"/>
            <ac:spMkLst>
              <pc:docMk/>
              <pc:sldMasterMk cId="2523064765" sldId="2147483660"/>
              <pc:sldLayoutMk cId="2522373556" sldId="2147483684"/>
              <ac:spMk id="7" creationId="{8D51E95B-B5A6-40B6-97CB-5F0FE563EB1D}"/>
            </ac:spMkLst>
          </pc:spChg>
        </pc:sldLayoutChg>
        <pc:sldLayoutChg chg="modSp mod">
          <pc:chgData name="Gino Masini" userId="446cd9d3-d73a-4f5c-b87e-4610f52c71cf" providerId="ADAL" clId="{DD5DC501-A13D-4F07-9C63-8CD10D9C6A60}" dt="2023-09-01T10:29:11.250" v="1843" actId="20577"/>
          <pc:sldLayoutMkLst>
            <pc:docMk/>
            <pc:sldMasterMk cId="2523064765" sldId="2147483660"/>
            <pc:sldLayoutMk cId="2731981876" sldId="2147483685"/>
          </pc:sldLayoutMkLst>
          <pc:spChg chg="mod">
            <ac:chgData name="Gino Masini" userId="446cd9d3-d73a-4f5c-b87e-4610f52c71cf" providerId="ADAL" clId="{DD5DC501-A13D-4F07-9C63-8CD10D9C6A60}" dt="2023-09-01T10:29:11.250" v="1843" actId="20577"/>
            <ac:spMkLst>
              <pc:docMk/>
              <pc:sldMasterMk cId="2523064765" sldId="2147483660"/>
              <pc:sldLayoutMk cId="2731981876" sldId="2147483685"/>
              <ac:spMk id="11" creationId="{4137CA89-AFF7-46A6-A978-5D6CF4C2A39A}"/>
            </ac:spMkLst>
          </pc:spChg>
        </pc:sldLayoutChg>
        <pc:sldLayoutChg chg="modSp mod">
          <pc:chgData name="Gino Masini" userId="446cd9d3-d73a-4f5c-b87e-4610f52c71cf" providerId="ADAL" clId="{DD5DC501-A13D-4F07-9C63-8CD10D9C6A60}" dt="2023-09-01T10:29:11.265" v="1855" actId="20577"/>
          <pc:sldLayoutMkLst>
            <pc:docMk/>
            <pc:sldMasterMk cId="2523064765" sldId="2147483660"/>
            <pc:sldLayoutMk cId="1631202071" sldId="2147483686"/>
          </pc:sldLayoutMkLst>
          <pc:spChg chg="mod">
            <ac:chgData name="Gino Masini" userId="446cd9d3-d73a-4f5c-b87e-4610f52c71cf" providerId="ADAL" clId="{DD5DC501-A13D-4F07-9C63-8CD10D9C6A60}" dt="2023-09-01T10:29:11.265" v="1855" actId="20577"/>
            <ac:spMkLst>
              <pc:docMk/>
              <pc:sldMasterMk cId="2523064765" sldId="2147483660"/>
              <pc:sldLayoutMk cId="1631202071" sldId="2147483686"/>
              <ac:spMk id="8" creationId="{4E1D7684-BC36-44BA-9074-E0D05038847F}"/>
            </ac:spMkLst>
          </pc:spChg>
        </pc:sldLayoutChg>
        <pc:sldLayoutChg chg="modSp mod">
          <pc:chgData name="Gino Masini" userId="446cd9d3-d73a-4f5c-b87e-4610f52c71cf" providerId="ADAL" clId="{DD5DC501-A13D-4F07-9C63-8CD10D9C6A60}" dt="2023-09-01T10:29:11.270" v="1859" actId="20577"/>
          <pc:sldLayoutMkLst>
            <pc:docMk/>
            <pc:sldMasterMk cId="2523064765" sldId="2147483660"/>
            <pc:sldLayoutMk cId="185064145" sldId="2147483687"/>
          </pc:sldLayoutMkLst>
          <pc:spChg chg="mod">
            <ac:chgData name="Gino Masini" userId="446cd9d3-d73a-4f5c-b87e-4610f52c71cf" providerId="ADAL" clId="{DD5DC501-A13D-4F07-9C63-8CD10D9C6A60}" dt="2023-09-01T10:29:11.270" v="1859" actId="20577"/>
            <ac:spMkLst>
              <pc:docMk/>
              <pc:sldMasterMk cId="2523064765" sldId="2147483660"/>
              <pc:sldLayoutMk cId="185064145" sldId="2147483687"/>
              <ac:spMk id="8" creationId="{227D3F0D-C903-4314-9038-82A30CA70290}"/>
            </ac:spMkLst>
          </pc:spChg>
        </pc:sldLayoutChg>
        <pc:sldLayoutChg chg="modSp mod">
          <pc:chgData name="Gino Masini" userId="446cd9d3-d73a-4f5c-b87e-4610f52c71cf" providerId="ADAL" clId="{DD5DC501-A13D-4F07-9C63-8CD10D9C6A60}" dt="2023-09-01T10:29:11.274" v="1863" actId="20577"/>
          <pc:sldLayoutMkLst>
            <pc:docMk/>
            <pc:sldMasterMk cId="2523064765" sldId="2147483660"/>
            <pc:sldLayoutMk cId="3977286576" sldId="2147483688"/>
          </pc:sldLayoutMkLst>
          <pc:spChg chg="mod">
            <ac:chgData name="Gino Masini" userId="446cd9d3-d73a-4f5c-b87e-4610f52c71cf" providerId="ADAL" clId="{DD5DC501-A13D-4F07-9C63-8CD10D9C6A60}" dt="2023-09-01T10:29:11.274" v="1863" actId="20577"/>
            <ac:spMkLst>
              <pc:docMk/>
              <pc:sldMasterMk cId="2523064765" sldId="2147483660"/>
              <pc:sldLayoutMk cId="3977286576" sldId="2147483688"/>
              <ac:spMk id="9" creationId="{4421DB2A-3017-4E73-8332-6B8D884A5493}"/>
            </ac:spMkLst>
          </pc:spChg>
        </pc:sldLayoutChg>
        <pc:sldLayoutChg chg="modSp mod">
          <pc:chgData name="Gino Masini" userId="446cd9d3-d73a-4f5c-b87e-4610f52c71cf" providerId="ADAL" clId="{DD5DC501-A13D-4F07-9C63-8CD10D9C6A60}" dt="2023-09-01T10:29:11.280" v="1867" actId="20577"/>
          <pc:sldLayoutMkLst>
            <pc:docMk/>
            <pc:sldMasterMk cId="2523064765" sldId="2147483660"/>
            <pc:sldLayoutMk cId="1762546200" sldId="2147483689"/>
          </pc:sldLayoutMkLst>
          <pc:spChg chg="mod">
            <ac:chgData name="Gino Masini" userId="446cd9d3-d73a-4f5c-b87e-4610f52c71cf" providerId="ADAL" clId="{DD5DC501-A13D-4F07-9C63-8CD10D9C6A60}" dt="2023-09-01T10:29:11.280" v="1867" actId="20577"/>
            <ac:spMkLst>
              <pc:docMk/>
              <pc:sldMasterMk cId="2523064765" sldId="2147483660"/>
              <pc:sldLayoutMk cId="1762546200" sldId="2147483689"/>
              <ac:spMk id="9" creationId="{4E5A81C5-0588-4509-B7B9-9497297F88ED}"/>
            </ac:spMkLst>
          </pc:spChg>
        </pc:sldLayoutChg>
        <pc:sldLayoutChg chg="modSp mod">
          <pc:chgData name="Gino Masini" userId="446cd9d3-d73a-4f5c-b87e-4610f52c71cf" providerId="ADAL" clId="{DD5DC501-A13D-4F07-9C63-8CD10D9C6A60}" dt="2023-09-01T10:29:11.314" v="1891" actId="20577"/>
          <pc:sldLayoutMkLst>
            <pc:docMk/>
            <pc:sldMasterMk cId="2523064765" sldId="2147483660"/>
            <pc:sldLayoutMk cId="2548612008" sldId="2147483690"/>
          </pc:sldLayoutMkLst>
          <pc:spChg chg="mod">
            <ac:chgData name="Gino Masini" userId="446cd9d3-d73a-4f5c-b87e-4610f52c71cf" providerId="ADAL" clId="{DD5DC501-A13D-4F07-9C63-8CD10D9C6A60}" dt="2023-09-01T10:29:11.314" v="1891" actId="20577"/>
            <ac:spMkLst>
              <pc:docMk/>
              <pc:sldMasterMk cId="2523064765" sldId="2147483660"/>
              <pc:sldLayoutMk cId="2548612008" sldId="2147483690"/>
              <ac:spMk id="10" creationId="{549048C1-340D-44C4-857B-1B201EC9A7E7}"/>
            </ac:spMkLst>
          </pc:spChg>
        </pc:sldLayoutChg>
        <pc:sldLayoutChg chg="modSp mod">
          <pc:chgData name="Gino Masini" userId="446cd9d3-d73a-4f5c-b87e-4610f52c71cf" providerId="ADAL" clId="{DD5DC501-A13D-4F07-9C63-8CD10D9C6A60}" dt="2023-09-01T10:29:11.181" v="1787" actId="20577"/>
          <pc:sldLayoutMkLst>
            <pc:docMk/>
            <pc:sldMasterMk cId="2523064765" sldId="2147483660"/>
            <pc:sldLayoutMk cId="185933282" sldId="2147483691"/>
          </pc:sldLayoutMkLst>
          <pc:spChg chg="mod">
            <ac:chgData name="Gino Masini" userId="446cd9d3-d73a-4f5c-b87e-4610f52c71cf" providerId="ADAL" clId="{DD5DC501-A13D-4F07-9C63-8CD10D9C6A60}" dt="2023-09-01T10:29:11.181" v="1787" actId="20577"/>
            <ac:spMkLst>
              <pc:docMk/>
              <pc:sldMasterMk cId="2523064765" sldId="2147483660"/>
              <pc:sldLayoutMk cId="185933282" sldId="2147483691"/>
              <ac:spMk id="2" creationId="{69F42FFA-3DFB-4DB2-A942-F02200203C82}"/>
            </ac:spMkLst>
          </pc:spChg>
        </pc:sldLayoutChg>
        <pc:sldLayoutChg chg="modSp mod">
          <pc:chgData name="Gino Masini" userId="446cd9d3-d73a-4f5c-b87e-4610f52c71cf" providerId="ADAL" clId="{DD5DC501-A13D-4F07-9C63-8CD10D9C6A60}" dt="2023-09-01T10:29:11.124" v="1747" actId="20577"/>
          <pc:sldLayoutMkLst>
            <pc:docMk/>
            <pc:sldMasterMk cId="2523064765" sldId="2147483660"/>
            <pc:sldLayoutMk cId="787326472" sldId="2147483693"/>
          </pc:sldLayoutMkLst>
          <pc:spChg chg="mod">
            <ac:chgData name="Gino Masini" userId="446cd9d3-d73a-4f5c-b87e-4610f52c71cf" providerId="ADAL" clId="{DD5DC501-A13D-4F07-9C63-8CD10D9C6A60}" dt="2023-09-01T10:29:11.124" v="1747" actId="20577"/>
            <ac:spMkLst>
              <pc:docMk/>
              <pc:sldMasterMk cId="2523064765" sldId="2147483660"/>
              <pc:sldLayoutMk cId="787326472" sldId="2147483693"/>
              <ac:spMk id="14" creationId="{89DFBA61-B916-44BD-A1D9-F41D32B7BCB6}"/>
            </ac:spMkLst>
          </pc:spChg>
        </pc:sldLayoutChg>
        <pc:sldLayoutChg chg="modSp mod">
          <pc:chgData name="Gino Masini" userId="446cd9d3-d73a-4f5c-b87e-4610f52c71cf" providerId="ADAL" clId="{DD5DC501-A13D-4F07-9C63-8CD10D9C6A60}" dt="2023-09-01T10:29:11.230" v="1827" actId="20577"/>
          <pc:sldLayoutMkLst>
            <pc:docMk/>
            <pc:sldMasterMk cId="2523064765" sldId="2147483660"/>
            <pc:sldLayoutMk cId="3607999529" sldId="2147483694"/>
          </pc:sldLayoutMkLst>
          <pc:spChg chg="mod">
            <ac:chgData name="Gino Masini" userId="446cd9d3-d73a-4f5c-b87e-4610f52c71cf" providerId="ADAL" clId="{DD5DC501-A13D-4F07-9C63-8CD10D9C6A60}" dt="2023-09-01T10:29:11.230" v="1827" actId="20577"/>
            <ac:spMkLst>
              <pc:docMk/>
              <pc:sldMasterMk cId="2523064765" sldId="2147483660"/>
              <pc:sldLayoutMk cId="3607999529" sldId="2147483694"/>
              <ac:spMk id="7" creationId="{DB8BC610-C1B0-4C6A-B5C2-80DA487CE5DE}"/>
            </ac:spMkLst>
          </pc:spChg>
        </pc:sldLayoutChg>
        <pc:sldLayoutChg chg="modSp mod">
          <pc:chgData name="Gino Masini" userId="446cd9d3-d73a-4f5c-b87e-4610f52c71cf" providerId="ADAL" clId="{DD5DC501-A13D-4F07-9C63-8CD10D9C6A60}" dt="2023-09-01T10:29:11.286" v="1871" actId="20577"/>
          <pc:sldLayoutMkLst>
            <pc:docMk/>
            <pc:sldMasterMk cId="2523064765" sldId="2147483660"/>
            <pc:sldLayoutMk cId="3545725332" sldId="2147483696"/>
          </pc:sldLayoutMkLst>
          <pc:spChg chg="mod">
            <ac:chgData name="Gino Masini" userId="446cd9d3-d73a-4f5c-b87e-4610f52c71cf" providerId="ADAL" clId="{DD5DC501-A13D-4F07-9C63-8CD10D9C6A60}" dt="2023-09-01T10:29:11.286" v="1871" actId="20577"/>
            <ac:spMkLst>
              <pc:docMk/>
              <pc:sldMasterMk cId="2523064765" sldId="2147483660"/>
              <pc:sldLayoutMk cId="3545725332" sldId="2147483696"/>
              <ac:spMk id="9" creationId="{2C8570FA-FAA3-4EFA-A4F1-01C285AE39DE}"/>
            </ac:spMkLst>
          </pc:spChg>
        </pc:sldLayoutChg>
        <pc:sldLayoutChg chg="modSp mod">
          <pc:chgData name="Gino Masini" userId="446cd9d3-d73a-4f5c-b87e-4610f52c71cf" providerId="ADAL" clId="{DD5DC501-A13D-4F07-9C63-8CD10D9C6A60}" dt="2023-09-01T10:29:11.190" v="1795" actId="20577"/>
          <pc:sldLayoutMkLst>
            <pc:docMk/>
            <pc:sldMasterMk cId="2523064765" sldId="2147483660"/>
            <pc:sldLayoutMk cId="3551733153" sldId="2147483697"/>
          </pc:sldLayoutMkLst>
          <pc:spChg chg="mod">
            <ac:chgData name="Gino Masini" userId="446cd9d3-d73a-4f5c-b87e-4610f52c71cf" providerId="ADAL" clId="{DD5DC501-A13D-4F07-9C63-8CD10D9C6A60}" dt="2023-09-01T10:29:11.190" v="1795" actId="20577"/>
            <ac:spMkLst>
              <pc:docMk/>
              <pc:sldMasterMk cId="2523064765" sldId="2147483660"/>
              <pc:sldLayoutMk cId="3551733153" sldId="2147483697"/>
              <ac:spMk id="5" creationId="{56BFCB29-C939-4442-981C-DE6A97866D13}"/>
            </ac:spMkLst>
          </pc:spChg>
        </pc:sldLayoutChg>
        <pc:sldLayoutChg chg="modSp mod">
          <pc:chgData name="Gino Masini" userId="446cd9d3-d73a-4f5c-b87e-4610f52c71cf" providerId="ADAL" clId="{DD5DC501-A13D-4F07-9C63-8CD10D9C6A60}" dt="2023-09-01T10:29:11.196" v="1799" actId="20577"/>
          <pc:sldLayoutMkLst>
            <pc:docMk/>
            <pc:sldMasterMk cId="2523064765" sldId="2147483660"/>
            <pc:sldLayoutMk cId="1673924324" sldId="2147483698"/>
          </pc:sldLayoutMkLst>
          <pc:spChg chg="mod">
            <ac:chgData name="Gino Masini" userId="446cd9d3-d73a-4f5c-b87e-4610f52c71cf" providerId="ADAL" clId="{DD5DC501-A13D-4F07-9C63-8CD10D9C6A60}" dt="2023-09-01T10:29:11.196" v="1799" actId="20577"/>
            <ac:spMkLst>
              <pc:docMk/>
              <pc:sldMasterMk cId="2523064765" sldId="2147483660"/>
              <pc:sldLayoutMk cId="1673924324" sldId="2147483698"/>
              <ac:spMk id="5" creationId="{D4262351-4A54-4EAA-990E-D909E1CAD758}"/>
            </ac:spMkLst>
          </pc:spChg>
        </pc:sldLayoutChg>
        <pc:sldLayoutChg chg="modSp mod">
          <pc:chgData name="Gino Masini" userId="446cd9d3-d73a-4f5c-b87e-4610f52c71cf" providerId="ADAL" clId="{DD5DC501-A13D-4F07-9C63-8CD10D9C6A60}" dt="2023-09-01T10:29:11.202" v="1803" actId="20577"/>
          <pc:sldLayoutMkLst>
            <pc:docMk/>
            <pc:sldMasterMk cId="2523064765" sldId="2147483660"/>
            <pc:sldLayoutMk cId="1526597446" sldId="2147483699"/>
          </pc:sldLayoutMkLst>
          <pc:spChg chg="mod">
            <ac:chgData name="Gino Masini" userId="446cd9d3-d73a-4f5c-b87e-4610f52c71cf" providerId="ADAL" clId="{DD5DC501-A13D-4F07-9C63-8CD10D9C6A60}" dt="2023-09-01T10:29:11.202" v="1803" actId="20577"/>
            <ac:spMkLst>
              <pc:docMk/>
              <pc:sldMasterMk cId="2523064765" sldId="2147483660"/>
              <pc:sldLayoutMk cId="1526597446" sldId="2147483699"/>
              <ac:spMk id="5" creationId="{128B6DA1-0170-4C5B-ABCB-83F1E4B0ECBB}"/>
            </ac:spMkLst>
          </pc:spChg>
        </pc:sldLayoutChg>
        <pc:sldLayoutChg chg="modSp mod">
          <pc:chgData name="Gino Masini" userId="446cd9d3-d73a-4f5c-b87e-4610f52c71cf" providerId="ADAL" clId="{DD5DC501-A13D-4F07-9C63-8CD10D9C6A60}" dt="2023-09-01T10:29:11.207" v="1807" actId="20577"/>
          <pc:sldLayoutMkLst>
            <pc:docMk/>
            <pc:sldMasterMk cId="2523064765" sldId="2147483660"/>
            <pc:sldLayoutMk cId="2476838218" sldId="2147483700"/>
          </pc:sldLayoutMkLst>
          <pc:spChg chg="mod">
            <ac:chgData name="Gino Masini" userId="446cd9d3-d73a-4f5c-b87e-4610f52c71cf" providerId="ADAL" clId="{DD5DC501-A13D-4F07-9C63-8CD10D9C6A60}" dt="2023-09-01T10:29:11.207" v="1807" actId="20577"/>
            <ac:spMkLst>
              <pc:docMk/>
              <pc:sldMasterMk cId="2523064765" sldId="2147483660"/>
              <pc:sldLayoutMk cId="2476838218" sldId="2147483700"/>
              <ac:spMk id="5" creationId="{8F93BC53-EE81-4467-94F1-401BB6631310}"/>
            </ac:spMkLst>
          </pc:spChg>
        </pc:sldLayoutChg>
        <pc:sldLayoutChg chg="modSp mod">
          <pc:chgData name="Gino Masini" userId="446cd9d3-d73a-4f5c-b87e-4610f52c71cf" providerId="ADAL" clId="{DD5DC501-A13D-4F07-9C63-8CD10D9C6A60}" dt="2023-09-01T10:29:11.211" v="1811" actId="20577"/>
          <pc:sldLayoutMkLst>
            <pc:docMk/>
            <pc:sldMasterMk cId="2523064765" sldId="2147483660"/>
            <pc:sldLayoutMk cId="3501140641" sldId="2147483701"/>
          </pc:sldLayoutMkLst>
          <pc:spChg chg="mod">
            <ac:chgData name="Gino Masini" userId="446cd9d3-d73a-4f5c-b87e-4610f52c71cf" providerId="ADAL" clId="{DD5DC501-A13D-4F07-9C63-8CD10D9C6A60}" dt="2023-09-01T10:29:11.211" v="1811" actId="20577"/>
            <ac:spMkLst>
              <pc:docMk/>
              <pc:sldMasterMk cId="2523064765" sldId="2147483660"/>
              <pc:sldLayoutMk cId="3501140641" sldId="2147483701"/>
              <ac:spMk id="5" creationId="{064BC3BB-EB1F-4C03-845A-197D7CB3D7FF}"/>
            </ac:spMkLst>
          </pc:spChg>
        </pc:sldLayoutChg>
        <pc:sldLayoutChg chg="modSp mod">
          <pc:chgData name="Gino Masini" userId="446cd9d3-d73a-4f5c-b87e-4610f52c71cf" providerId="ADAL" clId="{DD5DC501-A13D-4F07-9C63-8CD10D9C6A60}" dt="2023-09-01T10:29:11.216" v="1815" actId="20577"/>
          <pc:sldLayoutMkLst>
            <pc:docMk/>
            <pc:sldMasterMk cId="2523064765" sldId="2147483660"/>
            <pc:sldLayoutMk cId="4094464793" sldId="2147483702"/>
          </pc:sldLayoutMkLst>
          <pc:spChg chg="mod">
            <ac:chgData name="Gino Masini" userId="446cd9d3-d73a-4f5c-b87e-4610f52c71cf" providerId="ADAL" clId="{DD5DC501-A13D-4F07-9C63-8CD10D9C6A60}" dt="2023-09-01T10:29:11.216" v="1815" actId="20577"/>
            <ac:spMkLst>
              <pc:docMk/>
              <pc:sldMasterMk cId="2523064765" sldId="2147483660"/>
              <pc:sldLayoutMk cId="4094464793" sldId="2147483702"/>
              <ac:spMk id="5" creationId="{EE432ACF-022C-4E4D-A91E-50BCA41421CC}"/>
            </ac:spMkLst>
          </pc:spChg>
        </pc:sldLayoutChg>
        <pc:sldLayoutChg chg="modSp mod">
          <pc:chgData name="Gino Masini" userId="446cd9d3-d73a-4f5c-b87e-4610f52c71cf" providerId="ADAL" clId="{DD5DC501-A13D-4F07-9C63-8CD10D9C6A60}" dt="2023-09-01T10:29:11.221" v="1819" actId="20577"/>
          <pc:sldLayoutMkLst>
            <pc:docMk/>
            <pc:sldMasterMk cId="2523064765" sldId="2147483660"/>
            <pc:sldLayoutMk cId="3745137931" sldId="2147483703"/>
          </pc:sldLayoutMkLst>
          <pc:spChg chg="mod">
            <ac:chgData name="Gino Masini" userId="446cd9d3-d73a-4f5c-b87e-4610f52c71cf" providerId="ADAL" clId="{DD5DC501-A13D-4F07-9C63-8CD10D9C6A60}" dt="2023-09-01T10:29:11.221" v="1819" actId="20577"/>
            <ac:spMkLst>
              <pc:docMk/>
              <pc:sldMasterMk cId="2523064765" sldId="2147483660"/>
              <pc:sldLayoutMk cId="3745137931" sldId="2147483703"/>
              <ac:spMk id="5" creationId="{8A859F72-32B2-47EB-8CB5-BCF639CDADF5}"/>
            </ac:spMkLst>
          </pc:spChg>
        </pc:sldLayoutChg>
        <pc:sldLayoutChg chg="modSp mod">
          <pc:chgData name="Gino Masini" userId="446cd9d3-d73a-4f5c-b87e-4610f52c71cf" providerId="ADAL" clId="{DD5DC501-A13D-4F07-9C63-8CD10D9C6A60}" dt="2023-09-01T10:29:11.227" v="1823" actId="20577"/>
          <pc:sldLayoutMkLst>
            <pc:docMk/>
            <pc:sldMasterMk cId="2523064765" sldId="2147483660"/>
            <pc:sldLayoutMk cId="3443338964" sldId="2147483706"/>
          </pc:sldLayoutMkLst>
          <pc:spChg chg="mod">
            <ac:chgData name="Gino Masini" userId="446cd9d3-d73a-4f5c-b87e-4610f52c71cf" providerId="ADAL" clId="{DD5DC501-A13D-4F07-9C63-8CD10D9C6A60}" dt="2023-09-01T10:29:11.227" v="1823" actId="20577"/>
            <ac:spMkLst>
              <pc:docMk/>
              <pc:sldMasterMk cId="2523064765" sldId="2147483660"/>
              <pc:sldLayoutMk cId="3443338964" sldId="2147483706"/>
              <ac:spMk id="8" creationId="{C2AD0284-E6BA-49D8-AB3F-D94DBB1D54F0}"/>
            </ac:spMkLst>
          </pc:spChg>
        </pc:sldLayoutChg>
      </pc:sldMasterChg>
    </pc:docChg>
  </pc:docChgLst>
  <pc:docChgLst>
    <pc:chgData name="Alexander Vesely" userId="38cd57a1-971d-43de-858b-ef87fd02f7fa" providerId="ADAL" clId="{D77C5B0A-1E3A-428B-8A35-E020686D9C60}"/>
    <pc:docChg chg="undo custSel modSld modMainMaster">
      <pc:chgData name="Alexander Vesely" userId="38cd57a1-971d-43de-858b-ef87fd02f7fa" providerId="ADAL" clId="{D77C5B0A-1E3A-428B-8A35-E020686D9C60}" dt="2023-11-30T13:05:16.181" v="530"/>
      <pc:docMkLst>
        <pc:docMk/>
      </pc:docMkLst>
      <pc:sldChg chg="modSp mod">
        <pc:chgData name="Alexander Vesely" userId="38cd57a1-971d-43de-858b-ef87fd02f7fa" providerId="ADAL" clId="{D77C5B0A-1E3A-428B-8A35-E020686D9C60}" dt="2023-11-30T12:59:04.541" v="528" actId="20577"/>
        <pc:sldMkLst>
          <pc:docMk/>
          <pc:sldMk cId="1367665903" sldId="274"/>
        </pc:sldMkLst>
        <pc:spChg chg="mod">
          <ac:chgData name="Alexander Vesely" userId="38cd57a1-971d-43de-858b-ef87fd02f7fa" providerId="ADAL" clId="{D77C5B0A-1E3A-428B-8A35-E020686D9C60}" dt="2023-11-30T12:59:04.541" v="528" actId="20577"/>
          <ac:spMkLst>
            <pc:docMk/>
            <pc:sldMk cId="1367665903" sldId="274"/>
            <ac:spMk id="5" creationId="{80CFE1E9-2446-4327-A152-D121E1DA7E83}"/>
          </ac:spMkLst>
        </pc:spChg>
      </pc:sldChg>
      <pc:sldChg chg="modSp mod addCm">
        <pc:chgData name="Alexander Vesely" userId="38cd57a1-971d-43de-858b-ef87fd02f7fa" providerId="ADAL" clId="{D77C5B0A-1E3A-428B-8A35-E020686D9C60}" dt="2023-11-30T13:03:30.867" v="529"/>
        <pc:sldMkLst>
          <pc:docMk/>
          <pc:sldMk cId="992269179" sldId="287"/>
        </pc:sldMkLst>
        <pc:spChg chg="mod">
          <ac:chgData name="Alexander Vesely" userId="38cd57a1-971d-43de-858b-ef87fd02f7fa" providerId="ADAL" clId="{D77C5B0A-1E3A-428B-8A35-E020686D9C60}" dt="2023-11-30T12:39:38.294" v="163" actId="20577"/>
          <ac:spMkLst>
            <pc:docMk/>
            <pc:sldMk cId="992269179" sldId="287"/>
            <ac:spMk id="3" creationId="{5DD03D80-F3B7-4862-AE3A-3564BFA0021E}"/>
          </ac:spMkLst>
        </pc:spChg>
      </pc:sldChg>
      <pc:sldChg chg="addCm">
        <pc:chgData name="Alexander Vesely" userId="38cd57a1-971d-43de-858b-ef87fd02f7fa" providerId="ADAL" clId="{D77C5B0A-1E3A-428B-8A35-E020686D9C60}" dt="2023-11-30T13:05:16.181" v="530"/>
        <pc:sldMkLst>
          <pc:docMk/>
          <pc:sldMk cId="37454071" sldId="288"/>
        </pc:sldMkLst>
      </pc:sldChg>
      <pc:sldMasterChg chg="modSldLayout">
        <pc:chgData name="Alexander Vesely" userId="38cd57a1-971d-43de-858b-ef87fd02f7fa" providerId="ADAL" clId="{D77C5B0A-1E3A-428B-8A35-E020686D9C60}" dt="2023-11-30T12:39:38.568" v="277" actId="20577"/>
        <pc:sldMasterMkLst>
          <pc:docMk/>
          <pc:sldMasterMk cId="2523064765" sldId="2147483660"/>
        </pc:sldMasterMkLst>
        <pc:sldLayoutChg chg="modSp mod">
          <pc:chgData name="Alexander Vesely" userId="38cd57a1-971d-43de-858b-ef87fd02f7fa" providerId="ADAL" clId="{D77C5B0A-1E3A-428B-8A35-E020686D9C60}" dt="2023-11-30T12:39:38.567" v="274" actId="20577"/>
          <pc:sldLayoutMkLst>
            <pc:docMk/>
            <pc:sldMasterMk cId="2523064765" sldId="2147483660"/>
            <pc:sldLayoutMk cId="2064663325" sldId="2147483664"/>
          </pc:sldLayoutMkLst>
          <pc:spChg chg="mod">
            <ac:chgData name="Alexander Vesely" userId="38cd57a1-971d-43de-858b-ef87fd02f7fa" providerId="ADAL" clId="{D77C5B0A-1E3A-428B-8A35-E020686D9C60}" dt="2023-11-30T12:39:38.567" v="274" actId="20577"/>
            <ac:spMkLst>
              <pc:docMk/>
              <pc:sldMasterMk cId="2523064765" sldId="2147483660"/>
              <pc:sldLayoutMk cId="2064663325" sldId="2147483664"/>
              <ac:spMk id="8" creationId="{866A1512-27D5-4CA8-94C5-10E56C30705D}"/>
            </ac:spMkLst>
          </pc:spChg>
        </pc:sldLayoutChg>
        <pc:sldLayoutChg chg="modSp mod">
          <pc:chgData name="Alexander Vesely" userId="38cd57a1-971d-43de-858b-ef87fd02f7fa" providerId="ADAL" clId="{D77C5B0A-1E3A-428B-8A35-E020686D9C60}" dt="2023-11-30T12:39:38.565" v="271" actId="20577"/>
          <pc:sldLayoutMkLst>
            <pc:docMk/>
            <pc:sldMasterMk cId="2523064765" sldId="2147483660"/>
            <pc:sldLayoutMk cId="2108219646" sldId="2147483665"/>
          </pc:sldLayoutMkLst>
          <pc:spChg chg="mod">
            <ac:chgData name="Alexander Vesely" userId="38cd57a1-971d-43de-858b-ef87fd02f7fa" providerId="ADAL" clId="{D77C5B0A-1E3A-428B-8A35-E020686D9C60}" dt="2023-11-30T12:39:38.565" v="271" actId="20577"/>
            <ac:spMkLst>
              <pc:docMk/>
              <pc:sldMasterMk cId="2523064765" sldId="2147483660"/>
              <pc:sldLayoutMk cId="2108219646" sldId="2147483665"/>
              <ac:spMk id="7" creationId="{F4D3A834-11EE-4BDF-A704-0BF0873EFBA3}"/>
            </ac:spMkLst>
          </pc:spChg>
        </pc:sldLayoutChg>
        <pc:sldLayoutChg chg="modSp mod">
          <pc:chgData name="Alexander Vesely" userId="38cd57a1-971d-43de-858b-ef87fd02f7fa" providerId="ADAL" clId="{D77C5B0A-1E3A-428B-8A35-E020686D9C60}" dt="2023-11-30T12:39:38.564" v="268" actId="20577"/>
          <pc:sldLayoutMkLst>
            <pc:docMk/>
            <pc:sldMasterMk cId="2523064765" sldId="2147483660"/>
            <pc:sldLayoutMk cId="299406540" sldId="2147483666"/>
          </pc:sldLayoutMkLst>
          <pc:spChg chg="mod">
            <ac:chgData name="Alexander Vesely" userId="38cd57a1-971d-43de-858b-ef87fd02f7fa" providerId="ADAL" clId="{D77C5B0A-1E3A-428B-8A35-E020686D9C60}" dt="2023-11-30T12:39:38.564" v="268" actId="20577"/>
            <ac:spMkLst>
              <pc:docMk/>
              <pc:sldMasterMk cId="2523064765" sldId="2147483660"/>
              <pc:sldLayoutMk cId="299406540" sldId="2147483666"/>
              <ac:spMk id="7" creationId="{A51D0608-0A57-43BF-AD18-8DFD8B5D249B}"/>
            </ac:spMkLst>
          </pc:spChg>
        </pc:sldLayoutChg>
        <pc:sldLayoutChg chg="modSp mod">
          <pc:chgData name="Alexander Vesely" userId="38cd57a1-971d-43de-858b-ef87fd02f7fa" providerId="ADAL" clId="{D77C5B0A-1E3A-428B-8A35-E020686D9C60}" dt="2023-11-30T12:39:38.561" v="265" actId="20577"/>
          <pc:sldLayoutMkLst>
            <pc:docMk/>
            <pc:sldMasterMk cId="2523064765" sldId="2147483660"/>
            <pc:sldLayoutMk cId="3450366910" sldId="2147483667"/>
          </pc:sldLayoutMkLst>
          <pc:spChg chg="mod">
            <ac:chgData name="Alexander Vesely" userId="38cd57a1-971d-43de-858b-ef87fd02f7fa" providerId="ADAL" clId="{D77C5B0A-1E3A-428B-8A35-E020686D9C60}" dt="2023-11-30T12:39:38.561" v="265" actId="20577"/>
            <ac:spMkLst>
              <pc:docMk/>
              <pc:sldMasterMk cId="2523064765" sldId="2147483660"/>
              <pc:sldLayoutMk cId="3450366910" sldId="2147483667"/>
              <ac:spMk id="7" creationId="{89A384A6-2ED7-4C73-9166-564C827C9CC4}"/>
            </ac:spMkLst>
          </pc:spChg>
        </pc:sldLayoutChg>
        <pc:sldLayoutChg chg="modSp mod">
          <pc:chgData name="Alexander Vesely" userId="38cd57a1-971d-43de-858b-ef87fd02f7fa" providerId="ADAL" clId="{D77C5B0A-1E3A-428B-8A35-E020686D9C60}" dt="2023-11-30T12:39:38.560" v="262" actId="20577"/>
          <pc:sldLayoutMkLst>
            <pc:docMk/>
            <pc:sldMasterMk cId="2523064765" sldId="2147483660"/>
            <pc:sldLayoutMk cId="3593654033" sldId="2147483668"/>
          </pc:sldLayoutMkLst>
          <pc:spChg chg="mod">
            <ac:chgData name="Alexander Vesely" userId="38cd57a1-971d-43de-858b-ef87fd02f7fa" providerId="ADAL" clId="{D77C5B0A-1E3A-428B-8A35-E020686D9C60}" dt="2023-11-30T12:39:38.560" v="262" actId="20577"/>
            <ac:spMkLst>
              <pc:docMk/>
              <pc:sldMasterMk cId="2523064765" sldId="2147483660"/>
              <pc:sldLayoutMk cId="3593654033" sldId="2147483668"/>
              <ac:spMk id="7" creationId="{88BB9017-2EBC-4916-882A-FAB5684DE9CF}"/>
            </ac:spMkLst>
          </pc:spChg>
        </pc:sldLayoutChg>
        <pc:sldLayoutChg chg="modSp mod">
          <pc:chgData name="Alexander Vesely" userId="38cd57a1-971d-43de-858b-ef87fd02f7fa" providerId="ADAL" clId="{D77C5B0A-1E3A-428B-8A35-E020686D9C60}" dt="2023-11-30T12:39:38.558" v="259" actId="20577"/>
          <pc:sldLayoutMkLst>
            <pc:docMk/>
            <pc:sldMasterMk cId="2523064765" sldId="2147483660"/>
            <pc:sldLayoutMk cId="4136202525" sldId="2147483669"/>
          </pc:sldLayoutMkLst>
          <pc:spChg chg="mod">
            <ac:chgData name="Alexander Vesely" userId="38cd57a1-971d-43de-858b-ef87fd02f7fa" providerId="ADAL" clId="{D77C5B0A-1E3A-428B-8A35-E020686D9C60}" dt="2023-11-30T12:39:38.558" v="259" actId="20577"/>
            <ac:spMkLst>
              <pc:docMk/>
              <pc:sldMasterMk cId="2523064765" sldId="2147483660"/>
              <pc:sldLayoutMk cId="4136202525" sldId="2147483669"/>
              <ac:spMk id="7" creationId="{515DEFEB-D8FB-411D-89D1-C457BD4FE531}"/>
            </ac:spMkLst>
          </pc:spChg>
        </pc:sldLayoutChg>
        <pc:sldLayoutChg chg="modSp mod">
          <pc:chgData name="Alexander Vesely" userId="38cd57a1-971d-43de-858b-ef87fd02f7fa" providerId="ADAL" clId="{D77C5B0A-1E3A-428B-8A35-E020686D9C60}" dt="2023-11-30T12:39:38.557" v="256" actId="20577"/>
          <pc:sldLayoutMkLst>
            <pc:docMk/>
            <pc:sldMasterMk cId="2523064765" sldId="2147483660"/>
            <pc:sldLayoutMk cId="1267818655" sldId="2147483670"/>
          </pc:sldLayoutMkLst>
          <pc:spChg chg="mod">
            <ac:chgData name="Alexander Vesely" userId="38cd57a1-971d-43de-858b-ef87fd02f7fa" providerId="ADAL" clId="{D77C5B0A-1E3A-428B-8A35-E020686D9C60}" dt="2023-11-30T12:39:38.557" v="256" actId="20577"/>
            <ac:spMkLst>
              <pc:docMk/>
              <pc:sldMasterMk cId="2523064765" sldId="2147483660"/>
              <pc:sldLayoutMk cId="1267818655" sldId="2147483670"/>
              <ac:spMk id="7" creationId="{E08DADFB-44CC-4810-9193-0C9F586CE666}"/>
            </ac:spMkLst>
          </pc:spChg>
        </pc:sldLayoutChg>
        <pc:sldLayoutChg chg="modSp mod">
          <pc:chgData name="Alexander Vesely" userId="38cd57a1-971d-43de-858b-ef87fd02f7fa" providerId="ADAL" clId="{D77C5B0A-1E3A-428B-8A35-E020686D9C60}" dt="2023-11-30T12:39:38.555" v="253" actId="20577"/>
          <pc:sldLayoutMkLst>
            <pc:docMk/>
            <pc:sldMasterMk cId="2523064765" sldId="2147483660"/>
            <pc:sldLayoutMk cId="3355176887" sldId="2147483671"/>
          </pc:sldLayoutMkLst>
          <pc:spChg chg="mod">
            <ac:chgData name="Alexander Vesely" userId="38cd57a1-971d-43de-858b-ef87fd02f7fa" providerId="ADAL" clId="{D77C5B0A-1E3A-428B-8A35-E020686D9C60}" dt="2023-11-30T12:39:38.555" v="253" actId="20577"/>
            <ac:spMkLst>
              <pc:docMk/>
              <pc:sldMasterMk cId="2523064765" sldId="2147483660"/>
              <pc:sldLayoutMk cId="3355176887" sldId="2147483671"/>
              <ac:spMk id="4" creationId="{7AB1CD1C-AD0D-4C0E-8012-BDF9F1E4C38B}"/>
            </ac:spMkLst>
          </pc:spChg>
        </pc:sldLayoutChg>
        <pc:sldLayoutChg chg="modSp mod">
          <pc:chgData name="Alexander Vesely" userId="38cd57a1-971d-43de-858b-ef87fd02f7fa" providerId="ADAL" clId="{D77C5B0A-1E3A-428B-8A35-E020686D9C60}" dt="2023-11-30T12:39:38.554" v="250" actId="20577"/>
          <pc:sldLayoutMkLst>
            <pc:docMk/>
            <pc:sldMasterMk cId="2523064765" sldId="2147483660"/>
            <pc:sldLayoutMk cId="1793964376" sldId="2147483672"/>
          </pc:sldLayoutMkLst>
          <pc:spChg chg="mod">
            <ac:chgData name="Alexander Vesely" userId="38cd57a1-971d-43de-858b-ef87fd02f7fa" providerId="ADAL" clId="{D77C5B0A-1E3A-428B-8A35-E020686D9C60}" dt="2023-11-30T12:39:38.554" v="250" actId="20577"/>
            <ac:spMkLst>
              <pc:docMk/>
              <pc:sldMasterMk cId="2523064765" sldId="2147483660"/>
              <pc:sldLayoutMk cId="1793964376" sldId="2147483672"/>
              <ac:spMk id="3" creationId="{76D5DBE1-F5A0-4F54-BCB1-8A4278408056}"/>
            </ac:spMkLst>
          </pc:spChg>
        </pc:sldLayoutChg>
        <pc:sldLayoutChg chg="modSp mod">
          <pc:chgData name="Alexander Vesely" userId="38cd57a1-971d-43de-858b-ef87fd02f7fa" providerId="ADAL" clId="{D77C5B0A-1E3A-428B-8A35-E020686D9C60}" dt="2023-11-30T12:39:38.551" v="244" actId="20577"/>
          <pc:sldLayoutMkLst>
            <pc:docMk/>
            <pc:sldMasterMk cId="2523064765" sldId="2147483660"/>
            <pc:sldLayoutMk cId="3415456144" sldId="2147483673"/>
          </pc:sldLayoutMkLst>
          <pc:spChg chg="mod">
            <ac:chgData name="Alexander Vesely" userId="38cd57a1-971d-43de-858b-ef87fd02f7fa" providerId="ADAL" clId="{D77C5B0A-1E3A-428B-8A35-E020686D9C60}" dt="2023-11-30T12:39:38.551" v="244" actId="20577"/>
            <ac:spMkLst>
              <pc:docMk/>
              <pc:sldMasterMk cId="2523064765" sldId="2147483660"/>
              <pc:sldLayoutMk cId="3415456144" sldId="2147483673"/>
              <ac:spMk id="3" creationId="{C44ECCE6-4D94-443E-8C20-CA233A5C0572}"/>
            </ac:spMkLst>
          </pc:spChg>
        </pc:sldLayoutChg>
        <pc:sldLayoutChg chg="modSp mod">
          <pc:chgData name="Alexander Vesely" userId="38cd57a1-971d-43de-858b-ef87fd02f7fa" providerId="ADAL" clId="{D77C5B0A-1E3A-428B-8A35-E020686D9C60}" dt="2023-11-30T12:39:38.521" v="202" actId="20577"/>
          <pc:sldLayoutMkLst>
            <pc:docMk/>
            <pc:sldMasterMk cId="2523064765" sldId="2147483660"/>
            <pc:sldLayoutMk cId="675883818" sldId="2147483675"/>
          </pc:sldLayoutMkLst>
          <pc:spChg chg="mod">
            <ac:chgData name="Alexander Vesely" userId="38cd57a1-971d-43de-858b-ef87fd02f7fa" providerId="ADAL" clId="{D77C5B0A-1E3A-428B-8A35-E020686D9C60}" dt="2023-11-30T12:39:38.521" v="202" actId="20577"/>
            <ac:spMkLst>
              <pc:docMk/>
              <pc:sldMasterMk cId="2523064765" sldId="2147483660"/>
              <pc:sldLayoutMk cId="675883818" sldId="2147483675"/>
              <ac:spMk id="8" creationId="{53797230-5A6C-4718-8C90-CB9F2709B382}"/>
            </ac:spMkLst>
          </pc:spChg>
        </pc:sldLayoutChg>
        <pc:sldLayoutChg chg="modSp mod">
          <pc:chgData name="Alexander Vesely" userId="38cd57a1-971d-43de-858b-ef87fd02f7fa" providerId="ADAL" clId="{D77C5B0A-1E3A-428B-8A35-E020686D9C60}" dt="2023-11-30T12:39:38.521" v="199" actId="20577"/>
          <pc:sldLayoutMkLst>
            <pc:docMk/>
            <pc:sldMasterMk cId="2523064765" sldId="2147483660"/>
            <pc:sldLayoutMk cId="192221419" sldId="2147483676"/>
          </pc:sldLayoutMkLst>
          <pc:spChg chg="mod">
            <ac:chgData name="Alexander Vesely" userId="38cd57a1-971d-43de-858b-ef87fd02f7fa" providerId="ADAL" clId="{D77C5B0A-1E3A-428B-8A35-E020686D9C60}" dt="2023-11-30T12:39:38.521" v="199" actId="20577"/>
            <ac:spMkLst>
              <pc:docMk/>
              <pc:sldMasterMk cId="2523064765" sldId="2147483660"/>
              <pc:sldLayoutMk cId="192221419" sldId="2147483676"/>
              <ac:spMk id="9" creationId="{00E7BBCA-E768-4FD9-82EA-328297783367}"/>
            </ac:spMkLst>
          </pc:spChg>
        </pc:sldLayoutChg>
        <pc:sldLayoutChg chg="modSp mod">
          <pc:chgData name="Alexander Vesely" userId="38cd57a1-971d-43de-858b-ef87fd02f7fa" providerId="ADAL" clId="{D77C5B0A-1E3A-428B-8A35-E020686D9C60}" dt="2023-11-30T12:39:38.515" v="181" actId="20577"/>
          <pc:sldLayoutMkLst>
            <pc:docMk/>
            <pc:sldMasterMk cId="2523064765" sldId="2147483660"/>
            <pc:sldLayoutMk cId="1896068706" sldId="2147483677"/>
          </pc:sldLayoutMkLst>
          <pc:spChg chg="mod">
            <ac:chgData name="Alexander Vesely" userId="38cd57a1-971d-43de-858b-ef87fd02f7fa" providerId="ADAL" clId="{D77C5B0A-1E3A-428B-8A35-E020686D9C60}" dt="2023-11-30T12:39:38.515" v="181" actId="20577"/>
            <ac:spMkLst>
              <pc:docMk/>
              <pc:sldMasterMk cId="2523064765" sldId="2147483660"/>
              <pc:sldLayoutMk cId="1896068706" sldId="2147483677"/>
              <ac:spMk id="9" creationId="{4815D3F0-43E8-418F-A5E4-30F31668DC0E}"/>
            </ac:spMkLst>
          </pc:spChg>
        </pc:sldLayoutChg>
        <pc:sldLayoutChg chg="modSp mod">
          <pc:chgData name="Alexander Vesely" userId="38cd57a1-971d-43de-858b-ef87fd02f7fa" providerId="ADAL" clId="{D77C5B0A-1E3A-428B-8A35-E020686D9C60}" dt="2023-11-30T12:39:38.513" v="178" actId="20577"/>
          <pc:sldLayoutMkLst>
            <pc:docMk/>
            <pc:sldMasterMk cId="2523064765" sldId="2147483660"/>
            <pc:sldLayoutMk cId="2275899235" sldId="2147483678"/>
          </pc:sldLayoutMkLst>
          <pc:spChg chg="mod">
            <ac:chgData name="Alexander Vesely" userId="38cd57a1-971d-43de-858b-ef87fd02f7fa" providerId="ADAL" clId="{D77C5B0A-1E3A-428B-8A35-E020686D9C60}" dt="2023-11-30T12:39:38.513" v="178" actId="20577"/>
            <ac:spMkLst>
              <pc:docMk/>
              <pc:sldMasterMk cId="2523064765" sldId="2147483660"/>
              <pc:sldLayoutMk cId="2275899235" sldId="2147483678"/>
              <ac:spMk id="11" creationId="{A55C34B4-681E-4FDA-A9BB-6BC31D94C8D6}"/>
            </ac:spMkLst>
          </pc:spChg>
        </pc:sldLayoutChg>
        <pc:sldLayoutChg chg="modSp mod">
          <pc:chgData name="Alexander Vesely" userId="38cd57a1-971d-43de-858b-ef87fd02f7fa" providerId="ADAL" clId="{D77C5B0A-1E3A-428B-8A35-E020686D9C60}" dt="2023-11-30T12:39:38.512" v="175" actId="20577"/>
          <pc:sldLayoutMkLst>
            <pc:docMk/>
            <pc:sldMasterMk cId="2523064765" sldId="2147483660"/>
            <pc:sldLayoutMk cId="1509090296" sldId="2147483679"/>
          </pc:sldLayoutMkLst>
          <pc:spChg chg="mod">
            <ac:chgData name="Alexander Vesely" userId="38cd57a1-971d-43de-858b-ef87fd02f7fa" providerId="ADAL" clId="{D77C5B0A-1E3A-428B-8A35-E020686D9C60}" dt="2023-11-30T12:39:38.512" v="175" actId="20577"/>
            <ac:spMkLst>
              <pc:docMk/>
              <pc:sldMasterMk cId="2523064765" sldId="2147483660"/>
              <pc:sldLayoutMk cId="1509090296" sldId="2147483679"/>
              <ac:spMk id="11" creationId="{107CDD62-B47C-43AB-8BA0-F875DF45681E}"/>
            </ac:spMkLst>
          </pc:spChg>
        </pc:sldLayoutChg>
        <pc:sldLayoutChg chg="modSp mod">
          <pc:chgData name="Alexander Vesely" userId="38cd57a1-971d-43de-858b-ef87fd02f7fa" providerId="ADAL" clId="{D77C5B0A-1E3A-428B-8A35-E020686D9C60}" dt="2023-11-30T12:39:38.510" v="172" actId="20577"/>
          <pc:sldLayoutMkLst>
            <pc:docMk/>
            <pc:sldMasterMk cId="2523064765" sldId="2147483660"/>
            <pc:sldLayoutMk cId="3100695833" sldId="2147483680"/>
          </pc:sldLayoutMkLst>
          <pc:spChg chg="mod">
            <ac:chgData name="Alexander Vesely" userId="38cd57a1-971d-43de-858b-ef87fd02f7fa" providerId="ADAL" clId="{D77C5B0A-1E3A-428B-8A35-E020686D9C60}" dt="2023-11-30T12:39:38.510" v="172" actId="20577"/>
            <ac:spMkLst>
              <pc:docMk/>
              <pc:sldMasterMk cId="2523064765" sldId="2147483660"/>
              <pc:sldLayoutMk cId="3100695833" sldId="2147483680"/>
              <ac:spMk id="11" creationId="{A2963A4D-3277-42A5-8919-305DE5AD9247}"/>
            </ac:spMkLst>
          </pc:spChg>
        </pc:sldLayoutChg>
        <pc:sldLayoutChg chg="modSp mod">
          <pc:chgData name="Alexander Vesely" userId="38cd57a1-971d-43de-858b-ef87fd02f7fa" providerId="ADAL" clId="{D77C5B0A-1E3A-428B-8A35-E020686D9C60}" dt="2023-11-30T12:39:38.506" v="166" actId="20577"/>
          <pc:sldLayoutMkLst>
            <pc:docMk/>
            <pc:sldMasterMk cId="2523064765" sldId="2147483660"/>
            <pc:sldLayoutMk cId="1436988196" sldId="2147483681"/>
          </pc:sldLayoutMkLst>
          <pc:spChg chg="mod">
            <ac:chgData name="Alexander Vesely" userId="38cd57a1-971d-43de-858b-ef87fd02f7fa" providerId="ADAL" clId="{D77C5B0A-1E3A-428B-8A35-E020686D9C60}" dt="2023-11-30T12:39:38.506" v="166" actId="20577"/>
            <ac:spMkLst>
              <pc:docMk/>
              <pc:sldMasterMk cId="2523064765" sldId="2147483660"/>
              <pc:sldLayoutMk cId="1436988196" sldId="2147483681"/>
              <ac:spMk id="14" creationId="{089CBEB5-348B-49F3-8F8B-FDEE08950E37}"/>
            </ac:spMkLst>
          </pc:spChg>
        </pc:sldLayoutChg>
        <pc:sldLayoutChg chg="modSp mod">
          <pc:chgData name="Alexander Vesely" userId="38cd57a1-971d-43de-858b-ef87fd02f7fa" providerId="ADAL" clId="{D77C5B0A-1E3A-428B-8A35-E020686D9C60}" dt="2023-11-30T12:39:38.535" v="214" actId="20577"/>
          <pc:sldLayoutMkLst>
            <pc:docMk/>
            <pc:sldMasterMk cId="2523064765" sldId="2147483660"/>
            <pc:sldLayoutMk cId="4114665" sldId="2147483682"/>
          </pc:sldLayoutMkLst>
          <pc:spChg chg="mod">
            <ac:chgData name="Alexander Vesely" userId="38cd57a1-971d-43de-858b-ef87fd02f7fa" providerId="ADAL" clId="{D77C5B0A-1E3A-428B-8A35-E020686D9C60}" dt="2023-11-30T12:39:38.535" v="214" actId="20577"/>
            <ac:spMkLst>
              <pc:docMk/>
              <pc:sldMasterMk cId="2523064765" sldId="2147483660"/>
              <pc:sldLayoutMk cId="4114665" sldId="2147483682"/>
              <ac:spMk id="7" creationId="{EF2C589A-70A9-4C1E-92FD-76B1E60A1A29}"/>
            </ac:spMkLst>
          </pc:spChg>
        </pc:sldLayoutChg>
        <pc:sldLayoutChg chg="modSp mod">
          <pc:chgData name="Alexander Vesely" userId="38cd57a1-971d-43de-858b-ef87fd02f7fa" providerId="ADAL" clId="{D77C5B0A-1E3A-428B-8A35-E020686D9C60}" dt="2023-11-30T12:39:38.533" v="211" actId="20577"/>
          <pc:sldLayoutMkLst>
            <pc:docMk/>
            <pc:sldMasterMk cId="2523064765" sldId="2147483660"/>
            <pc:sldLayoutMk cId="584347284" sldId="2147483683"/>
          </pc:sldLayoutMkLst>
          <pc:spChg chg="mod">
            <ac:chgData name="Alexander Vesely" userId="38cd57a1-971d-43de-858b-ef87fd02f7fa" providerId="ADAL" clId="{D77C5B0A-1E3A-428B-8A35-E020686D9C60}" dt="2023-11-30T12:39:38.533" v="211" actId="20577"/>
            <ac:spMkLst>
              <pc:docMk/>
              <pc:sldMasterMk cId="2523064765" sldId="2147483660"/>
              <pc:sldLayoutMk cId="584347284" sldId="2147483683"/>
              <ac:spMk id="9" creationId="{4372D240-75C4-4747-BB0C-CDA1A95650A3}"/>
            </ac:spMkLst>
          </pc:spChg>
        </pc:sldLayoutChg>
        <pc:sldLayoutChg chg="modSp mod">
          <pc:chgData name="Alexander Vesely" userId="38cd57a1-971d-43de-858b-ef87fd02f7fa" providerId="ADAL" clId="{D77C5B0A-1E3A-428B-8A35-E020686D9C60}" dt="2023-11-30T12:39:38.521" v="208" actId="20577"/>
          <pc:sldLayoutMkLst>
            <pc:docMk/>
            <pc:sldMasterMk cId="2523064765" sldId="2147483660"/>
            <pc:sldLayoutMk cId="2522373556" sldId="2147483684"/>
          </pc:sldLayoutMkLst>
          <pc:spChg chg="mod">
            <ac:chgData name="Alexander Vesely" userId="38cd57a1-971d-43de-858b-ef87fd02f7fa" providerId="ADAL" clId="{D77C5B0A-1E3A-428B-8A35-E020686D9C60}" dt="2023-11-30T12:39:38.521" v="208" actId="20577"/>
            <ac:spMkLst>
              <pc:docMk/>
              <pc:sldMasterMk cId="2523064765" sldId="2147483660"/>
              <pc:sldLayoutMk cId="2522373556" sldId="2147483684"/>
              <ac:spMk id="7" creationId="{8D51E95B-B5A6-40B6-97CB-5F0FE563EB1D}"/>
            </ac:spMkLst>
          </pc:spChg>
        </pc:sldLayoutChg>
        <pc:sldLayoutChg chg="modSp mod">
          <pc:chgData name="Alexander Vesely" userId="38cd57a1-971d-43de-858b-ef87fd02f7fa" providerId="ADAL" clId="{D77C5B0A-1E3A-428B-8A35-E020686D9C60}" dt="2023-11-30T12:39:38.521" v="205" actId="20577"/>
          <pc:sldLayoutMkLst>
            <pc:docMk/>
            <pc:sldMasterMk cId="2523064765" sldId="2147483660"/>
            <pc:sldLayoutMk cId="2731981876" sldId="2147483685"/>
          </pc:sldLayoutMkLst>
          <pc:spChg chg="mod">
            <ac:chgData name="Alexander Vesely" userId="38cd57a1-971d-43de-858b-ef87fd02f7fa" providerId="ADAL" clId="{D77C5B0A-1E3A-428B-8A35-E020686D9C60}" dt="2023-11-30T12:39:38.521" v="205" actId="20577"/>
            <ac:spMkLst>
              <pc:docMk/>
              <pc:sldMasterMk cId="2523064765" sldId="2147483660"/>
              <pc:sldLayoutMk cId="2731981876" sldId="2147483685"/>
              <ac:spMk id="11" creationId="{4137CA89-AFF7-46A6-A978-5D6CF4C2A39A}"/>
            </ac:spMkLst>
          </pc:spChg>
        </pc:sldLayoutChg>
        <pc:sldLayoutChg chg="modSp mod">
          <pc:chgData name="Alexander Vesely" userId="38cd57a1-971d-43de-858b-ef87fd02f7fa" providerId="ADAL" clId="{D77C5B0A-1E3A-428B-8A35-E020686D9C60}" dt="2023-11-30T12:39:38.521" v="196" actId="20577"/>
          <pc:sldLayoutMkLst>
            <pc:docMk/>
            <pc:sldMasterMk cId="2523064765" sldId="2147483660"/>
            <pc:sldLayoutMk cId="1631202071" sldId="2147483686"/>
          </pc:sldLayoutMkLst>
          <pc:spChg chg="mod">
            <ac:chgData name="Alexander Vesely" userId="38cd57a1-971d-43de-858b-ef87fd02f7fa" providerId="ADAL" clId="{D77C5B0A-1E3A-428B-8A35-E020686D9C60}" dt="2023-11-30T12:39:38.521" v="196" actId="20577"/>
            <ac:spMkLst>
              <pc:docMk/>
              <pc:sldMasterMk cId="2523064765" sldId="2147483660"/>
              <pc:sldLayoutMk cId="1631202071" sldId="2147483686"/>
              <ac:spMk id="8" creationId="{4E1D7684-BC36-44BA-9074-E0D05038847F}"/>
            </ac:spMkLst>
          </pc:spChg>
        </pc:sldLayoutChg>
        <pc:sldLayoutChg chg="modSp mod">
          <pc:chgData name="Alexander Vesely" userId="38cd57a1-971d-43de-858b-ef87fd02f7fa" providerId="ADAL" clId="{D77C5B0A-1E3A-428B-8A35-E020686D9C60}" dt="2023-11-30T12:39:38.521" v="193" actId="20577"/>
          <pc:sldLayoutMkLst>
            <pc:docMk/>
            <pc:sldMasterMk cId="2523064765" sldId="2147483660"/>
            <pc:sldLayoutMk cId="185064145" sldId="2147483687"/>
          </pc:sldLayoutMkLst>
          <pc:spChg chg="mod">
            <ac:chgData name="Alexander Vesely" userId="38cd57a1-971d-43de-858b-ef87fd02f7fa" providerId="ADAL" clId="{D77C5B0A-1E3A-428B-8A35-E020686D9C60}" dt="2023-11-30T12:39:38.521" v="193" actId="20577"/>
            <ac:spMkLst>
              <pc:docMk/>
              <pc:sldMasterMk cId="2523064765" sldId="2147483660"/>
              <pc:sldLayoutMk cId="185064145" sldId="2147483687"/>
              <ac:spMk id="8" creationId="{227D3F0D-C903-4314-9038-82A30CA70290}"/>
            </ac:spMkLst>
          </pc:spChg>
        </pc:sldLayoutChg>
        <pc:sldLayoutChg chg="modSp mod">
          <pc:chgData name="Alexander Vesely" userId="38cd57a1-971d-43de-858b-ef87fd02f7fa" providerId="ADAL" clId="{D77C5B0A-1E3A-428B-8A35-E020686D9C60}" dt="2023-11-30T12:39:38.518" v="190" actId="20577"/>
          <pc:sldLayoutMkLst>
            <pc:docMk/>
            <pc:sldMasterMk cId="2523064765" sldId="2147483660"/>
            <pc:sldLayoutMk cId="3977286576" sldId="2147483688"/>
          </pc:sldLayoutMkLst>
          <pc:spChg chg="mod">
            <ac:chgData name="Alexander Vesely" userId="38cd57a1-971d-43de-858b-ef87fd02f7fa" providerId="ADAL" clId="{D77C5B0A-1E3A-428B-8A35-E020686D9C60}" dt="2023-11-30T12:39:38.518" v="190" actId="20577"/>
            <ac:spMkLst>
              <pc:docMk/>
              <pc:sldMasterMk cId="2523064765" sldId="2147483660"/>
              <pc:sldLayoutMk cId="3977286576" sldId="2147483688"/>
              <ac:spMk id="9" creationId="{4421DB2A-3017-4E73-8332-6B8D884A5493}"/>
            </ac:spMkLst>
          </pc:spChg>
        </pc:sldLayoutChg>
        <pc:sldLayoutChg chg="modSp mod">
          <pc:chgData name="Alexander Vesely" userId="38cd57a1-971d-43de-858b-ef87fd02f7fa" providerId="ADAL" clId="{D77C5B0A-1E3A-428B-8A35-E020686D9C60}" dt="2023-11-30T12:39:38.518" v="187" actId="20577"/>
          <pc:sldLayoutMkLst>
            <pc:docMk/>
            <pc:sldMasterMk cId="2523064765" sldId="2147483660"/>
            <pc:sldLayoutMk cId="1762546200" sldId="2147483689"/>
          </pc:sldLayoutMkLst>
          <pc:spChg chg="mod">
            <ac:chgData name="Alexander Vesely" userId="38cd57a1-971d-43de-858b-ef87fd02f7fa" providerId="ADAL" clId="{D77C5B0A-1E3A-428B-8A35-E020686D9C60}" dt="2023-11-30T12:39:38.518" v="187" actId="20577"/>
            <ac:spMkLst>
              <pc:docMk/>
              <pc:sldMasterMk cId="2523064765" sldId="2147483660"/>
              <pc:sldLayoutMk cId="1762546200" sldId="2147483689"/>
              <ac:spMk id="9" creationId="{4E5A81C5-0588-4509-B7B9-9497297F88ED}"/>
            </ac:spMkLst>
          </pc:spChg>
        </pc:sldLayoutChg>
        <pc:sldLayoutChg chg="modSp mod">
          <pc:chgData name="Alexander Vesely" userId="38cd57a1-971d-43de-858b-ef87fd02f7fa" providerId="ADAL" clId="{D77C5B0A-1E3A-428B-8A35-E020686D9C60}" dt="2023-11-30T12:39:38.507" v="169" actId="20577"/>
          <pc:sldLayoutMkLst>
            <pc:docMk/>
            <pc:sldMasterMk cId="2523064765" sldId="2147483660"/>
            <pc:sldLayoutMk cId="2548612008" sldId="2147483690"/>
          </pc:sldLayoutMkLst>
          <pc:spChg chg="mod">
            <ac:chgData name="Alexander Vesely" userId="38cd57a1-971d-43de-858b-ef87fd02f7fa" providerId="ADAL" clId="{D77C5B0A-1E3A-428B-8A35-E020686D9C60}" dt="2023-11-30T12:39:38.507" v="169" actId="20577"/>
            <ac:spMkLst>
              <pc:docMk/>
              <pc:sldMasterMk cId="2523064765" sldId="2147483660"/>
              <pc:sldLayoutMk cId="2548612008" sldId="2147483690"/>
              <ac:spMk id="10" creationId="{549048C1-340D-44C4-857B-1B201EC9A7E7}"/>
            </ac:spMkLst>
          </pc:spChg>
        </pc:sldLayoutChg>
        <pc:sldLayoutChg chg="modSp mod">
          <pc:chgData name="Alexander Vesely" userId="38cd57a1-971d-43de-858b-ef87fd02f7fa" providerId="ADAL" clId="{D77C5B0A-1E3A-428B-8A35-E020686D9C60}" dt="2023-11-30T12:39:38.552" v="247" actId="20577"/>
          <pc:sldLayoutMkLst>
            <pc:docMk/>
            <pc:sldMasterMk cId="2523064765" sldId="2147483660"/>
            <pc:sldLayoutMk cId="185933282" sldId="2147483691"/>
          </pc:sldLayoutMkLst>
          <pc:spChg chg="mod">
            <ac:chgData name="Alexander Vesely" userId="38cd57a1-971d-43de-858b-ef87fd02f7fa" providerId="ADAL" clId="{D77C5B0A-1E3A-428B-8A35-E020686D9C60}" dt="2023-11-30T12:39:38.552" v="247" actId="20577"/>
            <ac:spMkLst>
              <pc:docMk/>
              <pc:sldMasterMk cId="2523064765" sldId="2147483660"/>
              <pc:sldLayoutMk cId="185933282" sldId="2147483691"/>
              <ac:spMk id="2" creationId="{69F42FFA-3DFB-4DB2-A942-F02200203C82}"/>
            </ac:spMkLst>
          </pc:spChg>
        </pc:sldLayoutChg>
        <pc:sldLayoutChg chg="modSp mod">
          <pc:chgData name="Alexander Vesely" userId="38cd57a1-971d-43de-858b-ef87fd02f7fa" providerId="ADAL" clId="{D77C5B0A-1E3A-428B-8A35-E020686D9C60}" dt="2023-11-30T12:39:38.568" v="277" actId="20577"/>
          <pc:sldLayoutMkLst>
            <pc:docMk/>
            <pc:sldMasterMk cId="2523064765" sldId="2147483660"/>
            <pc:sldLayoutMk cId="787326472" sldId="2147483693"/>
          </pc:sldLayoutMkLst>
          <pc:spChg chg="mod">
            <ac:chgData name="Alexander Vesely" userId="38cd57a1-971d-43de-858b-ef87fd02f7fa" providerId="ADAL" clId="{D77C5B0A-1E3A-428B-8A35-E020686D9C60}" dt="2023-11-30T12:39:38.568" v="277" actId="20577"/>
            <ac:spMkLst>
              <pc:docMk/>
              <pc:sldMasterMk cId="2523064765" sldId="2147483660"/>
              <pc:sldLayoutMk cId="787326472" sldId="2147483693"/>
              <ac:spMk id="14" creationId="{89DFBA61-B916-44BD-A1D9-F41D32B7BCB6}"/>
            </ac:spMkLst>
          </pc:spChg>
        </pc:sldLayoutChg>
        <pc:sldLayoutChg chg="modSp mod">
          <pc:chgData name="Alexander Vesely" userId="38cd57a1-971d-43de-858b-ef87fd02f7fa" providerId="ADAL" clId="{D77C5B0A-1E3A-428B-8A35-E020686D9C60}" dt="2023-11-30T12:39:38.537" v="217" actId="20577"/>
          <pc:sldLayoutMkLst>
            <pc:docMk/>
            <pc:sldMasterMk cId="2523064765" sldId="2147483660"/>
            <pc:sldLayoutMk cId="3607999529" sldId="2147483694"/>
          </pc:sldLayoutMkLst>
          <pc:spChg chg="mod">
            <ac:chgData name="Alexander Vesely" userId="38cd57a1-971d-43de-858b-ef87fd02f7fa" providerId="ADAL" clId="{D77C5B0A-1E3A-428B-8A35-E020686D9C60}" dt="2023-11-30T12:39:38.537" v="217" actId="20577"/>
            <ac:spMkLst>
              <pc:docMk/>
              <pc:sldMasterMk cId="2523064765" sldId="2147483660"/>
              <pc:sldLayoutMk cId="3607999529" sldId="2147483694"/>
              <ac:spMk id="7" creationId="{DB8BC610-C1B0-4C6A-B5C2-80DA487CE5DE}"/>
            </ac:spMkLst>
          </pc:spChg>
        </pc:sldLayoutChg>
        <pc:sldLayoutChg chg="modSp mod">
          <pc:chgData name="Alexander Vesely" userId="38cd57a1-971d-43de-858b-ef87fd02f7fa" providerId="ADAL" clId="{D77C5B0A-1E3A-428B-8A35-E020686D9C60}" dt="2023-11-30T12:39:38.517" v="184" actId="20577"/>
          <pc:sldLayoutMkLst>
            <pc:docMk/>
            <pc:sldMasterMk cId="2523064765" sldId="2147483660"/>
            <pc:sldLayoutMk cId="3545725332" sldId="2147483696"/>
          </pc:sldLayoutMkLst>
          <pc:spChg chg="mod">
            <ac:chgData name="Alexander Vesely" userId="38cd57a1-971d-43de-858b-ef87fd02f7fa" providerId="ADAL" clId="{D77C5B0A-1E3A-428B-8A35-E020686D9C60}" dt="2023-11-30T12:39:38.517" v="184" actId="20577"/>
            <ac:spMkLst>
              <pc:docMk/>
              <pc:sldMasterMk cId="2523064765" sldId="2147483660"/>
              <pc:sldLayoutMk cId="3545725332" sldId="2147483696"/>
              <ac:spMk id="9" creationId="{2C8570FA-FAA3-4EFA-A4F1-01C285AE39DE}"/>
            </ac:spMkLst>
          </pc:spChg>
        </pc:sldLayoutChg>
        <pc:sldLayoutChg chg="modSp mod">
          <pc:chgData name="Alexander Vesely" userId="38cd57a1-971d-43de-858b-ef87fd02f7fa" providerId="ADAL" clId="{D77C5B0A-1E3A-428B-8A35-E020686D9C60}" dt="2023-11-30T12:39:38.549" v="241" actId="20577"/>
          <pc:sldLayoutMkLst>
            <pc:docMk/>
            <pc:sldMasterMk cId="2523064765" sldId="2147483660"/>
            <pc:sldLayoutMk cId="3551733153" sldId="2147483697"/>
          </pc:sldLayoutMkLst>
          <pc:spChg chg="mod">
            <ac:chgData name="Alexander Vesely" userId="38cd57a1-971d-43de-858b-ef87fd02f7fa" providerId="ADAL" clId="{D77C5B0A-1E3A-428B-8A35-E020686D9C60}" dt="2023-11-30T12:39:38.549" v="241" actId="20577"/>
            <ac:spMkLst>
              <pc:docMk/>
              <pc:sldMasterMk cId="2523064765" sldId="2147483660"/>
              <pc:sldLayoutMk cId="3551733153" sldId="2147483697"/>
              <ac:spMk id="5" creationId="{56BFCB29-C939-4442-981C-DE6A97866D13}"/>
            </ac:spMkLst>
          </pc:spChg>
        </pc:sldLayoutChg>
        <pc:sldLayoutChg chg="modSp mod">
          <pc:chgData name="Alexander Vesely" userId="38cd57a1-971d-43de-858b-ef87fd02f7fa" providerId="ADAL" clId="{D77C5B0A-1E3A-428B-8A35-E020686D9C60}" dt="2023-11-30T12:39:38.547" v="238" actId="20577"/>
          <pc:sldLayoutMkLst>
            <pc:docMk/>
            <pc:sldMasterMk cId="2523064765" sldId="2147483660"/>
            <pc:sldLayoutMk cId="1673924324" sldId="2147483698"/>
          </pc:sldLayoutMkLst>
          <pc:spChg chg="mod">
            <ac:chgData name="Alexander Vesely" userId="38cd57a1-971d-43de-858b-ef87fd02f7fa" providerId="ADAL" clId="{D77C5B0A-1E3A-428B-8A35-E020686D9C60}" dt="2023-11-30T12:39:38.547" v="238" actId="20577"/>
            <ac:spMkLst>
              <pc:docMk/>
              <pc:sldMasterMk cId="2523064765" sldId="2147483660"/>
              <pc:sldLayoutMk cId="1673924324" sldId="2147483698"/>
              <ac:spMk id="5" creationId="{D4262351-4A54-4EAA-990E-D909E1CAD758}"/>
            </ac:spMkLst>
          </pc:spChg>
        </pc:sldLayoutChg>
        <pc:sldLayoutChg chg="modSp mod">
          <pc:chgData name="Alexander Vesely" userId="38cd57a1-971d-43de-858b-ef87fd02f7fa" providerId="ADAL" clId="{D77C5B0A-1E3A-428B-8A35-E020686D9C60}" dt="2023-11-30T12:39:38.546" v="235" actId="20577"/>
          <pc:sldLayoutMkLst>
            <pc:docMk/>
            <pc:sldMasterMk cId="2523064765" sldId="2147483660"/>
            <pc:sldLayoutMk cId="1526597446" sldId="2147483699"/>
          </pc:sldLayoutMkLst>
          <pc:spChg chg="mod">
            <ac:chgData name="Alexander Vesely" userId="38cd57a1-971d-43de-858b-ef87fd02f7fa" providerId="ADAL" clId="{D77C5B0A-1E3A-428B-8A35-E020686D9C60}" dt="2023-11-30T12:39:38.546" v="235" actId="20577"/>
            <ac:spMkLst>
              <pc:docMk/>
              <pc:sldMasterMk cId="2523064765" sldId="2147483660"/>
              <pc:sldLayoutMk cId="1526597446" sldId="2147483699"/>
              <ac:spMk id="5" creationId="{128B6DA1-0170-4C5B-ABCB-83F1E4B0ECBB}"/>
            </ac:spMkLst>
          </pc:spChg>
        </pc:sldLayoutChg>
        <pc:sldLayoutChg chg="modSp mod">
          <pc:chgData name="Alexander Vesely" userId="38cd57a1-971d-43de-858b-ef87fd02f7fa" providerId="ADAL" clId="{D77C5B0A-1E3A-428B-8A35-E020686D9C60}" dt="2023-11-30T12:39:38.544" v="232" actId="20577"/>
          <pc:sldLayoutMkLst>
            <pc:docMk/>
            <pc:sldMasterMk cId="2523064765" sldId="2147483660"/>
            <pc:sldLayoutMk cId="2476838218" sldId="2147483700"/>
          </pc:sldLayoutMkLst>
          <pc:spChg chg="mod">
            <ac:chgData name="Alexander Vesely" userId="38cd57a1-971d-43de-858b-ef87fd02f7fa" providerId="ADAL" clId="{D77C5B0A-1E3A-428B-8A35-E020686D9C60}" dt="2023-11-30T12:39:38.544" v="232" actId="20577"/>
            <ac:spMkLst>
              <pc:docMk/>
              <pc:sldMasterMk cId="2523064765" sldId="2147483660"/>
              <pc:sldLayoutMk cId="2476838218" sldId="2147483700"/>
              <ac:spMk id="5" creationId="{8F93BC53-EE81-4467-94F1-401BB6631310}"/>
            </ac:spMkLst>
          </pc:spChg>
        </pc:sldLayoutChg>
        <pc:sldLayoutChg chg="modSp mod">
          <pc:chgData name="Alexander Vesely" userId="38cd57a1-971d-43de-858b-ef87fd02f7fa" providerId="ADAL" clId="{D77C5B0A-1E3A-428B-8A35-E020686D9C60}" dt="2023-11-30T12:39:38.543" v="229" actId="20577"/>
          <pc:sldLayoutMkLst>
            <pc:docMk/>
            <pc:sldMasterMk cId="2523064765" sldId="2147483660"/>
            <pc:sldLayoutMk cId="3501140641" sldId="2147483701"/>
          </pc:sldLayoutMkLst>
          <pc:spChg chg="mod">
            <ac:chgData name="Alexander Vesely" userId="38cd57a1-971d-43de-858b-ef87fd02f7fa" providerId="ADAL" clId="{D77C5B0A-1E3A-428B-8A35-E020686D9C60}" dt="2023-11-30T12:39:38.543" v="229" actId="20577"/>
            <ac:spMkLst>
              <pc:docMk/>
              <pc:sldMasterMk cId="2523064765" sldId="2147483660"/>
              <pc:sldLayoutMk cId="3501140641" sldId="2147483701"/>
              <ac:spMk id="5" creationId="{064BC3BB-EB1F-4C03-845A-197D7CB3D7FF}"/>
            </ac:spMkLst>
          </pc:spChg>
        </pc:sldLayoutChg>
        <pc:sldLayoutChg chg="modSp mod">
          <pc:chgData name="Alexander Vesely" userId="38cd57a1-971d-43de-858b-ef87fd02f7fa" providerId="ADAL" clId="{D77C5B0A-1E3A-428B-8A35-E020686D9C60}" dt="2023-11-30T12:39:38.541" v="226" actId="20577"/>
          <pc:sldLayoutMkLst>
            <pc:docMk/>
            <pc:sldMasterMk cId="2523064765" sldId="2147483660"/>
            <pc:sldLayoutMk cId="4094464793" sldId="2147483702"/>
          </pc:sldLayoutMkLst>
          <pc:spChg chg="mod">
            <ac:chgData name="Alexander Vesely" userId="38cd57a1-971d-43de-858b-ef87fd02f7fa" providerId="ADAL" clId="{D77C5B0A-1E3A-428B-8A35-E020686D9C60}" dt="2023-11-30T12:39:38.541" v="226" actId="20577"/>
            <ac:spMkLst>
              <pc:docMk/>
              <pc:sldMasterMk cId="2523064765" sldId="2147483660"/>
              <pc:sldLayoutMk cId="4094464793" sldId="2147483702"/>
              <ac:spMk id="5" creationId="{EE432ACF-022C-4E4D-A91E-50BCA41421CC}"/>
            </ac:spMkLst>
          </pc:spChg>
        </pc:sldLayoutChg>
        <pc:sldLayoutChg chg="modSp mod">
          <pc:chgData name="Alexander Vesely" userId="38cd57a1-971d-43de-858b-ef87fd02f7fa" providerId="ADAL" clId="{D77C5B0A-1E3A-428B-8A35-E020686D9C60}" dt="2023-11-30T12:39:38.540" v="223" actId="20577"/>
          <pc:sldLayoutMkLst>
            <pc:docMk/>
            <pc:sldMasterMk cId="2523064765" sldId="2147483660"/>
            <pc:sldLayoutMk cId="3745137931" sldId="2147483703"/>
          </pc:sldLayoutMkLst>
          <pc:spChg chg="mod">
            <ac:chgData name="Alexander Vesely" userId="38cd57a1-971d-43de-858b-ef87fd02f7fa" providerId="ADAL" clId="{D77C5B0A-1E3A-428B-8A35-E020686D9C60}" dt="2023-11-30T12:39:38.540" v="223" actId="20577"/>
            <ac:spMkLst>
              <pc:docMk/>
              <pc:sldMasterMk cId="2523064765" sldId="2147483660"/>
              <pc:sldLayoutMk cId="3745137931" sldId="2147483703"/>
              <ac:spMk id="5" creationId="{8A859F72-32B2-47EB-8CB5-BCF639CDADF5}"/>
            </ac:spMkLst>
          </pc:spChg>
        </pc:sldLayoutChg>
        <pc:sldLayoutChg chg="modSp mod">
          <pc:chgData name="Alexander Vesely" userId="38cd57a1-971d-43de-858b-ef87fd02f7fa" providerId="ADAL" clId="{D77C5B0A-1E3A-428B-8A35-E020686D9C60}" dt="2023-11-30T12:39:38.538" v="220" actId="20577"/>
          <pc:sldLayoutMkLst>
            <pc:docMk/>
            <pc:sldMasterMk cId="2523064765" sldId="2147483660"/>
            <pc:sldLayoutMk cId="3443338964" sldId="2147483706"/>
          </pc:sldLayoutMkLst>
          <pc:spChg chg="mod">
            <ac:chgData name="Alexander Vesely" userId="38cd57a1-971d-43de-858b-ef87fd02f7fa" providerId="ADAL" clId="{D77C5B0A-1E3A-428B-8A35-E020686D9C60}" dt="2023-11-30T12:39:38.538" v="220" actId="20577"/>
            <ac:spMkLst>
              <pc:docMk/>
              <pc:sldMasterMk cId="2523064765" sldId="2147483660"/>
              <pc:sldLayoutMk cId="3443338964" sldId="2147483706"/>
              <ac:spMk id="8" creationId="{C2AD0284-E6BA-49D8-AB3F-D94DBB1D54F0}"/>
            </ac:spMkLst>
          </pc:spChg>
        </pc:sldLayoutChg>
      </pc:sldMasterChg>
    </pc:docChg>
  </pc:docChgLst>
  <pc:docChgLst>
    <pc:chgData name="Gautham Nayak" userId="S::gautham.nayak@ericsson.com::baedd059-8422-481e-a89c-f55a50a2c28c" providerId="AD" clId="Web-{EC2D6394-57EC-3EE2-7B46-3115DE85321D}"/>
    <pc:docChg chg="mod">
      <pc:chgData name="Gautham Nayak" userId="S::gautham.nayak@ericsson.com::baedd059-8422-481e-a89c-f55a50a2c28c" providerId="AD" clId="Web-{EC2D6394-57EC-3EE2-7B46-3115DE85321D}" dt="2023-11-30T11:48:02.146" v="2"/>
      <pc:docMkLst>
        <pc:docMk/>
      </pc:docMkLst>
      <pc:sldChg chg="addCm">
        <pc:chgData name="Gautham Nayak" userId="S::gautham.nayak@ericsson.com::baedd059-8422-481e-a89c-f55a50a2c28c" providerId="AD" clId="Web-{EC2D6394-57EC-3EE2-7B46-3115DE85321D}" dt="2023-11-30T11:40:43.012" v="1"/>
        <pc:sldMkLst>
          <pc:docMk/>
          <pc:sldMk cId="2230748882" sldId="271"/>
        </pc:sldMkLst>
      </pc:sldChg>
      <pc:sldChg chg="addCm">
        <pc:chgData name="Gautham Nayak" userId="S::gautham.nayak@ericsson.com::baedd059-8422-481e-a89c-f55a50a2c28c" providerId="AD" clId="Web-{EC2D6394-57EC-3EE2-7B46-3115DE85321D}" dt="2023-11-30T11:48:02.146" v="2"/>
        <pc:sldMkLst>
          <pc:docMk/>
          <pc:sldMk cId="3736570464" sldId="279"/>
        </pc:sldMkLst>
      </pc:sldChg>
    </pc:docChg>
  </pc:docChgLst>
  <pc:docChgLst>
    <pc:chgData name="Gino Masini" userId="446cd9d3-d73a-4f5c-b87e-4610f52c71cf" providerId="ADAL" clId="{3CB9D569-8B31-41F4-8BAF-6568E6BF356F}"/>
    <pc:docChg chg="undo custSel modSld modMainMaster">
      <pc:chgData name="Gino Masini" userId="446cd9d3-d73a-4f5c-b87e-4610f52c71cf" providerId="ADAL" clId="{3CB9D569-8B31-41F4-8BAF-6568E6BF356F}" dt="2023-09-04T18:20:21.876" v="459" actId="20577"/>
      <pc:docMkLst>
        <pc:docMk/>
      </pc:docMkLst>
      <pc:sldChg chg="modSp mod">
        <pc:chgData name="Gino Masini" userId="446cd9d3-d73a-4f5c-b87e-4610f52c71cf" providerId="ADAL" clId="{3CB9D569-8B31-41F4-8BAF-6568E6BF356F}" dt="2023-09-04T17:14:48.429" v="307" actId="6549"/>
        <pc:sldMkLst>
          <pc:docMk/>
          <pc:sldMk cId="2230748882" sldId="271"/>
        </pc:sldMkLst>
        <pc:spChg chg="mod">
          <ac:chgData name="Gino Masini" userId="446cd9d3-d73a-4f5c-b87e-4610f52c71cf" providerId="ADAL" clId="{3CB9D569-8B31-41F4-8BAF-6568E6BF356F}" dt="2023-09-04T17:07:43.956" v="152" actId="6549"/>
          <ac:spMkLst>
            <pc:docMk/>
            <pc:sldMk cId="2230748882" sldId="271"/>
            <ac:spMk id="5" creationId="{0D8DE8B4-7BAB-4C18-A0E5-01D3A11D374F}"/>
          </ac:spMkLst>
        </pc:spChg>
        <pc:spChg chg="mod">
          <ac:chgData name="Gino Masini" userId="446cd9d3-d73a-4f5c-b87e-4610f52c71cf" providerId="ADAL" clId="{3CB9D569-8B31-41F4-8BAF-6568E6BF356F}" dt="2023-09-04T17:14:48.429" v="307" actId="6549"/>
          <ac:spMkLst>
            <pc:docMk/>
            <pc:sldMk cId="2230748882" sldId="271"/>
            <ac:spMk id="6" creationId="{327EB691-17C6-4220-AA5E-2F3518AF8CC2}"/>
          </ac:spMkLst>
        </pc:spChg>
      </pc:sldChg>
      <pc:sldMasterChg chg="modSldLayout">
        <pc:chgData name="Gino Masini" userId="446cd9d3-d73a-4f5c-b87e-4610f52c71cf" providerId="ADAL" clId="{3CB9D569-8B31-41F4-8BAF-6568E6BF356F}" dt="2023-09-04T18:20:21.876" v="459" actId="20577"/>
        <pc:sldMasterMkLst>
          <pc:docMk/>
          <pc:sldMasterMk cId="2523064765" sldId="2147483660"/>
        </pc:sldMasterMkLst>
        <pc:sldLayoutChg chg="modSp mod">
          <pc:chgData name="Gino Masini" userId="446cd9d3-d73a-4f5c-b87e-4610f52c71cf" providerId="ADAL" clId="{3CB9D569-8B31-41F4-8BAF-6568E6BF356F}" dt="2023-09-04T18:20:21.718" v="315" actId="20577"/>
          <pc:sldLayoutMkLst>
            <pc:docMk/>
            <pc:sldMasterMk cId="2523064765" sldId="2147483660"/>
            <pc:sldLayoutMk cId="2064663325" sldId="2147483664"/>
          </pc:sldLayoutMkLst>
          <pc:spChg chg="mod">
            <ac:chgData name="Gino Masini" userId="446cd9d3-d73a-4f5c-b87e-4610f52c71cf" providerId="ADAL" clId="{3CB9D569-8B31-41F4-8BAF-6568E6BF356F}" dt="2023-09-04T18:20:21.718" v="315" actId="20577"/>
            <ac:spMkLst>
              <pc:docMk/>
              <pc:sldMasterMk cId="2523064765" sldId="2147483660"/>
              <pc:sldLayoutMk cId="2064663325" sldId="2147483664"/>
              <ac:spMk id="8" creationId="{866A1512-27D5-4CA8-94C5-10E56C30705D}"/>
            </ac:spMkLst>
          </pc:spChg>
        </pc:sldLayoutChg>
        <pc:sldLayoutChg chg="modSp mod">
          <pc:chgData name="Gino Masini" userId="446cd9d3-d73a-4f5c-b87e-4610f52c71cf" providerId="ADAL" clId="{3CB9D569-8B31-41F4-8BAF-6568E6BF356F}" dt="2023-09-04T18:20:21.718" v="319" actId="20577"/>
          <pc:sldLayoutMkLst>
            <pc:docMk/>
            <pc:sldMasterMk cId="2523064765" sldId="2147483660"/>
            <pc:sldLayoutMk cId="2108219646" sldId="2147483665"/>
          </pc:sldLayoutMkLst>
          <pc:spChg chg="mod">
            <ac:chgData name="Gino Masini" userId="446cd9d3-d73a-4f5c-b87e-4610f52c71cf" providerId="ADAL" clId="{3CB9D569-8B31-41F4-8BAF-6568E6BF356F}" dt="2023-09-04T18:20:21.718" v="319" actId="20577"/>
            <ac:spMkLst>
              <pc:docMk/>
              <pc:sldMasterMk cId="2523064765" sldId="2147483660"/>
              <pc:sldLayoutMk cId="2108219646" sldId="2147483665"/>
              <ac:spMk id="7" creationId="{F4D3A834-11EE-4BDF-A704-0BF0873EFBA3}"/>
            </ac:spMkLst>
          </pc:spChg>
        </pc:sldLayoutChg>
        <pc:sldLayoutChg chg="modSp mod">
          <pc:chgData name="Gino Masini" userId="446cd9d3-d73a-4f5c-b87e-4610f52c71cf" providerId="ADAL" clId="{3CB9D569-8B31-41F4-8BAF-6568E6BF356F}" dt="2023-09-04T18:20:21.728" v="323" actId="20577"/>
          <pc:sldLayoutMkLst>
            <pc:docMk/>
            <pc:sldMasterMk cId="2523064765" sldId="2147483660"/>
            <pc:sldLayoutMk cId="299406540" sldId="2147483666"/>
          </pc:sldLayoutMkLst>
          <pc:spChg chg="mod">
            <ac:chgData name="Gino Masini" userId="446cd9d3-d73a-4f5c-b87e-4610f52c71cf" providerId="ADAL" clId="{3CB9D569-8B31-41F4-8BAF-6568E6BF356F}" dt="2023-09-04T18:20:21.728" v="323" actId="20577"/>
            <ac:spMkLst>
              <pc:docMk/>
              <pc:sldMasterMk cId="2523064765" sldId="2147483660"/>
              <pc:sldLayoutMk cId="299406540" sldId="2147483666"/>
              <ac:spMk id="7" creationId="{A51D0608-0A57-43BF-AD18-8DFD8B5D249B}"/>
            </ac:spMkLst>
          </pc:spChg>
        </pc:sldLayoutChg>
        <pc:sldLayoutChg chg="modSp mod">
          <pc:chgData name="Gino Masini" userId="446cd9d3-d73a-4f5c-b87e-4610f52c71cf" providerId="ADAL" clId="{3CB9D569-8B31-41F4-8BAF-6568E6BF356F}" dt="2023-09-04T18:20:21.736" v="327" actId="20577"/>
          <pc:sldLayoutMkLst>
            <pc:docMk/>
            <pc:sldMasterMk cId="2523064765" sldId="2147483660"/>
            <pc:sldLayoutMk cId="3450366910" sldId="2147483667"/>
          </pc:sldLayoutMkLst>
          <pc:spChg chg="mod">
            <ac:chgData name="Gino Masini" userId="446cd9d3-d73a-4f5c-b87e-4610f52c71cf" providerId="ADAL" clId="{3CB9D569-8B31-41F4-8BAF-6568E6BF356F}" dt="2023-09-04T18:20:21.736" v="327" actId="20577"/>
            <ac:spMkLst>
              <pc:docMk/>
              <pc:sldMasterMk cId="2523064765" sldId="2147483660"/>
              <pc:sldLayoutMk cId="3450366910" sldId="2147483667"/>
              <ac:spMk id="7" creationId="{89A384A6-2ED7-4C73-9166-564C827C9CC4}"/>
            </ac:spMkLst>
          </pc:spChg>
        </pc:sldLayoutChg>
        <pc:sldLayoutChg chg="modSp mod">
          <pc:chgData name="Gino Masini" userId="446cd9d3-d73a-4f5c-b87e-4610f52c71cf" providerId="ADAL" clId="{3CB9D569-8B31-41F4-8BAF-6568E6BF356F}" dt="2023-09-04T18:20:21.738" v="331" actId="20577"/>
          <pc:sldLayoutMkLst>
            <pc:docMk/>
            <pc:sldMasterMk cId="2523064765" sldId="2147483660"/>
            <pc:sldLayoutMk cId="3593654033" sldId="2147483668"/>
          </pc:sldLayoutMkLst>
          <pc:spChg chg="mod">
            <ac:chgData name="Gino Masini" userId="446cd9d3-d73a-4f5c-b87e-4610f52c71cf" providerId="ADAL" clId="{3CB9D569-8B31-41F4-8BAF-6568E6BF356F}" dt="2023-09-04T18:20:21.738" v="331" actId="20577"/>
            <ac:spMkLst>
              <pc:docMk/>
              <pc:sldMasterMk cId="2523064765" sldId="2147483660"/>
              <pc:sldLayoutMk cId="3593654033" sldId="2147483668"/>
              <ac:spMk id="7" creationId="{88BB9017-2EBC-4916-882A-FAB5684DE9CF}"/>
            </ac:spMkLst>
          </pc:spChg>
        </pc:sldLayoutChg>
        <pc:sldLayoutChg chg="modSp mod">
          <pc:chgData name="Gino Masini" userId="446cd9d3-d73a-4f5c-b87e-4610f52c71cf" providerId="ADAL" clId="{3CB9D569-8B31-41F4-8BAF-6568E6BF356F}" dt="2023-09-04T18:20:21.738" v="335" actId="20577"/>
          <pc:sldLayoutMkLst>
            <pc:docMk/>
            <pc:sldMasterMk cId="2523064765" sldId="2147483660"/>
            <pc:sldLayoutMk cId="4136202525" sldId="2147483669"/>
          </pc:sldLayoutMkLst>
          <pc:spChg chg="mod">
            <ac:chgData name="Gino Masini" userId="446cd9d3-d73a-4f5c-b87e-4610f52c71cf" providerId="ADAL" clId="{3CB9D569-8B31-41F4-8BAF-6568E6BF356F}" dt="2023-09-04T18:20:21.738" v="335" actId="20577"/>
            <ac:spMkLst>
              <pc:docMk/>
              <pc:sldMasterMk cId="2523064765" sldId="2147483660"/>
              <pc:sldLayoutMk cId="4136202525" sldId="2147483669"/>
              <ac:spMk id="7" creationId="{515DEFEB-D8FB-411D-89D1-C457BD4FE531}"/>
            </ac:spMkLst>
          </pc:spChg>
        </pc:sldLayoutChg>
        <pc:sldLayoutChg chg="modSp mod">
          <pc:chgData name="Gino Masini" userId="446cd9d3-d73a-4f5c-b87e-4610f52c71cf" providerId="ADAL" clId="{3CB9D569-8B31-41F4-8BAF-6568E6BF356F}" dt="2023-09-04T18:20:21.738" v="339" actId="20577"/>
          <pc:sldLayoutMkLst>
            <pc:docMk/>
            <pc:sldMasterMk cId="2523064765" sldId="2147483660"/>
            <pc:sldLayoutMk cId="1267818655" sldId="2147483670"/>
          </pc:sldLayoutMkLst>
          <pc:spChg chg="mod">
            <ac:chgData name="Gino Masini" userId="446cd9d3-d73a-4f5c-b87e-4610f52c71cf" providerId="ADAL" clId="{3CB9D569-8B31-41F4-8BAF-6568E6BF356F}" dt="2023-09-04T18:20:21.738" v="339" actId="20577"/>
            <ac:spMkLst>
              <pc:docMk/>
              <pc:sldMasterMk cId="2523064765" sldId="2147483660"/>
              <pc:sldLayoutMk cId="1267818655" sldId="2147483670"/>
              <ac:spMk id="7" creationId="{E08DADFB-44CC-4810-9193-0C9F586CE666}"/>
            </ac:spMkLst>
          </pc:spChg>
        </pc:sldLayoutChg>
        <pc:sldLayoutChg chg="modSp mod">
          <pc:chgData name="Gino Masini" userId="446cd9d3-d73a-4f5c-b87e-4610f52c71cf" providerId="ADAL" clId="{3CB9D569-8B31-41F4-8BAF-6568E6BF356F}" dt="2023-09-04T18:20:21.755" v="343" actId="20577"/>
          <pc:sldLayoutMkLst>
            <pc:docMk/>
            <pc:sldMasterMk cId="2523064765" sldId="2147483660"/>
            <pc:sldLayoutMk cId="3355176887" sldId="2147483671"/>
          </pc:sldLayoutMkLst>
          <pc:spChg chg="mod">
            <ac:chgData name="Gino Masini" userId="446cd9d3-d73a-4f5c-b87e-4610f52c71cf" providerId="ADAL" clId="{3CB9D569-8B31-41F4-8BAF-6568E6BF356F}" dt="2023-09-04T18:20:21.755" v="343" actId="20577"/>
            <ac:spMkLst>
              <pc:docMk/>
              <pc:sldMasterMk cId="2523064765" sldId="2147483660"/>
              <pc:sldLayoutMk cId="3355176887" sldId="2147483671"/>
              <ac:spMk id="4" creationId="{7AB1CD1C-AD0D-4C0E-8012-BDF9F1E4C38B}"/>
            </ac:spMkLst>
          </pc:spChg>
        </pc:sldLayoutChg>
        <pc:sldLayoutChg chg="modSp mod">
          <pc:chgData name="Gino Masini" userId="446cd9d3-d73a-4f5c-b87e-4610f52c71cf" providerId="ADAL" clId="{3CB9D569-8B31-41F4-8BAF-6568E6BF356F}" dt="2023-09-04T18:20:21.755" v="347" actId="20577"/>
          <pc:sldLayoutMkLst>
            <pc:docMk/>
            <pc:sldMasterMk cId="2523064765" sldId="2147483660"/>
            <pc:sldLayoutMk cId="1793964376" sldId="2147483672"/>
          </pc:sldLayoutMkLst>
          <pc:spChg chg="mod">
            <ac:chgData name="Gino Masini" userId="446cd9d3-d73a-4f5c-b87e-4610f52c71cf" providerId="ADAL" clId="{3CB9D569-8B31-41F4-8BAF-6568E6BF356F}" dt="2023-09-04T18:20:21.755" v="347" actId="20577"/>
            <ac:spMkLst>
              <pc:docMk/>
              <pc:sldMasterMk cId="2523064765" sldId="2147483660"/>
              <pc:sldLayoutMk cId="1793964376" sldId="2147483672"/>
              <ac:spMk id="3" creationId="{76D5DBE1-F5A0-4F54-BCB1-8A4278408056}"/>
            </ac:spMkLst>
          </pc:spChg>
        </pc:sldLayoutChg>
        <pc:sldLayoutChg chg="modSp mod">
          <pc:chgData name="Gino Masini" userId="446cd9d3-d73a-4f5c-b87e-4610f52c71cf" providerId="ADAL" clId="{3CB9D569-8B31-41F4-8BAF-6568E6BF356F}" dt="2023-09-04T18:20:21.771" v="355" actId="20577"/>
          <pc:sldLayoutMkLst>
            <pc:docMk/>
            <pc:sldMasterMk cId="2523064765" sldId="2147483660"/>
            <pc:sldLayoutMk cId="3415456144" sldId="2147483673"/>
          </pc:sldLayoutMkLst>
          <pc:spChg chg="mod">
            <ac:chgData name="Gino Masini" userId="446cd9d3-d73a-4f5c-b87e-4610f52c71cf" providerId="ADAL" clId="{3CB9D569-8B31-41F4-8BAF-6568E6BF356F}" dt="2023-09-04T18:20:21.771" v="355" actId="20577"/>
            <ac:spMkLst>
              <pc:docMk/>
              <pc:sldMasterMk cId="2523064765" sldId="2147483660"/>
              <pc:sldLayoutMk cId="3415456144" sldId="2147483673"/>
              <ac:spMk id="3" creationId="{C44ECCE6-4D94-443E-8C20-CA233A5C0572}"/>
            </ac:spMkLst>
          </pc:spChg>
        </pc:sldLayoutChg>
        <pc:sldLayoutChg chg="modSp mod">
          <pc:chgData name="Gino Masini" userId="446cd9d3-d73a-4f5c-b87e-4610f52c71cf" providerId="ADAL" clId="{3CB9D569-8B31-41F4-8BAF-6568E6BF356F}" dt="2023-09-04T18:20:21.829" v="411" actId="20577"/>
          <pc:sldLayoutMkLst>
            <pc:docMk/>
            <pc:sldMasterMk cId="2523064765" sldId="2147483660"/>
            <pc:sldLayoutMk cId="675883818" sldId="2147483675"/>
          </pc:sldLayoutMkLst>
          <pc:spChg chg="mod">
            <ac:chgData name="Gino Masini" userId="446cd9d3-d73a-4f5c-b87e-4610f52c71cf" providerId="ADAL" clId="{3CB9D569-8B31-41F4-8BAF-6568E6BF356F}" dt="2023-09-04T18:20:21.829" v="411" actId="20577"/>
            <ac:spMkLst>
              <pc:docMk/>
              <pc:sldMasterMk cId="2523064765" sldId="2147483660"/>
              <pc:sldLayoutMk cId="675883818" sldId="2147483675"/>
              <ac:spMk id="8" creationId="{53797230-5A6C-4718-8C90-CB9F2709B382}"/>
            </ac:spMkLst>
          </pc:spChg>
        </pc:sldLayoutChg>
        <pc:sldLayoutChg chg="modSp mod">
          <pc:chgData name="Gino Masini" userId="446cd9d3-d73a-4f5c-b87e-4610f52c71cf" providerId="ADAL" clId="{3CB9D569-8B31-41F4-8BAF-6568E6BF356F}" dt="2023-09-04T18:20:21.829" v="415" actId="20577"/>
          <pc:sldLayoutMkLst>
            <pc:docMk/>
            <pc:sldMasterMk cId="2523064765" sldId="2147483660"/>
            <pc:sldLayoutMk cId="192221419" sldId="2147483676"/>
          </pc:sldLayoutMkLst>
          <pc:spChg chg="mod">
            <ac:chgData name="Gino Masini" userId="446cd9d3-d73a-4f5c-b87e-4610f52c71cf" providerId="ADAL" clId="{3CB9D569-8B31-41F4-8BAF-6568E6BF356F}" dt="2023-09-04T18:20:21.829" v="415" actId="20577"/>
            <ac:spMkLst>
              <pc:docMk/>
              <pc:sldMasterMk cId="2523064765" sldId="2147483660"/>
              <pc:sldLayoutMk cId="192221419" sldId="2147483676"/>
              <ac:spMk id="9" creationId="{00E7BBCA-E768-4FD9-82EA-328297783367}"/>
            </ac:spMkLst>
          </pc:spChg>
        </pc:sldLayoutChg>
        <pc:sldLayoutChg chg="modSp mod">
          <pc:chgData name="Gino Masini" userId="446cd9d3-d73a-4f5c-b87e-4610f52c71cf" providerId="ADAL" clId="{3CB9D569-8B31-41F4-8BAF-6568E6BF356F}" dt="2023-09-04T18:20:21.860" v="439" actId="20577"/>
          <pc:sldLayoutMkLst>
            <pc:docMk/>
            <pc:sldMasterMk cId="2523064765" sldId="2147483660"/>
            <pc:sldLayoutMk cId="1896068706" sldId="2147483677"/>
          </pc:sldLayoutMkLst>
          <pc:spChg chg="mod">
            <ac:chgData name="Gino Masini" userId="446cd9d3-d73a-4f5c-b87e-4610f52c71cf" providerId="ADAL" clId="{3CB9D569-8B31-41F4-8BAF-6568E6BF356F}" dt="2023-09-04T18:20:21.860" v="439" actId="20577"/>
            <ac:spMkLst>
              <pc:docMk/>
              <pc:sldMasterMk cId="2523064765" sldId="2147483660"/>
              <pc:sldLayoutMk cId="1896068706" sldId="2147483677"/>
              <ac:spMk id="9" creationId="{4815D3F0-43E8-418F-A5E4-30F31668DC0E}"/>
            </ac:spMkLst>
          </pc:spChg>
        </pc:sldLayoutChg>
        <pc:sldLayoutChg chg="modSp mod">
          <pc:chgData name="Gino Masini" userId="446cd9d3-d73a-4f5c-b87e-4610f52c71cf" providerId="ADAL" clId="{3CB9D569-8B31-41F4-8BAF-6568E6BF356F}" dt="2023-09-04T18:20:21.860" v="443" actId="20577"/>
          <pc:sldLayoutMkLst>
            <pc:docMk/>
            <pc:sldMasterMk cId="2523064765" sldId="2147483660"/>
            <pc:sldLayoutMk cId="2275899235" sldId="2147483678"/>
          </pc:sldLayoutMkLst>
          <pc:spChg chg="mod">
            <ac:chgData name="Gino Masini" userId="446cd9d3-d73a-4f5c-b87e-4610f52c71cf" providerId="ADAL" clId="{3CB9D569-8B31-41F4-8BAF-6568E6BF356F}" dt="2023-09-04T18:20:21.860" v="443" actId="20577"/>
            <ac:spMkLst>
              <pc:docMk/>
              <pc:sldMasterMk cId="2523064765" sldId="2147483660"/>
              <pc:sldLayoutMk cId="2275899235" sldId="2147483678"/>
              <ac:spMk id="11" creationId="{A55C34B4-681E-4FDA-A9BB-6BC31D94C8D6}"/>
            </ac:spMkLst>
          </pc:spChg>
        </pc:sldLayoutChg>
        <pc:sldLayoutChg chg="modSp mod">
          <pc:chgData name="Gino Masini" userId="446cd9d3-d73a-4f5c-b87e-4610f52c71cf" providerId="ADAL" clId="{3CB9D569-8B31-41F4-8BAF-6568E6BF356F}" dt="2023-09-04T18:20:21.860" v="447" actId="20577"/>
          <pc:sldLayoutMkLst>
            <pc:docMk/>
            <pc:sldMasterMk cId="2523064765" sldId="2147483660"/>
            <pc:sldLayoutMk cId="1509090296" sldId="2147483679"/>
          </pc:sldLayoutMkLst>
          <pc:spChg chg="mod">
            <ac:chgData name="Gino Masini" userId="446cd9d3-d73a-4f5c-b87e-4610f52c71cf" providerId="ADAL" clId="{3CB9D569-8B31-41F4-8BAF-6568E6BF356F}" dt="2023-09-04T18:20:21.860" v="447" actId="20577"/>
            <ac:spMkLst>
              <pc:docMk/>
              <pc:sldMasterMk cId="2523064765" sldId="2147483660"/>
              <pc:sldLayoutMk cId="1509090296" sldId="2147483679"/>
              <ac:spMk id="11" creationId="{107CDD62-B47C-43AB-8BA0-F875DF45681E}"/>
            </ac:spMkLst>
          </pc:spChg>
        </pc:sldLayoutChg>
        <pc:sldLayoutChg chg="modSp mod">
          <pc:chgData name="Gino Masini" userId="446cd9d3-d73a-4f5c-b87e-4610f52c71cf" providerId="ADAL" clId="{3CB9D569-8B31-41F4-8BAF-6568E6BF356F}" dt="2023-09-04T18:20:21.876" v="451" actId="20577"/>
          <pc:sldLayoutMkLst>
            <pc:docMk/>
            <pc:sldMasterMk cId="2523064765" sldId="2147483660"/>
            <pc:sldLayoutMk cId="3100695833" sldId="2147483680"/>
          </pc:sldLayoutMkLst>
          <pc:spChg chg="mod">
            <ac:chgData name="Gino Masini" userId="446cd9d3-d73a-4f5c-b87e-4610f52c71cf" providerId="ADAL" clId="{3CB9D569-8B31-41F4-8BAF-6568E6BF356F}" dt="2023-09-04T18:20:21.876" v="451" actId="20577"/>
            <ac:spMkLst>
              <pc:docMk/>
              <pc:sldMasterMk cId="2523064765" sldId="2147483660"/>
              <pc:sldLayoutMk cId="3100695833" sldId="2147483680"/>
              <ac:spMk id="11" creationId="{A2963A4D-3277-42A5-8919-305DE5AD9247}"/>
            </ac:spMkLst>
          </pc:spChg>
        </pc:sldLayoutChg>
        <pc:sldLayoutChg chg="modSp mod">
          <pc:chgData name="Gino Masini" userId="446cd9d3-d73a-4f5c-b87e-4610f52c71cf" providerId="ADAL" clId="{3CB9D569-8B31-41F4-8BAF-6568E6BF356F}" dt="2023-09-04T18:20:21.876" v="459" actId="20577"/>
          <pc:sldLayoutMkLst>
            <pc:docMk/>
            <pc:sldMasterMk cId="2523064765" sldId="2147483660"/>
            <pc:sldLayoutMk cId="1436988196" sldId="2147483681"/>
          </pc:sldLayoutMkLst>
          <pc:spChg chg="mod">
            <ac:chgData name="Gino Masini" userId="446cd9d3-d73a-4f5c-b87e-4610f52c71cf" providerId="ADAL" clId="{3CB9D569-8B31-41F4-8BAF-6568E6BF356F}" dt="2023-09-04T18:20:21.876" v="459" actId="20577"/>
            <ac:spMkLst>
              <pc:docMk/>
              <pc:sldMasterMk cId="2523064765" sldId="2147483660"/>
              <pc:sldLayoutMk cId="1436988196" sldId="2147483681"/>
              <ac:spMk id="14" creationId="{089CBEB5-348B-49F3-8F8B-FDEE08950E37}"/>
            </ac:spMkLst>
          </pc:spChg>
        </pc:sldLayoutChg>
        <pc:sldLayoutChg chg="modSp mod">
          <pc:chgData name="Gino Masini" userId="446cd9d3-d73a-4f5c-b87e-4610f52c71cf" providerId="ADAL" clId="{3CB9D569-8B31-41F4-8BAF-6568E6BF356F}" dt="2023-09-04T18:20:21.813" v="395" actId="20577"/>
          <pc:sldLayoutMkLst>
            <pc:docMk/>
            <pc:sldMasterMk cId="2523064765" sldId="2147483660"/>
            <pc:sldLayoutMk cId="4114665" sldId="2147483682"/>
          </pc:sldLayoutMkLst>
          <pc:spChg chg="mod">
            <ac:chgData name="Gino Masini" userId="446cd9d3-d73a-4f5c-b87e-4610f52c71cf" providerId="ADAL" clId="{3CB9D569-8B31-41F4-8BAF-6568E6BF356F}" dt="2023-09-04T18:20:21.813" v="395" actId="20577"/>
            <ac:spMkLst>
              <pc:docMk/>
              <pc:sldMasterMk cId="2523064765" sldId="2147483660"/>
              <pc:sldLayoutMk cId="4114665" sldId="2147483682"/>
              <ac:spMk id="7" creationId="{EF2C589A-70A9-4C1E-92FD-76B1E60A1A29}"/>
            </ac:spMkLst>
          </pc:spChg>
        </pc:sldLayoutChg>
        <pc:sldLayoutChg chg="modSp mod">
          <pc:chgData name="Gino Masini" userId="446cd9d3-d73a-4f5c-b87e-4610f52c71cf" providerId="ADAL" clId="{3CB9D569-8B31-41F4-8BAF-6568E6BF356F}" dt="2023-09-04T18:20:21.813" v="399" actId="20577"/>
          <pc:sldLayoutMkLst>
            <pc:docMk/>
            <pc:sldMasterMk cId="2523064765" sldId="2147483660"/>
            <pc:sldLayoutMk cId="584347284" sldId="2147483683"/>
          </pc:sldLayoutMkLst>
          <pc:spChg chg="mod">
            <ac:chgData name="Gino Masini" userId="446cd9d3-d73a-4f5c-b87e-4610f52c71cf" providerId="ADAL" clId="{3CB9D569-8B31-41F4-8BAF-6568E6BF356F}" dt="2023-09-04T18:20:21.813" v="399" actId="20577"/>
            <ac:spMkLst>
              <pc:docMk/>
              <pc:sldMasterMk cId="2523064765" sldId="2147483660"/>
              <pc:sldLayoutMk cId="584347284" sldId="2147483683"/>
              <ac:spMk id="9" creationId="{4372D240-75C4-4747-BB0C-CDA1A95650A3}"/>
            </ac:spMkLst>
          </pc:spChg>
        </pc:sldLayoutChg>
        <pc:sldLayoutChg chg="modSp mod">
          <pc:chgData name="Gino Masini" userId="446cd9d3-d73a-4f5c-b87e-4610f52c71cf" providerId="ADAL" clId="{3CB9D569-8B31-41F4-8BAF-6568E6BF356F}" dt="2023-09-04T18:20:21.813" v="403" actId="20577"/>
          <pc:sldLayoutMkLst>
            <pc:docMk/>
            <pc:sldMasterMk cId="2523064765" sldId="2147483660"/>
            <pc:sldLayoutMk cId="2522373556" sldId="2147483684"/>
          </pc:sldLayoutMkLst>
          <pc:spChg chg="mod">
            <ac:chgData name="Gino Masini" userId="446cd9d3-d73a-4f5c-b87e-4610f52c71cf" providerId="ADAL" clId="{3CB9D569-8B31-41F4-8BAF-6568E6BF356F}" dt="2023-09-04T18:20:21.813" v="403" actId="20577"/>
            <ac:spMkLst>
              <pc:docMk/>
              <pc:sldMasterMk cId="2523064765" sldId="2147483660"/>
              <pc:sldLayoutMk cId="2522373556" sldId="2147483684"/>
              <ac:spMk id="7" creationId="{8D51E95B-B5A6-40B6-97CB-5F0FE563EB1D}"/>
            </ac:spMkLst>
          </pc:spChg>
        </pc:sldLayoutChg>
        <pc:sldLayoutChg chg="modSp mod">
          <pc:chgData name="Gino Masini" userId="446cd9d3-d73a-4f5c-b87e-4610f52c71cf" providerId="ADAL" clId="{3CB9D569-8B31-41F4-8BAF-6568E6BF356F}" dt="2023-09-04T18:20:21.813" v="407" actId="20577"/>
          <pc:sldLayoutMkLst>
            <pc:docMk/>
            <pc:sldMasterMk cId="2523064765" sldId="2147483660"/>
            <pc:sldLayoutMk cId="2731981876" sldId="2147483685"/>
          </pc:sldLayoutMkLst>
          <pc:spChg chg="mod">
            <ac:chgData name="Gino Masini" userId="446cd9d3-d73a-4f5c-b87e-4610f52c71cf" providerId="ADAL" clId="{3CB9D569-8B31-41F4-8BAF-6568E6BF356F}" dt="2023-09-04T18:20:21.813" v="407" actId="20577"/>
            <ac:spMkLst>
              <pc:docMk/>
              <pc:sldMasterMk cId="2523064765" sldId="2147483660"/>
              <pc:sldLayoutMk cId="2731981876" sldId="2147483685"/>
              <ac:spMk id="11" creationId="{4137CA89-AFF7-46A6-A978-5D6CF4C2A39A}"/>
            </ac:spMkLst>
          </pc:spChg>
        </pc:sldLayoutChg>
        <pc:sldLayoutChg chg="modSp mod">
          <pc:chgData name="Gino Masini" userId="446cd9d3-d73a-4f5c-b87e-4610f52c71cf" providerId="ADAL" clId="{3CB9D569-8B31-41F4-8BAF-6568E6BF356F}" dt="2023-09-04T18:20:21.845" v="419" actId="20577"/>
          <pc:sldLayoutMkLst>
            <pc:docMk/>
            <pc:sldMasterMk cId="2523064765" sldId="2147483660"/>
            <pc:sldLayoutMk cId="1631202071" sldId="2147483686"/>
          </pc:sldLayoutMkLst>
          <pc:spChg chg="mod">
            <ac:chgData name="Gino Masini" userId="446cd9d3-d73a-4f5c-b87e-4610f52c71cf" providerId="ADAL" clId="{3CB9D569-8B31-41F4-8BAF-6568E6BF356F}" dt="2023-09-04T18:20:21.845" v="419" actId="20577"/>
            <ac:spMkLst>
              <pc:docMk/>
              <pc:sldMasterMk cId="2523064765" sldId="2147483660"/>
              <pc:sldLayoutMk cId="1631202071" sldId="2147483686"/>
              <ac:spMk id="8" creationId="{4E1D7684-BC36-44BA-9074-E0D05038847F}"/>
            </ac:spMkLst>
          </pc:spChg>
        </pc:sldLayoutChg>
        <pc:sldLayoutChg chg="modSp mod">
          <pc:chgData name="Gino Masini" userId="446cd9d3-d73a-4f5c-b87e-4610f52c71cf" providerId="ADAL" clId="{3CB9D569-8B31-41F4-8BAF-6568E6BF356F}" dt="2023-09-04T18:20:21.845" v="423" actId="20577"/>
          <pc:sldLayoutMkLst>
            <pc:docMk/>
            <pc:sldMasterMk cId="2523064765" sldId="2147483660"/>
            <pc:sldLayoutMk cId="185064145" sldId="2147483687"/>
          </pc:sldLayoutMkLst>
          <pc:spChg chg="mod">
            <ac:chgData name="Gino Masini" userId="446cd9d3-d73a-4f5c-b87e-4610f52c71cf" providerId="ADAL" clId="{3CB9D569-8B31-41F4-8BAF-6568E6BF356F}" dt="2023-09-04T18:20:21.845" v="423" actId="20577"/>
            <ac:spMkLst>
              <pc:docMk/>
              <pc:sldMasterMk cId="2523064765" sldId="2147483660"/>
              <pc:sldLayoutMk cId="185064145" sldId="2147483687"/>
              <ac:spMk id="8" creationId="{227D3F0D-C903-4314-9038-82A30CA70290}"/>
            </ac:spMkLst>
          </pc:spChg>
        </pc:sldLayoutChg>
        <pc:sldLayoutChg chg="modSp mod">
          <pc:chgData name="Gino Masini" userId="446cd9d3-d73a-4f5c-b87e-4610f52c71cf" providerId="ADAL" clId="{3CB9D569-8B31-41F4-8BAF-6568E6BF356F}" dt="2023-09-04T18:20:21.845" v="427" actId="20577"/>
          <pc:sldLayoutMkLst>
            <pc:docMk/>
            <pc:sldMasterMk cId="2523064765" sldId="2147483660"/>
            <pc:sldLayoutMk cId="3977286576" sldId="2147483688"/>
          </pc:sldLayoutMkLst>
          <pc:spChg chg="mod">
            <ac:chgData name="Gino Masini" userId="446cd9d3-d73a-4f5c-b87e-4610f52c71cf" providerId="ADAL" clId="{3CB9D569-8B31-41F4-8BAF-6568E6BF356F}" dt="2023-09-04T18:20:21.845" v="427" actId="20577"/>
            <ac:spMkLst>
              <pc:docMk/>
              <pc:sldMasterMk cId="2523064765" sldId="2147483660"/>
              <pc:sldLayoutMk cId="3977286576" sldId="2147483688"/>
              <ac:spMk id="9" creationId="{4421DB2A-3017-4E73-8332-6B8D884A5493}"/>
            </ac:spMkLst>
          </pc:spChg>
        </pc:sldLayoutChg>
        <pc:sldLayoutChg chg="modSp mod">
          <pc:chgData name="Gino Masini" userId="446cd9d3-d73a-4f5c-b87e-4610f52c71cf" providerId="ADAL" clId="{3CB9D569-8B31-41F4-8BAF-6568E6BF356F}" dt="2023-09-04T18:20:21.845" v="431" actId="20577"/>
          <pc:sldLayoutMkLst>
            <pc:docMk/>
            <pc:sldMasterMk cId="2523064765" sldId="2147483660"/>
            <pc:sldLayoutMk cId="1762546200" sldId="2147483689"/>
          </pc:sldLayoutMkLst>
          <pc:spChg chg="mod">
            <ac:chgData name="Gino Masini" userId="446cd9d3-d73a-4f5c-b87e-4610f52c71cf" providerId="ADAL" clId="{3CB9D569-8B31-41F4-8BAF-6568E6BF356F}" dt="2023-09-04T18:20:21.845" v="431" actId="20577"/>
            <ac:spMkLst>
              <pc:docMk/>
              <pc:sldMasterMk cId="2523064765" sldId="2147483660"/>
              <pc:sldLayoutMk cId="1762546200" sldId="2147483689"/>
              <ac:spMk id="9" creationId="{4E5A81C5-0588-4509-B7B9-9497297F88ED}"/>
            </ac:spMkLst>
          </pc:spChg>
        </pc:sldLayoutChg>
        <pc:sldLayoutChg chg="modSp mod">
          <pc:chgData name="Gino Masini" userId="446cd9d3-d73a-4f5c-b87e-4610f52c71cf" providerId="ADAL" clId="{3CB9D569-8B31-41F4-8BAF-6568E6BF356F}" dt="2023-09-04T18:20:21.876" v="455" actId="20577"/>
          <pc:sldLayoutMkLst>
            <pc:docMk/>
            <pc:sldMasterMk cId="2523064765" sldId="2147483660"/>
            <pc:sldLayoutMk cId="2548612008" sldId="2147483690"/>
          </pc:sldLayoutMkLst>
          <pc:spChg chg="mod">
            <ac:chgData name="Gino Masini" userId="446cd9d3-d73a-4f5c-b87e-4610f52c71cf" providerId="ADAL" clId="{3CB9D569-8B31-41F4-8BAF-6568E6BF356F}" dt="2023-09-04T18:20:21.876" v="455" actId="20577"/>
            <ac:spMkLst>
              <pc:docMk/>
              <pc:sldMasterMk cId="2523064765" sldId="2147483660"/>
              <pc:sldLayoutMk cId="2548612008" sldId="2147483690"/>
              <ac:spMk id="10" creationId="{549048C1-340D-44C4-857B-1B201EC9A7E7}"/>
            </ac:spMkLst>
          </pc:spChg>
        </pc:sldLayoutChg>
        <pc:sldLayoutChg chg="modSp mod">
          <pc:chgData name="Gino Masini" userId="446cd9d3-d73a-4f5c-b87e-4610f52c71cf" providerId="ADAL" clId="{3CB9D569-8B31-41F4-8BAF-6568E6BF356F}" dt="2023-09-04T18:20:21.755" v="351" actId="20577"/>
          <pc:sldLayoutMkLst>
            <pc:docMk/>
            <pc:sldMasterMk cId="2523064765" sldId="2147483660"/>
            <pc:sldLayoutMk cId="185933282" sldId="2147483691"/>
          </pc:sldLayoutMkLst>
          <pc:spChg chg="mod">
            <ac:chgData name="Gino Masini" userId="446cd9d3-d73a-4f5c-b87e-4610f52c71cf" providerId="ADAL" clId="{3CB9D569-8B31-41F4-8BAF-6568E6BF356F}" dt="2023-09-04T18:20:21.755" v="351" actId="20577"/>
            <ac:spMkLst>
              <pc:docMk/>
              <pc:sldMasterMk cId="2523064765" sldId="2147483660"/>
              <pc:sldLayoutMk cId="185933282" sldId="2147483691"/>
              <ac:spMk id="2" creationId="{69F42FFA-3DFB-4DB2-A942-F02200203C82}"/>
            </ac:spMkLst>
          </pc:spChg>
        </pc:sldLayoutChg>
        <pc:sldLayoutChg chg="modSp mod">
          <pc:chgData name="Gino Masini" userId="446cd9d3-d73a-4f5c-b87e-4610f52c71cf" providerId="ADAL" clId="{3CB9D569-8B31-41F4-8BAF-6568E6BF356F}" dt="2023-09-04T18:20:21.709" v="311" actId="20577"/>
          <pc:sldLayoutMkLst>
            <pc:docMk/>
            <pc:sldMasterMk cId="2523064765" sldId="2147483660"/>
            <pc:sldLayoutMk cId="787326472" sldId="2147483693"/>
          </pc:sldLayoutMkLst>
          <pc:spChg chg="mod">
            <ac:chgData name="Gino Masini" userId="446cd9d3-d73a-4f5c-b87e-4610f52c71cf" providerId="ADAL" clId="{3CB9D569-8B31-41F4-8BAF-6568E6BF356F}" dt="2023-09-04T18:20:21.709" v="311" actId="20577"/>
            <ac:spMkLst>
              <pc:docMk/>
              <pc:sldMasterMk cId="2523064765" sldId="2147483660"/>
              <pc:sldLayoutMk cId="787326472" sldId="2147483693"/>
              <ac:spMk id="14" creationId="{89DFBA61-B916-44BD-A1D9-F41D32B7BCB6}"/>
            </ac:spMkLst>
          </pc:spChg>
        </pc:sldLayoutChg>
        <pc:sldLayoutChg chg="modSp mod">
          <pc:chgData name="Gino Masini" userId="446cd9d3-d73a-4f5c-b87e-4610f52c71cf" providerId="ADAL" clId="{3CB9D569-8B31-41F4-8BAF-6568E6BF356F}" dt="2023-09-04T18:20:21.802" v="391" actId="20577"/>
          <pc:sldLayoutMkLst>
            <pc:docMk/>
            <pc:sldMasterMk cId="2523064765" sldId="2147483660"/>
            <pc:sldLayoutMk cId="3607999529" sldId="2147483694"/>
          </pc:sldLayoutMkLst>
          <pc:spChg chg="mod">
            <ac:chgData name="Gino Masini" userId="446cd9d3-d73a-4f5c-b87e-4610f52c71cf" providerId="ADAL" clId="{3CB9D569-8B31-41F4-8BAF-6568E6BF356F}" dt="2023-09-04T18:20:21.802" v="391" actId="20577"/>
            <ac:spMkLst>
              <pc:docMk/>
              <pc:sldMasterMk cId="2523064765" sldId="2147483660"/>
              <pc:sldLayoutMk cId="3607999529" sldId="2147483694"/>
              <ac:spMk id="7" creationId="{DB8BC610-C1B0-4C6A-B5C2-80DA487CE5DE}"/>
            </ac:spMkLst>
          </pc:spChg>
        </pc:sldLayoutChg>
        <pc:sldLayoutChg chg="modSp mod">
          <pc:chgData name="Gino Masini" userId="446cd9d3-d73a-4f5c-b87e-4610f52c71cf" providerId="ADAL" clId="{3CB9D569-8B31-41F4-8BAF-6568E6BF356F}" dt="2023-09-04T18:20:21.860" v="435" actId="20577"/>
          <pc:sldLayoutMkLst>
            <pc:docMk/>
            <pc:sldMasterMk cId="2523064765" sldId="2147483660"/>
            <pc:sldLayoutMk cId="3545725332" sldId="2147483696"/>
          </pc:sldLayoutMkLst>
          <pc:spChg chg="mod">
            <ac:chgData name="Gino Masini" userId="446cd9d3-d73a-4f5c-b87e-4610f52c71cf" providerId="ADAL" clId="{3CB9D569-8B31-41F4-8BAF-6568E6BF356F}" dt="2023-09-04T18:20:21.860" v="435" actId="20577"/>
            <ac:spMkLst>
              <pc:docMk/>
              <pc:sldMasterMk cId="2523064765" sldId="2147483660"/>
              <pc:sldLayoutMk cId="3545725332" sldId="2147483696"/>
              <ac:spMk id="9" creationId="{2C8570FA-FAA3-4EFA-A4F1-01C285AE39DE}"/>
            </ac:spMkLst>
          </pc:spChg>
        </pc:sldLayoutChg>
        <pc:sldLayoutChg chg="modSp mod">
          <pc:chgData name="Gino Masini" userId="446cd9d3-d73a-4f5c-b87e-4610f52c71cf" providerId="ADAL" clId="{3CB9D569-8B31-41F4-8BAF-6568E6BF356F}" dt="2023-09-04T18:20:21.771" v="359" actId="20577"/>
          <pc:sldLayoutMkLst>
            <pc:docMk/>
            <pc:sldMasterMk cId="2523064765" sldId="2147483660"/>
            <pc:sldLayoutMk cId="3551733153" sldId="2147483697"/>
          </pc:sldLayoutMkLst>
          <pc:spChg chg="mod">
            <ac:chgData name="Gino Masini" userId="446cd9d3-d73a-4f5c-b87e-4610f52c71cf" providerId="ADAL" clId="{3CB9D569-8B31-41F4-8BAF-6568E6BF356F}" dt="2023-09-04T18:20:21.771" v="359" actId="20577"/>
            <ac:spMkLst>
              <pc:docMk/>
              <pc:sldMasterMk cId="2523064765" sldId="2147483660"/>
              <pc:sldLayoutMk cId="3551733153" sldId="2147483697"/>
              <ac:spMk id="5" creationId="{56BFCB29-C939-4442-981C-DE6A97866D13}"/>
            </ac:spMkLst>
          </pc:spChg>
        </pc:sldLayoutChg>
        <pc:sldLayoutChg chg="modSp mod">
          <pc:chgData name="Gino Masini" userId="446cd9d3-d73a-4f5c-b87e-4610f52c71cf" providerId="ADAL" clId="{3CB9D569-8B31-41F4-8BAF-6568E6BF356F}" dt="2023-09-04T18:20:21.771" v="363" actId="20577"/>
          <pc:sldLayoutMkLst>
            <pc:docMk/>
            <pc:sldMasterMk cId="2523064765" sldId="2147483660"/>
            <pc:sldLayoutMk cId="1673924324" sldId="2147483698"/>
          </pc:sldLayoutMkLst>
          <pc:spChg chg="mod">
            <ac:chgData name="Gino Masini" userId="446cd9d3-d73a-4f5c-b87e-4610f52c71cf" providerId="ADAL" clId="{3CB9D569-8B31-41F4-8BAF-6568E6BF356F}" dt="2023-09-04T18:20:21.771" v="363" actId="20577"/>
            <ac:spMkLst>
              <pc:docMk/>
              <pc:sldMasterMk cId="2523064765" sldId="2147483660"/>
              <pc:sldLayoutMk cId="1673924324" sldId="2147483698"/>
              <ac:spMk id="5" creationId="{D4262351-4A54-4EAA-990E-D909E1CAD758}"/>
            </ac:spMkLst>
          </pc:spChg>
        </pc:sldLayoutChg>
        <pc:sldLayoutChg chg="modSp mod">
          <pc:chgData name="Gino Masini" userId="446cd9d3-d73a-4f5c-b87e-4610f52c71cf" providerId="ADAL" clId="{3CB9D569-8B31-41F4-8BAF-6568E6BF356F}" dt="2023-09-04T18:20:21.786" v="367" actId="20577"/>
          <pc:sldLayoutMkLst>
            <pc:docMk/>
            <pc:sldMasterMk cId="2523064765" sldId="2147483660"/>
            <pc:sldLayoutMk cId="1526597446" sldId="2147483699"/>
          </pc:sldLayoutMkLst>
          <pc:spChg chg="mod">
            <ac:chgData name="Gino Masini" userId="446cd9d3-d73a-4f5c-b87e-4610f52c71cf" providerId="ADAL" clId="{3CB9D569-8B31-41F4-8BAF-6568E6BF356F}" dt="2023-09-04T18:20:21.786" v="367" actId="20577"/>
            <ac:spMkLst>
              <pc:docMk/>
              <pc:sldMasterMk cId="2523064765" sldId="2147483660"/>
              <pc:sldLayoutMk cId="1526597446" sldId="2147483699"/>
              <ac:spMk id="5" creationId="{128B6DA1-0170-4C5B-ABCB-83F1E4B0ECBB}"/>
            </ac:spMkLst>
          </pc:spChg>
        </pc:sldLayoutChg>
        <pc:sldLayoutChg chg="modSp mod">
          <pc:chgData name="Gino Masini" userId="446cd9d3-d73a-4f5c-b87e-4610f52c71cf" providerId="ADAL" clId="{3CB9D569-8B31-41F4-8BAF-6568E6BF356F}" dt="2023-09-04T18:20:21.786" v="371" actId="20577"/>
          <pc:sldLayoutMkLst>
            <pc:docMk/>
            <pc:sldMasterMk cId="2523064765" sldId="2147483660"/>
            <pc:sldLayoutMk cId="2476838218" sldId="2147483700"/>
          </pc:sldLayoutMkLst>
          <pc:spChg chg="mod">
            <ac:chgData name="Gino Masini" userId="446cd9d3-d73a-4f5c-b87e-4610f52c71cf" providerId="ADAL" clId="{3CB9D569-8B31-41F4-8BAF-6568E6BF356F}" dt="2023-09-04T18:20:21.786" v="371" actId="20577"/>
            <ac:spMkLst>
              <pc:docMk/>
              <pc:sldMasterMk cId="2523064765" sldId="2147483660"/>
              <pc:sldLayoutMk cId="2476838218" sldId="2147483700"/>
              <ac:spMk id="5" creationId="{8F93BC53-EE81-4467-94F1-401BB6631310}"/>
            </ac:spMkLst>
          </pc:spChg>
        </pc:sldLayoutChg>
        <pc:sldLayoutChg chg="modSp mod">
          <pc:chgData name="Gino Masini" userId="446cd9d3-d73a-4f5c-b87e-4610f52c71cf" providerId="ADAL" clId="{3CB9D569-8B31-41F4-8BAF-6568E6BF356F}" dt="2023-09-04T18:20:21.786" v="375" actId="20577"/>
          <pc:sldLayoutMkLst>
            <pc:docMk/>
            <pc:sldMasterMk cId="2523064765" sldId="2147483660"/>
            <pc:sldLayoutMk cId="3501140641" sldId="2147483701"/>
          </pc:sldLayoutMkLst>
          <pc:spChg chg="mod">
            <ac:chgData name="Gino Masini" userId="446cd9d3-d73a-4f5c-b87e-4610f52c71cf" providerId="ADAL" clId="{3CB9D569-8B31-41F4-8BAF-6568E6BF356F}" dt="2023-09-04T18:20:21.786" v="375" actId="20577"/>
            <ac:spMkLst>
              <pc:docMk/>
              <pc:sldMasterMk cId="2523064765" sldId="2147483660"/>
              <pc:sldLayoutMk cId="3501140641" sldId="2147483701"/>
              <ac:spMk id="5" creationId="{064BC3BB-EB1F-4C03-845A-197D7CB3D7FF}"/>
            </ac:spMkLst>
          </pc:spChg>
        </pc:sldLayoutChg>
        <pc:sldLayoutChg chg="modSp mod">
          <pc:chgData name="Gino Masini" userId="446cd9d3-d73a-4f5c-b87e-4610f52c71cf" providerId="ADAL" clId="{3CB9D569-8B31-41F4-8BAF-6568E6BF356F}" dt="2023-09-04T18:20:21.786" v="379" actId="20577"/>
          <pc:sldLayoutMkLst>
            <pc:docMk/>
            <pc:sldMasterMk cId="2523064765" sldId="2147483660"/>
            <pc:sldLayoutMk cId="4094464793" sldId="2147483702"/>
          </pc:sldLayoutMkLst>
          <pc:spChg chg="mod">
            <ac:chgData name="Gino Masini" userId="446cd9d3-d73a-4f5c-b87e-4610f52c71cf" providerId="ADAL" clId="{3CB9D569-8B31-41F4-8BAF-6568E6BF356F}" dt="2023-09-04T18:20:21.786" v="379" actId="20577"/>
            <ac:spMkLst>
              <pc:docMk/>
              <pc:sldMasterMk cId="2523064765" sldId="2147483660"/>
              <pc:sldLayoutMk cId="4094464793" sldId="2147483702"/>
              <ac:spMk id="5" creationId="{EE432ACF-022C-4E4D-A91E-50BCA41421CC}"/>
            </ac:spMkLst>
          </pc:spChg>
        </pc:sldLayoutChg>
        <pc:sldLayoutChg chg="modSp mod">
          <pc:chgData name="Gino Masini" userId="446cd9d3-d73a-4f5c-b87e-4610f52c71cf" providerId="ADAL" clId="{3CB9D569-8B31-41F4-8BAF-6568E6BF356F}" dt="2023-09-04T18:20:21.802" v="383" actId="20577"/>
          <pc:sldLayoutMkLst>
            <pc:docMk/>
            <pc:sldMasterMk cId="2523064765" sldId="2147483660"/>
            <pc:sldLayoutMk cId="3745137931" sldId="2147483703"/>
          </pc:sldLayoutMkLst>
          <pc:spChg chg="mod">
            <ac:chgData name="Gino Masini" userId="446cd9d3-d73a-4f5c-b87e-4610f52c71cf" providerId="ADAL" clId="{3CB9D569-8B31-41F4-8BAF-6568E6BF356F}" dt="2023-09-04T18:20:21.802" v="383" actId="20577"/>
            <ac:spMkLst>
              <pc:docMk/>
              <pc:sldMasterMk cId="2523064765" sldId="2147483660"/>
              <pc:sldLayoutMk cId="3745137931" sldId="2147483703"/>
              <ac:spMk id="5" creationId="{8A859F72-32B2-47EB-8CB5-BCF639CDADF5}"/>
            </ac:spMkLst>
          </pc:spChg>
        </pc:sldLayoutChg>
        <pc:sldLayoutChg chg="modSp mod">
          <pc:chgData name="Gino Masini" userId="446cd9d3-d73a-4f5c-b87e-4610f52c71cf" providerId="ADAL" clId="{3CB9D569-8B31-41F4-8BAF-6568E6BF356F}" dt="2023-09-04T18:20:21.802" v="387" actId="20577"/>
          <pc:sldLayoutMkLst>
            <pc:docMk/>
            <pc:sldMasterMk cId="2523064765" sldId="2147483660"/>
            <pc:sldLayoutMk cId="3443338964" sldId="2147483706"/>
          </pc:sldLayoutMkLst>
          <pc:spChg chg="mod">
            <ac:chgData name="Gino Masini" userId="446cd9d3-d73a-4f5c-b87e-4610f52c71cf" providerId="ADAL" clId="{3CB9D569-8B31-41F4-8BAF-6568E6BF356F}" dt="2023-09-04T18:20:21.802" v="387" actId="20577"/>
            <ac:spMkLst>
              <pc:docMk/>
              <pc:sldMasterMk cId="2523064765" sldId="2147483660"/>
              <pc:sldLayoutMk cId="3443338964" sldId="2147483706"/>
              <ac:spMk id="8" creationId="{C2AD0284-E6BA-49D8-AB3F-D94DBB1D54F0}"/>
            </ac:spMkLst>
          </pc:spChg>
        </pc:sldLayoutChg>
      </pc:sldMasterChg>
    </pc:docChg>
  </pc:docChgLst>
  <pc:docChgLst>
    <pc:chgData name="Gino Masini" userId="446cd9d3-d73a-4f5c-b87e-4610f52c71cf" providerId="ADAL" clId="{497E2F8D-4134-4B85-88A9-B1E72D62270B}"/>
    <pc:docChg chg="undo redo custSel modSld modMainMaster">
      <pc:chgData name="Gino Masini" userId="446cd9d3-d73a-4f5c-b87e-4610f52c71cf" providerId="ADAL" clId="{497E2F8D-4134-4B85-88A9-B1E72D62270B}" dt="2023-11-30T14:56:51.140" v="948" actId="20577"/>
      <pc:docMkLst>
        <pc:docMk/>
      </pc:docMkLst>
      <pc:sldChg chg="modSp mod modCm">
        <pc:chgData name="Gino Masini" userId="446cd9d3-d73a-4f5c-b87e-4610f52c71cf" providerId="ADAL" clId="{497E2F8D-4134-4B85-88A9-B1E72D62270B}" dt="2023-11-30T14:49:59.391" v="681" actId="13926"/>
        <pc:sldMkLst>
          <pc:docMk/>
          <pc:sldMk cId="2230748882" sldId="271"/>
        </pc:sldMkLst>
        <pc:spChg chg="mod">
          <ac:chgData name="Gino Masini" userId="446cd9d3-d73a-4f5c-b87e-4610f52c71cf" providerId="ADAL" clId="{497E2F8D-4134-4B85-88A9-B1E72D62270B}" dt="2023-11-30T14:49:59.391" v="681" actId="13926"/>
          <ac:spMkLst>
            <pc:docMk/>
            <pc:sldMk cId="2230748882" sldId="271"/>
            <ac:spMk id="3" creationId="{17D5CE7D-CCF0-44B0-843A-8D46859C44EE}"/>
          </ac:spMkLst>
        </pc:spChg>
        <pc:spChg chg="mod">
          <ac:chgData name="Gino Masini" userId="446cd9d3-d73a-4f5c-b87e-4610f52c71cf" providerId="ADAL" clId="{497E2F8D-4134-4B85-88A9-B1E72D62270B}" dt="2023-11-30T13:47:00.495" v="212" actId="13926"/>
          <ac:spMkLst>
            <pc:docMk/>
            <pc:sldMk cId="2230748882" sldId="271"/>
            <ac:spMk id="6" creationId="{327EB691-17C6-4220-AA5E-2F3518AF8CC2}"/>
          </ac:spMkLst>
        </pc:spChg>
      </pc:sldChg>
      <pc:sldChg chg="modSp mod">
        <pc:chgData name="Gino Masini" userId="446cd9d3-d73a-4f5c-b87e-4610f52c71cf" providerId="ADAL" clId="{497E2F8D-4134-4B85-88A9-B1E72D62270B}" dt="2023-11-30T14:55:08.690" v="907" actId="400"/>
        <pc:sldMkLst>
          <pc:docMk/>
          <pc:sldMk cId="1367665903" sldId="274"/>
        </pc:sldMkLst>
        <pc:spChg chg="mod">
          <ac:chgData name="Gino Masini" userId="446cd9d3-d73a-4f5c-b87e-4610f52c71cf" providerId="ADAL" clId="{497E2F8D-4134-4B85-88A9-B1E72D62270B}" dt="2023-11-30T14:55:08.690" v="907" actId="400"/>
          <ac:spMkLst>
            <pc:docMk/>
            <pc:sldMk cId="1367665903" sldId="274"/>
            <ac:spMk id="5" creationId="{80CFE1E9-2446-4327-A152-D121E1DA7E83}"/>
          </ac:spMkLst>
        </pc:spChg>
      </pc:sldChg>
      <pc:sldChg chg="modSp mod modCm">
        <pc:chgData name="Gino Masini" userId="446cd9d3-d73a-4f5c-b87e-4610f52c71cf" providerId="ADAL" clId="{497E2F8D-4134-4B85-88A9-B1E72D62270B}" dt="2023-11-30T14:52:09.284" v="703" actId="13926"/>
        <pc:sldMkLst>
          <pc:docMk/>
          <pc:sldMk cId="950509729" sldId="277"/>
        </pc:sldMkLst>
        <pc:spChg chg="mod">
          <ac:chgData name="Gino Masini" userId="446cd9d3-d73a-4f5c-b87e-4610f52c71cf" providerId="ADAL" clId="{497E2F8D-4134-4B85-88A9-B1E72D62270B}" dt="2023-11-30T14:52:09.284" v="703" actId="13926"/>
          <ac:spMkLst>
            <pc:docMk/>
            <pc:sldMk cId="950509729" sldId="277"/>
            <ac:spMk id="3" creationId="{E484668E-0816-4414-8A0B-720EEBAFDEC9}"/>
          </ac:spMkLst>
        </pc:spChg>
      </pc:sldChg>
      <pc:sldChg chg="modSp mod modCm">
        <pc:chgData name="Gino Masini" userId="446cd9d3-d73a-4f5c-b87e-4610f52c71cf" providerId="ADAL" clId="{497E2F8D-4134-4B85-88A9-B1E72D62270B}" dt="2023-11-30T14:56:51.140" v="948" actId="20577"/>
        <pc:sldMkLst>
          <pc:docMk/>
          <pc:sldMk cId="3736570464" sldId="279"/>
        </pc:sldMkLst>
        <pc:spChg chg="mod">
          <ac:chgData name="Gino Masini" userId="446cd9d3-d73a-4f5c-b87e-4610f52c71cf" providerId="ADAL" clId="{497E2F8D-4134-4B85-88A9-B1E72D62270B}" dt="2023-11-30T14:52:01.692" v="701" actId="13926"/>
          <ac:spMkLst>
            <pc:docMk/>
            <pc:sldMk cId="3736570464" sldId="279"/>
            <ac:spMk id="2" creationId="{5E829FDD-E628-42F6-A957-7E86ABF25182}"/>
          </ac:spMkLst>
        </pc:spChg>
        <pc:spChg chg="mod">
          <ac:chgData name="Gino Masini" userId="446cd9d3-d73a-4f5c-b87e-4610f52c71cf" providerId="ADAL" clId="{497E2F8D-4134-4B85-88A9-B1E72D62270B}" dt="2023-11-30T14:56:51.140" v="948" actId="20577"/>
          <ac:spMkLst>
            <pc:docMk/>
            <pc:sldMk cId="3736570464" sldId="279"/>
            <ac:spMk id="3" creationId="{5DD03D80-F3B7-4862-AE3A-3564BFA0021E}"/>
          </ac:spMkLst>
        </pc:spChg>
      </pc:sldChg>
      <pc:sldChg chg="modSp mod">
        <pc:chgData name="Gino Masini" userId="446cd9d3-d73a-4f5c-b87e-4610f52c71cf" providerId="ADAL" clId="{497E2F8D-4134-4B85-88A9-B1E72D62270B}" dt="2023-11-30T14:56:33.888" v="946" actId="20577"/>
        <pc:sldMkLst>
          <pc:docMk/>
          <pc:sldMk cId="588835358" sldId="282"/>
        </pc:sldMkLst>
        <pc:spChg chg="mod">
          <ac:chgData name="Gino Masini" userId="446cd9d3-d73a-4f5c-b87e-4610f52c71cf" providerId="ADAL" clId="{497E2F8D-4134-4B85-88A9-B1E72D62270B}" dt="2023-11-30T14:56:33.888" v="946" actId="20577"/>
          <ac:spMkLst>
            <pc:docMk/>
            <pc:sldMk cId="588835358" sldId="282"/>
            <ac:spMk id="3" creationId="{3C059019-6067-4C0F-93F5-06CB5E51952D}"/>
          </ac:spMkLst>
        </pc:spChg>
      </pc:sldChg>
      <pc:sldChg chg="modSp mod modCm">
        <pc:chgData name="Gino Masini" userId="446cd9d3-d73a-4f5c-b87e-4610f52c71cf" providerId="ADAL" clId="{497E2F8D-4134-4B85-88A9-B1E72D62270B}" dt="2023-11-30T13:52:24.318" v="513" actId="20577"/>
        <pc:sldMkLst>
          <pc:docMk/>
          <pc:sldMk cId="992269179" sldId="287"/>
        </pc:sldMkLst>
        <pc:spChg chg="mod">
          <ac:chgData name="Gino Masini" userId="446cd9d3-d73a-4f5c-b87e-4610f52c71cf" providerId="ADAL" clId="{497E2F8D-4134-4B85-88A9-B1E72D62270B}" dt="2023-11-30T13:52:24.318" v="513" actId="20577"/>
          <ac:spMkLst>
            <pc:docMk/>
            <pc:sldMk cId="992269179" sldId="287"/>
            <ac:spMk id="3" creationId="{5DD03D80-F3B7-4862-AE3A-3564BFA0021E}"/>
          </ac:spMkLst>
        </pc:spChg>
      </pc:sldChg>
      <pc:sldChg chg="modSp mod modCm">
        <pc:chgData name="Gino Masini" userId="446cd9d3-d73a-4f5c-b87e-4610f52c71cf" providerId="ADAL" clId="{497E2F8D-4134-4B85-88A9-B1E72D62270B}" dt="2023-11-30T13:53:39.067" v="520" actId="20577"/>
        <pc:sldMkLst>
          <pc:docMk/>
          <pc:sldMk cId="37454071" sldId="288"/>
        </pc:sldMkLst>
        <pc:spChg chg="mod">
          <ac:chgData name="Gino Masini" userId="446cd9d3-d73a-4f5c-b87e-4610f52c71cf" providerId="ADAL" clId="{497E2F8D-4134-4B85-88A9-B1E72D62270B}" dt="2023-11-30T13:53:39.067" v="520" actId="20577"/>
          <ac:spMkLst>
            <pc:docMk/>
            <pc:sldMk cId="37454071" sldId="288"/>
            <ac:spMk id="3" creationId="{76965EE9-064B-4D09-AFFF-0020AADFFFB2}"/>
          </ac:spMkLst>
        </pc:spChg>
      </pc:sldChg>
      <pc:sldMasterChg chg="modSldLayout">
        <pc:chgData name="Gino Masini" userId="446cd9d3-d73a-4f5c-b87e-4610f52c71cf" providerId="ADAL" clId="{497E2F8D-4134-4B85-88A9-B1E72D62270B}" dt="2023-11-30T14:49:35.894" v="672" actId="20577"/>
        <pc:sldMasterMkLst>
          <pc:docMk/>
          <pc:sldMasterMk cId="2523064765" sldId="2147483660"/>
        </pc:sldMasterMkLst>
        <pc:sldLayoutChg chg="modSp mod">
          <pc:chgData name="Gino Masini" userId="446cd9d3-d73a-4f5c-b87e-4610f52c71cf" providerId="ADAL" clId="{497E2F8D-4134-4B85-88A9-B1E72D62270B}" dt="2023-11-30T14:49:35.577" v="528" actId="20577"/>
          <pc:sldLayoutMkLst>
            <pc:docMk/>
            <pc:sldMasterMk cId="2523064765" sldId="2147483660"/>
            <pc:sldLayoutMk cId="2064663325" sldId="2147483664"/>
          </pc:sldLayoutMkLst>
          <pc:spChg chg="mod">
            <ac:chgData name="Gino Masini" userId="446cd9d3-d73a-4f5c-b87e-4610f52c71cf" providerId="ADAL" clId="{497E2F8D-4134-4B85-88A9-B1E72D62270B}" dt="2023-11-30T14:49:35.577" v="528" actId="20577"/>
            <ac:spMkLst>
              <pc:docMk/>
              <pc:sldMasterMk cId="2523064765" sldId="2147483660"/>
              <pc:sldLayoutMk cId="2064663325" sldId="2147483664"/>
              <ac:spMk id="8" creationId="{866A1512-27D5-4CA8-94C5-10E56C30705D}"/>
            </ac:spMkLst>
          </pc:spChg>
        </pc:sldLayoutChg>
        <pc:sldLayoutChg chg="modSp mod">
          <pc:chgData name="Gino Masini" userId="446cd9d3-d73a-4f5c-b87e-4610f52c71cf" providerId="ADAL" clId="{497E2F8D-4134-4B85-88A9-B1E72D62270B}" dt="2023-11-30T14:49:35.587" v="532" actId="20577"/>
          <pc:sldLayoutMkLst>
            <pc:docMk/>
            <pc:sldMasterMk cId="2523064765" sldId="2147483660"/>
            <pc:sldLayoutMk cId="2108219646" sldId="2147483665"/>
          </pc:sldLayoutMkLst>
          <pc:spChg chg="mod">
            <ac:chgData name="Gino Masini" userId="446cd9d3-d73a-4f5c-b87e-4610f52c71cf" providerId="ADAL" clId="{497E2F8D-4134-4B85-88A9-B1E72D62270B}" dt="2023-11-30T14:49:35.587" v="532" actId="20577"/>
            <ac:spMkLst>
              <pc:docMk/>
              <pc:sldMasterMk cId="2523064765" sldId="2147483660"/>
              <pc:sldLayoutMk cId="2108219646" sldId="2147483665"/>
              <ac:spMk id="7" creationId="{F4D3A834-11EE-4BDF-A704-0BF0873EFBA3}"/>
            </ac:spMkLst>
          </pc:spChg>
        </pc:sldLayoutChg>
        <pc:sldLayoutChg chg="modSp mod">
          <pc:chgData name="Gino Masini" userId="446cd9d3-d73a-4f5c-b87e-4610f52c71cf" providerId="ADAL" clId="{497E2F8D-4134-4B85-88A9-B1E72D62270B}" dt="2023-11-30T14:49:35.599" v="536" actId="20577"/>
          <pc:sldLayoutMkLst>
            <pc:docMk/>
            <pc:sldMasterMk cId="2523064765" sldId="2147483660"/>
            <pc:sldLayoutMk cId="299406540" sldId="2147483666"/>
          </pc:sldLayoutMkLst>
          <pc:spChg chg="mod">
            <ac:chgData name="Gino Masini" userId="446cd9d3-d73a-4f5c-b87e-4610f52c71cf" providerId="ADAL" clId="{497E2F8D-4134-4B85-88A9-B1E72D62270B}" dt="2023-11-30T14:49:35.599" v="536" actId="20577"/>
            <ac:spMkLst>
              <pc:docMk/>
              <pc:sldMasterMk cId="2523064765" sldId="2147483660"/>
              <pc:sldLayoutMk cId="299406540" sldId="2147483666"/>
              <ac:spMk id="7" creationId="{A51D0608-0A57-43BF-AD18-8DFD8B5D249B}"/>
            </ac:spMkLst>
          </pc:spChg>
        </pc:sldLayoutChg>
        <pc:sldLayoutChg chg="modSp mod">
          <pc:chgData name="Gino Masini" userId="446cd9d3-d73a-4f5c-b87e-4610f52c71cf" providerId="ADAL" clId="{497E2F8D-4134-4B85-88A9-B1E72D62270B}" dt="2023-11-30T14:49:35.606" v="540" actId="20577"/>
          <pc:sldLayoutMkLst>
            <pc:docMk/>
            <pc:sldMasterMk cId="2523064765" sldId="2147483660"/>
            <pc:sldLayoutMk cId="3450366910" sldId="2147483667"/>
          </pc:sldLayoutMkLst>
          <pc:spChg chg="mod">
            <ac:chgData name="Gino Masini" userId="446cd9d3-d73a-4f5c-b87e-4610f52c71cf" providerId="ADAL" clId="{497E2F8D-4134-4B85-88A9-B1E72D62270B}" dt="2023-11-30T14:49:35.606" v="540" actId="20577"/>
            <ac:spMkLst>
              <pc:docMk/>
              <pc:sldMasterMk cId="2523064765" sldId="2147483660"/>
              <pc:sldLayoutMk cId="3450366910" sldId="2147483667"/>
              <ac:spMk id="7" creationId="{89A384A6-2ED7-4C73-9166-564C827C9CC4}"/>
            </ac:spMkLst>
          </pc:spChg>
        </pc:sldLayoutChg>
        <pc:sldLayoutChg chg="modSp mod">
          <pc:chgData name="Gino Masini" userId="446cd9d3-d73a-4f5c-b87e-4610f52c71cf" providerId="ADAL" clId="{497E2F8D-4134-4B85-88A9-B1E72D62270B}" dt="2023-11-30T14:49:35.615" v="544" actId="20577"/>
          <pc:sldLayoutMkLst>
            <pc:docMk/>
            <pc:sldMasterMk cId="2523064765" sldId="2147483660"/>
            <pc:sldLayoutMk cId="3593654033" sldId="2147483668"/>
          </pc:sldLayoutMkLst>
          <pc:spChg chg="mod">
            <ac:chgData name="Gino Masini" userId="446cd9d3-d73a-4f5c-b87e-4610f52c71cf" providerId="ADAL" clId="{497E2F8D-4134-4B85-88A9-B1E72D62270B}" dt="2023-11-30T14:49:35.615" v="544" actId="20577"/>
            <ac:spMkLst>
              <pc:docMk/>
              <pc:sldMasterMk cId="2523064765" sldId="2147483660"/>
              <pc:sldLayoutMk cId="3593654033" sldId="2147483668"/>
              <ac:spMk id="7" creationId="{88BB9017-2EBC-4916-882A-FAB5684DE9CF}"/>
            </ac:spMkLst>
          </pc:spChg>
        </pc:sldLayoutChg>
        <pc:sldLayoutChg chg="modSp mod">
          <pc:chgData name="Gino Masini" userId="446cd9d3-d73a-4f5c-b87e-4610f52c71cf" providerId="ADAL" clId="{497E2F8D-4134-4B85-88A9-B1E72D62270B}" dt="2023-11-30T14:49:35.627" v="548" actId="20577"/>
          <pc:sldLayoutMkLst>
            <pc:docMk/>
            <pc:sldMasterMk cId="2523064765" sldId="2147483660"/>
            <pc:sldLayoutMk cId="4136202525" sldId="2147483669"/>
          </pc:sldLayoutMkLst>
          <pc:spChg chg="mod">
            <ac:chgData name="Gino Masini" userId="446cd9d3-d73a-4f5c-b87e-4610f52c71cf" providerId="ADAL" clId="{497E2F8D-4134-4B85-88A9-B1E72D62270B}" dt="2023-11-30T14:49:35.627" v="548" actId="20577"/>
            <ac:spMkLst>
              <pc:docMk/>
              <pc:sldMasterMk cId="2523064765" sldId="2147483660"/>
              <pc:sldLayoutMk cId="4136202525" sldId="2147483669"/>
              <ac:spMk id="7" creationId="{515DEFEB-D8FB-411D-89D1-C457BD4FE531}"/>
            </ac:spMkLst>
          </pc:spChg>
        </pc:sldLayoutChg>
        <pc:sldLayoutChg chg="modSp mod">
          <pc:chgData name="Gino Masini" userId="446cd9d3-d73a-4f5c-b87e-4610f52c71cf" providerId="ADAL" clId="{497E2F8D-4134-4B85-88A9-B1E72D62270B}" dt="2023-11-30T14:49:35.635" v="552" actId="20577"/>
          <pc:sldLayoutMkLst>
            <pc:docMk/>
            <pc:sldMasterMk cId="2523064765" sldId="2147483660"/>
            <pc:sldLayoutMk cId="1267818655" sldId="2147483670"/>
          </pc:sldLayoutMkLst>
          <pc:spChg chg="mod">
            <ac:chgData name="Gino Masini" userId="446cd9d3-d73a-4f5c-b87e-4610f52c71cf" providerId="ADAL" clId="{497E2F8D-4134-4B85-88A9-B1E72D62270B}" dt="2023-11-30T14:49:35.635" v="552" actId="20577"/>
            <ac:spMkLst>
              <pc:docMk/>
              <pc:sldMasterMk cId="2523064765" sldId="2147483660"/>
              <pc:sldLayoutMk cId="1267818655" sldId="2147483670"/>
              <ac:spMk id="7" creationId="{E08DADFB-44CC-4810-9193-0C9F586CE666}"/>
            </ac:spMkLst>
          </pc:spChg>
        </pc:sldLayoutChg>
        <pc:sldLayoutChg chg="modSp mod">
          <pc:chgData name="Gino Masini" userId="446cd9d3-d73a-4f5c-b87e-4610f52c71cf" providerId="ADAL" clId="{497E2F8D-4134-4B85-88A9-B1E72D62270B}" dt="2023-11-30T14:49:35.648" v="556" actId="20577"/>
          <pc:sldLayoutMkLst>
            <pc:docMk/>
            <pc:sldMasterMk cId="2523064765" sldId="2147483660"/>
            <pc:sldLayoutMk cId="3355176887" sldId="2147483671"/>
          </pc:sldLayoutMkLst>
          <pc:spChg chg="mod">
            <ac:chgData name="Gino Masini" userId="446cd9d3-d73a-4f5c-b87e-4610f52c71cf" providerId="ADAL" clId="{497E2F8D-4134-4B85-88A9-B1E72D62270B}" dt="2023-11-30T14:49:35.648" v="556" actId="20577"/>
            <ac:spMkLst>
              <pc:docMk/>
              <pc:sldMasterMk cId="2523064765" sldId="2147483660"/>
              <pc:sldLayoutMk cId="3355176887" sldId="2147483671"/>
              <ac:spMk id="4" creationId="{7AB1CD1C-AD0D-4C0E-8012-BDF9F1E4C38B}"/>
            </ac:spMkLst>
          </pc:spChg>
        </pc:sldLayoutChg>
        <pc:sldLayoutChg chg="modSp mod">
          <pc:chgData name="Gino Masini" userId="446cd9d3-d73a-4f5c-b87e-4610f52c71cf" providerId="ADAL" clId="{497E2F8D-4134-4B85-88A9-B1E72D62270B}" dt="2023-11-30T14:49:35.659" v="560" actId="20577"/>
          <pc:sldLayoutMkLst>
            <pc:docMk/>
            <pc:sldMasterMk cId="2523064765" sldId="2147483660"/>
            <pc:sldLayoutMk cId="1793964376" sldId="2147483672"/>
          </pc:sldLayoutMkLst>
          <pc:spChg chg="mod">
            <ac:chgData name="Gino Masini" userId="446cd9d3-d73a-4f5c-b87e-4610f52c71cf" providerId="ADAL" clId="{497E2F8D-4134-4B85-88A9-B1E72D62270B}" dt="2023-11-30T14:49:35.659" v="560" actId="20577"/>
            <ac:spMkLst>
              <pc:docMk/>
              <pc:sldMasterMk cId="2523064765" sldId="2147483660"/>
              <pc:sldLayoutMk cId="1793964376" sldId="2147483672"/>
              <ac:spMk id="3" creationId="{76D5DBE1-F5A0-4F54-BCB1-8A4278408056}"/>
            </ac:spMkLst>
          </pc:spChg>
        </pc:sldLayoutChg>
        <pc:sldLayoutChg chg="modSp mod">
          <pc:chgData name="Gino Masini" userId="446cd9d3-d73a-4f5c-b87e-4610f52c71cf" providerId="ADAL" clId="{497E2F8D-4134-4B85-88A9-B1E72D62270B}" dt="2023-11-30T14:49:35.678" v="568" actId="20577"/>
          <pc:sldLayoutMkLst>
            <pc:docMk/>
            <pc:sldMasterMk cId="2523064765" sldId="2147483660"/>
            <pc:sldLayoutMk cId="3415456144" sldId="2147483673"/>
          </pc:sldLayoutMkLst>
          <pc:spChg chg="mod">
            <ac:chgData name="Gino Masini" userId="446cd9d3-d73a-4f5c-b87e-4610f52c71cf" providerId="ADAL" clId="{497E2F8D-4134-4B85-88A9-B1E72D62270B}" dt="2023-11-30T14:49:35.678" v="568" actId="20577"/>
            <ac:spMkLst>
              <pc:docMk/>
              <pc:sldMasterMk cId="2523064765" sldId="2147483660"/>
              <pc:sldLayoutMk cId="3415456144" sldId="2147483673"/>
              <ac:spMk id="3" creationId="{C44ECCE6-4D94-443E-8C20-CA233A5C0572}"/>
            </ac:spMkLst>
          </pc:spChg>
        </pc:sldLayoutChg>
        <pc:sldLayoutChg chg="modSp mod">
          <pc:chgData name="Gino Masini" userId="446cd9d3-d73a-4f5c-b87e-4610f52c71cf" providerId="ADAL" clId="{497E2F8D-4134-4B85-88A9-B1E72D62270B}" dt="2023-11-30T14:49:35.810" v="624" actId="20577"/>
          <pc:sldLayoutMkLst>
            <pc:docMk/>
            <pc:sldMasterMk cId="2523064765" sldId="2147483660"/>
            <pc:sldLayoutMk cId="675883818" sldId="2147483675"/>
          </pc:sldLayoutMkLst>
          <pc:spChg chg="mod">
            <ac:chgData name="Gino Masini" userId="446cd9d3-d73a-4f5c-b87e-4610f52c71cf" providerId="ADAL" clId="{497E2F8D-4134-4B85-88A9-B1E72D62270B}" dt="2023-11-30T14:49:35.810" v="624" actId="20577"/>
            <ac:spMkLst>
              <pc:docMk/>
              <pc:sldMasterMk cId="2523064765" sldId="2147483660"/>
              <pc:sldLayoutMk cId="675883818" sldId="2147483675"/>
              <ac:spMk id="8" creationId="{53797230-5A6C-4718-8C90-CB9F2709B382}"/>
            </ac:spMkLst>
          </pc:spChg>
        </pc:sldLayoutChg>
        <pc:sldLayoutChg chg="modSp mod">
          <pc:chgData name="Gino Masini" userId="446cd9d3-d73a-4f5c-b87e-4610f52c71cf" providerId="ADAL" clId="{497E2F8D-4134-4B85-88A9-B1E72D62270B}" dt="2023-11-30T14:49:35.810" v="628" actId="20577"/>
          <pc:sldLayoutMkLst>
            <pc:docMk/>
            <pc:sldMasterMk cId="2523064765" sldId="2147483660"/>
            <pc:sldLayoutMk cId="192221419" sldId="2147483676"/>
          </pc:sldLayoutMkLst>
          <pc:spChg chg="mod">
            <ac:chgData name="Gino Masini" userId="446cd9d3-d73a-4f5c-b87e-4610f52c71cf" providerId="ADAL" clId="{497E2F8D-4134-4B85-88A9-B1E72D62270B}" dt="2023-11-30T14:49:35.810" v="628" actId="20577"/>
            <ac:spMkLst>
              <pc:docMk/>
              <pc:sldMasterMk cId="2523064765" sldId="2147483660"/>
              <pc:sldLayoutMk cId="192221419" sldId="2147483676"/>
              <ac:spMk id="9" creationId="{00E7BBCA-E768-4FD9-82EA-328297783367}"/>
            </ac:spMkLst>
          </pc:spChg>
        </pc:sldLayoutChg>
        <pc:sldLayoutChg chg="modSp mod">
          <pc:chgData name="Gino Masini" userId="446cd9d3-d73a-4f5c-b87e-4610f52c71cf" providerId="ADAL" clId="{497E2F8D-4134-4B85-88A9-B1E72D62270B}" dt="2023-11-30T14:49:35.846" v="652" actId="20577"/>
          <pc:sldLayoutMkLst>
            <pc:docMk/>
            <pc:sldMasterMk cId="2523064765" sldId="2147483660"/>
            <pc:sldLayoutMk cId="1896068706" sldId="2147483677"/>
          </pc:sldLayoutMkLst>
          <pc:spChg chg="mod">
            <ac:chgData name="Gino Masini" userId="446cd9d3-d73a-4f5c-b87e-4610f52c71cf" providerId="ADAL" clId="{497E2F8D-4134-4B85-88A9-B1E72D62270B}" dt="2023-11-30T14:49:35.846" v="652" actId="20577"/>
            <ac:spMkLst>
              <pc:docMk/>
              <pc:sldMasterMk cId="2523064765" sldId="2147483660"/>
              <pc:sldLayoutMk cId="1896068706" sldId="2147483677"/>
              <ac:spMk id="9" creationId="{4815D3F0-43E8-418F-A5E4-30F31668DC0E}"/>
            </ac:spMkLst>
          </pc:spChg>
        </pc:sldLayoutChg>
        <pc:sldLayoutChg chg="modSp mod">
          <pc:chgData name="Gino Masini" userId="446cd9d3-d73a-4f5c-b87e-4610f52c71cf" providerId="ADAL" clId="{497E2F8D-4134-4B85-88A9-B1E72D62270B}" dt="2023-11-30T14:49:35.846" v="656" actId="20577"/>
          <pc:sldLayoutMkLst>
            <pc:docMk/>
            <pc:sldMasterMk cId="2523064765" sldId="2147483660"/>
            <pc:sldLayoutMk cId="2275899235" sldId="2147483678"/>
          </pc:sldLayoutMkLst>
          <pc:spChg chg="mod">
            <ac:chgData name="Gino Masini" userId="446cd9d3-d73a-4f5c-b87e-4610f52c71cf" providerId="ADAL" clId="{497E2F8D-4134-4B85-88A9-B1E72D62270B}" dt="2023-11-30T14:49:35.846" v="656" actId="20577"/>
            <ac:spMkLst>
              <pc:docMk/>
              <pc:sldMasterMk cId="2523064765" sldId="2147483660"/>
              <pc:sldLayoutMk cId="2275899235" sldId="2147483678"/>
              <ac:spMk id="11" creationId="{A55C34B4-681E-4FDA-A9BB-6BC31D94C8D6}"/>
            </ac:spMkLst>
          </pc:spChg>
        </pc:sldLayoutChg>
        <pc:sldLayoutChg chg="modSp mod">
          <pc:chgData name="Gino Masini" userId="446cd9d3-d73a-4f5c-b87e-4610f52c71cf" providerId="ADAL" clId="{497E2F8D-4134-4B85-88A9-B1E72D62270B}" dt="2023-11-30T14:49:35.846" v="660" actId="20577"/>
          <pc:sldLayoutMkLst>
            <pc:docMk/>
            <pc:sldMasterMk cId="2523064765" sldId="2147483660"/>
            <pc:sldLayoutMk cId="1509090296" sldId="2147483679"/>
          </pc:sldLayoutMkLst>
          <pc:spChg chg="mod">
            <ac:chgData name="Gino Masini" userId="446cd9d3-d73a-4f5c-b87e-4610f52c71cf" providerId="ADAL" clId="{497E2F8D-4134-4B85-88A9-B1E72D62270B}" dt="2023-11-30T14:49:35.846" v="660" actId="20577"/>
            <ac:spMkLst>
              <pc:docMk/>
              <pc:sldMasterMk cId="2523064765" sldId="2147483660"/>
              <pc:sldLayoutMk cId="1509090296" sldId="2147483679"/>
              <ac:spMk id="11" creationId="{107CDD62-B47C-43AB-8BA0-F875DF45681E}"/>
            </ac:spMkLst>
          </pc:spChg>
        </pc:sldLayoutChg>
        <pc:sldLayoutChg chg="modSp mod">
          <pc:chgData name="Gino Masini" userId="446cd9d3-d73a-4f5c-b87e-4610f52c71cf" providerId="ADAL" clId="{497E2F8D-4134-4B85-88A9-B1E72D62270B}" dt="2023-11-30T14:49:35.846" v="664" actId="20577"/>
          <pc:sldLayoutMkLst>
            <pc:docMk/>
            <pc:sldMasterMk cId="2523064765" sldId="2147483660"/>
            <pc:sldLayoutMk cId="3100695833" sldId="2147483680"/>
          </pc:sldLayoutMkLst>
          <pc:spChg chg="mod">
            <ac:chgData name="Gino Masini" userId="446cd9d3-d73a-4f5c-b87e-4610f52c71cf" providerId="ADAL" clId="{497E2F8D-4134-4B85-88A9-B1E72D62270B}" dt="2023-11-30T14:49:35.846" v="664" actId="20577"/>
            <ac:spMkLst>
              <pc:docMk/>
              <pc:sldMasterMk cId="2523064765" sldId="2147483660"/>
              <pc:sldLayoutMk cId="3100695833" sldId="2147483680"/>
              <ac:spMk id="11" creationId="{A2963A4D-3277-42A5-8919-305DE5AD9247}"/>
            </ac:spMkLst>
          </pc:spChg>
        </pc:sldLayoutChg>
        <pc:sldLayoutChg chg="modSp mod">
          <pc:chgData name="Gino Masini" userId="446cd9d3-d73a-4f5c-b87e-4610f52c71cf" providerId="ADAL" clId="{497E2F8D-4134-4B85-88A9-B1E72D62270B}" dt="2023-11-30T14:49:35.894" v="672" actId="20577"/>
          <pc:sldLayoutMkLst>
            <pc:docMk/>
            <pc:sldMasterMk cId="2523064765" sldId="2147483660"/>
            <pc:sldLayoutMk cId="1436988196" sldId="2147483681"/>
          </pc:sldLayoutMkLst>
          <pc:spChg chg="mod">
            <ac:chgData name="Gino Masini" userId="446cd9d3-d73a-4f5c-b87e-4610f52c71cf" providerId="ADAL" clId="{497E2F8D-4134-4B85-88A9-B1E72D62270B}" dt="2023-11-30T14:49:35.894" v="672" actId="20577"/>
            <ac:spMkLst>
              <pc:docMk/>
              <pc:sldMasterMk cId="2523064765" sldId="2147483660"/>
              <pc:sldLayoutMk cId="1436988196" sldId="2147483681"/>
              <ac:spMk id="14" creationId="{089CBEB5-348B-49F3-8F8B-FDEE08950E37}"/>
            </ac:spMkLst>
          </pc:spChg>
        </pc:sldLayoutChg>
        <pc:sldLayoutChg chg="modSp mod">
          <pc:chgData name="Gino Masini" userId="446cd9d3-d73a-4f5c-b87e-4610f52c71cf" providerId="ADAL" clId="{497E2F8D-4134-4B85-88A9-B1E72D62270B}" dt="2023-11-30T14:49:35.789" v="608" actId="20577"/>
          <pc:sldLayoutMkLst>
            <pc:docMk/>
            <pc:sldMasterMk cId="2523064765" sldId="2147483660"/>
            <pc:sldLayoutMk cId="4114665" sldId="2147483682"/>
          </pc:sldLayoutMkLst>
          <pc:spChg chg="mod">
            <ac:chgData name="Gino Masini" userId="446cd9d3-d73a-4f5c-b87e-4610f52c71cf" providerId="ADAL" clId="{497E2F8D-4134-4B85-88A9-B1E72D62270B}" dt="2023-11-30T14:49:35.789" v="608" actId="20577"/>
            <ac:spMkLst>
              <pc:docMk/>
              <pc:sldMasterMk cId="2523064765" sldId="2147483660"/>
              <pc:sldLayoutMk cId="4114665" sldId="2147483682"/>
              <ac:spMk id="7" creationId="{EF2C589A-70A9-4C1E-92FD-76B1E60A1A29}"/>
            </ac:spMkLst>
          </pc:spChg>
        </pc:sldLayoutChg>
        <pc:sldLayoutChg chg="modSp mod">
          <pc:chgData name="Gino Masini" userId="446cd9d3-d73a-4f5c-b87e-4610f52c71cf" providerId="ADAL" clId="{497E2F8D-4134-4B85-88A9-B1E72D62270B}" dt="2023-11-30T14:49:35.789" v="612" actId="20577"/>
          <pc:sldLayoutMkLst>
            <pc:docMk/>
            <pc:sldMasterMk cId="2523064765" sldId="2147483660"/>
            <pc:sldLayoutMk cId="584347284" sldId="2147483683"/>
          </pc:sldLayoutMkLst>
          <pc:spChg chg="mod">
            <ac:chgData name="Gino Masini" userId="446cd9d3-d73a-4f5c-b87e-4610f52c71cf" providerId="ADAL" clId="{497E2F8D-4134-4B85-88A9-B1E72D62270B}" dt="2023-11-30T14:49:35.789" v="612" actId="20577"/>
            <ac:spMkLst>
              <pc:docMk/>
              <pc:sldMasterMk cId="2523064765" sldId="2147483660"/>
              <pc:sldLayoutMk cId="584347284" sldId="2147483683"/>
              <ac:spMk id="9" creationId="{4372D240-75C4-4747-BB0C-CDA1A95650A3}"/>
            </ac:spMkLst>
          </pc:spChg>
        </pc:sldLayoutChg>
        <pc:sldLayoutChg chg="modSp mod">
          <pc:chgData name="Gino Masini" userId="446cd9d3-d73a-4f5c-b87e-4610f52c71cf" providerId="ADAL" clId="{497E2F8D-4134-4B85-88A9-B1E72D62270B}" dt="2023-11-30T14:49:35.798" v="616" actId="20577"/>
          <pc:sldLayoutMkLst>
            <pc:docMk/>
            <pc:sldMasterMk cId="2523064765" sldId="2147483660"/>
            <pc:sldLayoutMk cId="2522373556" sldId="2147483684"/>
          </pc:sldLayoutMkLst>
          <pc:spChg chg="mod">
            <ac:chgData name="Gino Masini" userId="446cd9d3-d73a-4f5c-b87e-4610f52c71cf" providerId="ADAL" clId="{497E2F8D-4134-4B85-88A9-B1E72D62270B}" dt="2023-11-30T14:49:35.798" v="616" actId="20577"/>
            <ac:spMkLst>
              <pc:docMk/>
              <pc:sldMasterMk cId="2523064765" sldId="2147483660"/>
              <pc:sldLayoutMk cId="2522373556" sldId="2147483684"/>
              <ac:spMk id="7" creationId="{8D51E95B-B5A6-40B6-97CB-5F0FE563EB1D}"/>
            </ac:spMkLst>
          </pc:spChg>
        </pc:sldLayoutChg>
        <pc:sldLayoutChg chg="modSp mod">
          <pc:chgData name="Gino Masini" userId="446cd9d3-d73a-4f5c-b87e-4610f52c71cf" providerId="ADAL" clId="{497E2F8D-4134-4B85-88A9-B1E72D62270B}" dt="2023-11-30T14:49:35.798" v="620" actId="20577"/>
          <pc:sldLayoutMkLst>
            <pc:docMk/>
            <pc:sldMasterMk cId="2523064765" sldId="2147483660"/>
            <pc:sldLayoutMk cId="2731981876" sldId="2147483685"/>
          </pc:sldLayoutMkLst>
          <pc:spChg chg="mod">
            <ac:chgData name="Gino Masini" userId="446cd9d3-d73a-4f5c-b87e-4610f52c71cf" providerId="ADAL" clId="{497E2F8D-4134-4B85-88A9-B1E72D62270B}" dt="2023-11-30T14:49:35.798" v="620" actId="20577"/>
            <ac:spMkLst>
              <pc:docMk/>
              <pc:sldMasterMk cId="2523064765" sldId="2147483660"/>
              <pc:sldLayoutMk cId="2731981876" sldId="2147483685"/>
              <ac:spMk id="11" creationId="{4137CA89-AFF7-46A6-A978-5D6CF4C2A39A}"/>
            </ac:spMkLst>
          </pc:spChg>
        </pc:sldLayoutChg>
        <pc:sldLayoutChg chg="modSp mod">
          <pc:chgData name="Gino Masini" userId="446cd9d3-d73a-4f5c-b87e-4610f52c71cf" providerId="ADAL" clId="{497E2F8D-4134-4B85-88A9-B1E72D62270B}" dt="2023-11-30T14:49:35.822" v="632" actId="20577"/>
          <pc:sldLayoutMkLst>
            <pc:docMk/>
            <pc:sldMasterMk cId="2523064765" sldId="2147483660"/>
            <pc:sldLayoutMk cId="1631202071" sldId="2147483686"/>
          </pc:sldLayoutMkLst>
          <pc:spChg chg="mod">
            <ac:chgData name="Gino Masini" userId="446cd9d3-d73a-4f5c-b87e-4610f52c71cf" providerId="ADAL" clId="{497E2F8D-4134-4B85-88A9-B1E72D62270B}" dt="2023-11-30T14:49:35.822" v="632" actId="20577"/>
            <ac:spMkLst>
              <pc:docMk/>
              <pc:sldMasterMk cId="2523064765" sldId="2147483660"/>
              <pc:sldLayoutMk cId="1631202071" sldId="2147483686"/>
              <ac:spMk id="8" creationId="{4E1D7684-BC36-44BA-9074-E0D05038847F}"/>
            </ac:spMkLst>
          </pc:spChg>
        </pc:sldLayoutChg>
        <pc:sldLayoutChg chg="modSp mod">
          <pc:chgData name="Gino Masini" userId="446cd9d3-d73a-4f5c-b87e-4610f52c71cf" providerId="ADAL" clId="{497E2F8D-4134-4B85-88A9-B1E72D62270B}" dt="2023-11-30T14:49:35.834" v="636" actId="20577"/>
          <pc:sldLayoutMkLst>
            <pc:docMk/>
            <pc:sldMasterMk cId="2523064765" sldId="2147483660"/>
            <pc:sldLayoutMk cId="185064145" sldId="2147483687"/>
          </pc:sldLayoutMkLst>
          <pc:spChg chg="mod">
            <ac:chgData name="Gino Masini" userId="446cd9d3-d73a-4f5c-b87e-4610f52c71cf" providerId="ADAL" clId="{497E2F8D-4134-4B85-88A9-B1E72D62270B}" dt="2023-11-30T14:49:35.834" v="636" actId="20577"/>
            <ac:spMkLst>
              <pc:docMk/>
              <pc:sldMasterMk cId="2523064765" sldId="2147483660"/>
              <pc:sldLayoutMk cId="185064145" sldId="2147483687"/>
              <ac:spMk id="8" creationId="{227D3F0D-C903-4314-9038-82A30CA70290}"/>
            </ac:spMkLst>
          </pc:spChg>
        </pc:sldLayoutChg>
        <pc:sldLayoutChg chg="modSp mod">
          <pc:chgData name="Gino Masini" userId="446cd9d3-d73a-4f5c-b87e-4610f52c71cf" providerId="ADAL" clId="{497E2F8D-4134-4B85-88A9-B1E72D62270B}" dt="2023-11-30T14:49:35.834" v="640" actId="20577"/>
          <pc:sldLayoutMkLst>
            <pc:docMk/>
            <pc:sldMasterMk cId="2523064765" sldId="2147483660"/>
            <pc:sldLayoutMk cId="3977286576" sldId="2147483688"/>
          </pc:sldLayoutMkLst>
          <pc:spChg chg="mod">
            <ac:chgData name="Gino Masini" userId="446cd9d3-d73a-4f5c-b87e-4610f52c71cf" providerId="ADAL" clId="{497E2F8D-4134-4B85-88A9-B1E72D62270B}" dt="2023-11-30T14:49:35.834" v="640" actId="20577"/>
            <ac:spMkLst>
              <pc:docMk/>
              <pc:sldMasterMk cId="2523064765" sldId="2147483660"/>
              <pc:sldLayoutMk cId="3977286576" sldId="2147483688"/>
              <ac:spMk id="9" creationId="{4421DB2A-3017-4E73-8332-6B8D884A5493}"/>
            </ac:spMkLst>
          </pc:spChg>
        </pc:sldLayoutChg>
        <pc:sldLayoutChg chg="modSp mod">
          <pc:chgData name="Gino Masini" userId="446cd9d3-d73a-4f5c-b87e-4610f52c71cf" providerId="ADAL" clId="{497E2F8D-4134-4B85-88A9-B1E72D62270B}" dt="2023-11-30T14:49:35.834" v="644" actId="20577"/>
          <pc:sldLayoutMkLst>
            <pc:docMk/>
            <pc:sldMasterMk cId="2523064765" sldId="2147483660"/>
            <pc:sldLayoutMk cId="1762546200" sldId="2147483689"/>
          </pc:sldLayoutMkLst>
          <pc:spChg chg="mod">
            <ac:chgData name="Gino Masini" userId="446cd9d3-d73a-4f5c-b87e-4610f52c71cf" providerId="ADAL" clId="{497E2F8D-4134-4B85-88A9-B1E72D62270B}" dt="2023-11-30T14:49:35.834" v="644" actId="20577"/>
            <ac:spMkLst>
              <pc:docMk/>
              <pc:sldMasterMk cId="2523064765" sldId="2147483660"/>
              <pc:sldLayoutMk cId="1762546200" sldId="2147483689"/>
              <ac:spMk id="9" creationId="{4E5A81C5-0588-4509-B7B9-9497297F88ED}"/>
            </ac:spMkLst>
          </pc:spChg>
        </pc:sldLayoutChg>
        <pc:sldLayoutChg chg="modSp mod">
          <pc:chgData name="Gino Masini" userId="446cd9d3-d73a-4f5c-b87e-4610f52c71cf" providerId="ADAL" clId="{497E2F8D-4134-4B85-88A9-B1E72D62270B}" dt="2023-11-30T14:49:35.874" v="668" actId="20577"/>
          <pc:sldLayoutMkLst>
            <pc:docMk/>
            <pc:sldMasterMk cId="2523064765" sldId="2147483660"/>
            <pc:sldLayoutMk cId="2548612008" sldId="2147483690"/>
          </pc:sldLayoutMkLst>
          <pc:spChg chg="mod">
            <ac:chgData name="Gino Masini" userId="446cd9d3-d73a-4f5c-b87e-4610f52c71cf" providerId="ADAL" clId="{497E2F8D-4134-4B85-88A9-B1E72D62270B}" dt="2023-11-30T14:49:35.874" v="668" actId="20577"/>
            <ac:spMkLst>
              <pc:docMk/>
              <pc:sldMasterMk cId="2523064765" sldId="2147483660"/>
              <pc:sldLayoutMk cId="2548612008" sldId="2147483690"/>
              <ac:spMk id="10" creationId="{549048C1-340D-44C4-857B-1B201EC9A7E7}"/>
            </ac:spMkLst>
          </pc:spChg>
        </pc:sldLayoutChg>
        <pc:sldLayoutChg chg="modSp mod">
          <pc:chgData name="Gino Masini" userId="446cd9d3-d73a-4f5c-b87e-4610f52c71cf" providerId="ADAL" clId="{497E2F8D-4134-4B85-88A9-B1E72D62270B}" dt="2023-11-30T14:49:35.666" v="564" actId="20577"/>
          <pc:sldLayoutMkLst>
            <pc:docMk/>
            <pc:sldMasterMk cId="2523064765" sldId="2147483660"/>
            <pc:sldLayoutMk cId="185933282" sldId="2147483691"/>
          </pc:sldLayoutMkLst>
          <pc:spChg chg="mod">
            <ac:chgData name="Gino Masini" userId="446cd9d3-d73a-4f5c-b87e-4610f52c71cf" providerId="ADAL" clId="{497E2F8D-4134-4B85-88A9-B1E72D62270B}" dt="2023-11-30T14:49:35.666" v="564" actId="20577"/>
            <ac:spMkLst>
              <pc:docMk/>
              <pc:sldMasterMk cId="2523064765" sldId="2147483660"/>
              <pc:sldLayoutMk cId="185933282" sldId="2147483691"/>
              <ac:spMk id="2" creationId="{69F42FFA-3DFB-4DB2-A942-F02200203C82}"/>
            </ac:spMkLst>
          </pc:spChg>
        </pc:sldLayoutChg>
        <pc:sldLayoutChg chg="modSp mod">
          <pc:chgData name="Gino Masini" userId="446cd9d3-d73a-4f5c-b87e-4610f52c71cf" providerId="ADAL" clId="{497E2F8D-4134-4B85-88A9-B1E72D62270B}" dt="2023-11-30T14:49:35.560" v="524" actId="20577"/>
          <pc:sldLayoutMkLst>
            <pc:docMk/>
            <pc:sldMasterMk cId="2523064765" sldId="2147483660"/>
            <pc:sldLayoutMk cId="787326472" sldId="2147483693"/>
          </pc:sldLayoutMkLst>
          <pc:spChg chg="mod">
            <ac:chgData name="Gino Masini" userId="446cd9d3-d73a-4f5c-b87e-4610f52c71cf" providerId="ADAL" clId="{497E2F8D-4134-4B85-88A9-B1E72D62270B}" dt="2023-11-30T14:49:35.560" v="524" actId="20577"/>
            <ac:spMkLst>
              <pc:docMk/>
              <pc:sldMasterMk cId="2523064765" sldId="2147483660"/>
              <pc:sldLayoutMk cId="787326472" sldId="2147483693"/>
              <ac:spMk id="14" creationId="{89DFBA61-B916-44BD-A1D9-F41D32B7BCB6}"/>
            </ac:spMkLst>
          </pc:spChg>
        </pc:sldLayoutChg>
        <pc:sldLayoutChg chg="modSp mod">
          <pc:chgData name="Gino Masini" userId="446cd9d3-d73a-4f5c-b87e-4610f52c71cf" providerId="ADAL" clId="{497E2F8D-4134-4B85-88A9-B1E72D62270B}" dt="2023-11-30T14:49:35.786" v="604" actId="20577"/>
          <pc:sldLayoutMkLst>
            <pc:docMk/>
            <pc:sldMasterMk cId="2523064765" sldId="2147483660"/>
            <pc:sldLayoutMk cId="3607999529" sldId="2147483694"/>
          </pc:sldLayoutMkLst>
          <pc:spChg chg="mod">
            <ac:chgData name="Gino Masini" userId="446cd9d3-d73a-4f5c-b87e-4610f52c71cf" providerId="ADAL" clId="{497E2F8D-4134-4B85-88A9-B1E72D62270B}" dt="2023-11-30T14:49:35.786" v="604" actId="20577"/>
            <ac:spMkLst>
              <pc:docMk/>
              <pc:sldMasterMk cId="2523064765" sldId="2147483660"/>
              <pc:sldLayoutMk cId="3607999529" sldId="2147483694"/>
              <ac:spMk id="7" creationId="{DB8BC610-C1B0-4C6A-B5C2-80DA487CE5DE}"/>
            </ac:spMkLst>
          </pc:spChg>
        </pc:sldLayoutChg>
        <pc:sldLayoutChg chg="modSp mod">
          <pc:chgData name="Gino Masini" userId="446cd9d3-d73a-4f5c-b87e-4610f52c71cf" providerId="ADAL" clId="{497E2F8D-4134-4B85-88A9-B1E72D62270B}" dt="2023-11-30T14:49:35.846" v="648" actId="20577"/>
          <pc:sldLayoutMkLst>
            <pc:docMk/>
            <pc:sldMasterMk cId="2523064765" sldId="2147483660"/>
            <pc:sldLayoutMk cId="3545725332" sldId="2147483696"/>
          </pc:sldLayoutMkLst>
          <pc:spChg chg="mod">
            <ac:chgData name="Gino Masini" userId="446cd9d3-d73a-4f5c-b87e-4610f52c71cf" providerId="ADAL" clId="{497E2F8D-4134-4B85-88A9-B1E72D62270B}" dt="2023-11-30T14:49:35.846" v="648" actId="20577"/>
            <ac:spMkLst>
              <pc:docMk/>
              <pc:sldMasterMk cId="2523064765" sldId="2147483660"/>
              <pc:sldLayoutMk cId="3545725332" sldId="2147483696"/>
              <ac:spMk id="9" creationId="{2C8570FA-FAA3-4EFA-A4F1-01C285AE39DE}"/>
            </ac:spMkLst>
          </pc:spChg>
        </pc:sldLayoutChg>
        <pc:sldLayoutChg chg="modSp mod">
          <pc:chgData name="Gino Masini" userId="446cd9d3-d73a-4f5c-b87e-4610f52c71cf" providerId="ADAL" clId="{497E2F8D-4134-4B85-88A9-B1E72D62270B}" dt="2023-11-30T14:49:35.692" v="572" actId="20577"/>
          <pc:sldLayoutMkLst>
            <pc:docMk/>
            <pc:sldMasterMk cId="2523064765" sldId="2147483660"/>
            <pc:sldLayoutMk cId="3551733153" sldId="2147483697"/>
          </pc:sldLayoutMkLst>
          <pc:spChg chg="mod">
            <ac:chgData name="Gino Masini" userId="446cd9d3-d73a-4f5c-b87e-4610f52c71cf" providerId="ADAL" clId="{497E2F8D-4134-4B85-88A9-B1E72D62270B}" dt="2023-11-30T14:49:35.692" v="572" actId="20577"/>
            <ac:spMkLst>
              <pc:docMk/>
              <pc:sldMasterMk cId="2523064765" sldId="2147483660"/>
              <pc:sldLayoutMk cId="3551733153" sldId="2147483697"/>
              <ac:spMk id="5" creationId="{56BFCB29-C939-4442-981C-DE6A97866D13}"/>
            </ac:spMkLst>
          </pc:spChg>
        </pc:sldLayoutChg>
        <pc:sldLayoutChg chg="modSp mod">
          <pc:chgData name="Gino Masini" userId="446cd9d3-d73a-4f5c-b87e-4610f52c71cf" providerId="ADAL" clId="{497E2F8D-4134-4B85-88A9-B1E72D62270B}" dt="2023-11-30T14:49:35.702" v="576" actId="20577"/>
          <pc:sldLayoutMkLst>
            <pc:docMk/>
            <pc:sldMasterMk cId="2523064765" sldId="2147483660"/>
            <pc:sldLayoutMk cId="1673924324" sldId="2147483698"/>
          </pc:sldLayoutMkLst>
          <pc:spChg chg="mod">
            <ac:chgData name="Gino Masini" userId="446cd9d3-d73a-4f5c-b87e-4610f52c71cf" providerId="ADAL" clId="{497E2F8D-4134-4B85-88A9-B1E72D62270B}" dt="2023-11-30T14:49:35.702" v="576" actId="20577"/>
            <ac:spMkLst>
              <pc:docMk/>
              <pc:sldMasterMk cId="2523064765" sldId="2147483660"/>
              <pc:sldLayoutMk cId="1673924324" sldId="2147483698"/>
              <ac:spMk id="5" creationId="{D4262351-4A54-4EAA-990E-D909E1CAD758}"/>
            </ac:spMkLst>
          </pc:spChg>
        </pc:sldLayoutChg>
        <pc:sldLayoutChg chg="modSp mod">
          <pc:chgData name="Gino Masini" userId="446cd9d3-d73a-4f5c-b87e-4610f52c71cf" providerId="ADAL" clId="{497E2F8D-4134-4B85-88A9-B1E72D62270B}" dt="2023-11-30T14:49:35.714" v="580" actId="20577"/>
          <pc:sldLayoutMkLst>
            <pc:docMk/>
            <pc:sldMasterMk cId="2523064765" sldId="2147483660"/>
            <pc:sldLayoutMk cId="1526597446" sldId="2147483699"/>
          </pc:sldLayoutMkLst>
          <pc:spChg chg="mod">
            <ac:chgData name="Gino Masini" userId="446cd9d3-d73a-4f5c-b87e-4610f52c71cf" providerId="ADAL" clId="{497E2F8D-4134-4B85-88A9-B1E72D62270B}" dt="2023-11-30T14:49:35.714" v="580" actId="20577"/>
            <ac:spMkLst>
              <pc:docMk/>
              <pc:sldMasterMk cId="2523064765" sldId="2147483660"/>
              <pc:sldLayoutMk cId="1526597446" sldId="2147483699"/>
              <ac:spMk id="5" creationId="{128B6DA1-0170-4C5B-ABCB-83F1E4B0ECBB}"/>
            </ac:spMkLst>
          </pc:spChg>
        </pc:sldLayoutChg>
        <pc:sldLayoutChg chg="modSp mod">
          <pc:chgData name="Gino Masini" userId="446cd9d3-d73a-4f5c-b87e-4610f52c71cf" providerId="ADAL" clId="{497E2F8D-4134-4B85-88A9-B1E72D62270B}" dt="2023-11-30T14:49:35.726" v="584" actId="20577"/>
          <pc:sldLayoutMkLst>
            <pc:docMk/>
            <pc:sldMasterMk cId="2523064765" sldId="2147483660"/>
            <pc:sldLayoutMk cId="2476838218" sldId="2147483700"/>
          </pc:sldLayoutMkLst>
          <pc:spChg chg="mod">
            <ac:chgData name="Gino Masini" userId="446cd9d3-d73a-4f5c-b87e-4610f52c71cf" providerId="ADAL" clId="{497E2F8D-4134-4B85-88A9-B1E72D62270B}" dt="2023-11-30T14:49:35.726" v="584" actId="20577"/>
            <ac:spMkLst>
              <pc:docMk/>
              <pc:sldMasterMk cId="2523064765" sldId="2147483660"/>
              <pc:sldLayoutMk cId="2476838218" sldId="2147483700"/>
              <ac:spMk id="5" creationId="{8F93BC53-EE81-4467-94F1-401BB6631310}"/>
            </ac:spMkLst>
          </pc:spChg>
        </pc:sldLayoutChg>
        <pc:sldLayoutChg chg="modSp mod">
          <pc:chgData name="Gino Masini" userId="446cd9d3-d73a-4f5c-b87e-4610f52c71cf" providerId="ADAL" clId="{497E2F8D-4134-4B85-88A9-B1E72D62270B}" dt="2023-11-30T14:49:35.740" v="588" actId="20577"/>
          <pc:sldLayoutMkLst>
            <pc:docMk/>
            <pc:sldMasterMk cId="2523064765" sldId="2147483660"/>
            <pc:sldLayoutMk cId="3501140641" sldId="2147483701"/>
          </pc:sldLayoutMkLst>
          <pc:spChg chg="mod">
            <ac:chgData name="Gino Masini" userId="446cd9d3-d73a-4f5c-b87e-4610f52c71cf" providerId="ADAL" clId="{497E2F8D-4134-4B85-88A9-B1E72D62270B}" dt="2023-11-30T14:49:35.740" v="588" actId="20577"/>
            <ac:spMkLst>
              <pc:docMk/>
              <pc:sldMasterMk cId="2523064765" sldId="2147483660"/>
              <pc:sldLayoutMk cId="3501140641" sldId="2147483701"/>
              <ac:spMk id="5" creationId="{064BC3BB-EB1F-4C03-845A-197D7CB3D7FF}"/>
            </ac:spMkLst>
          </pc:spChg>
        </pc:sldLayoutChg>
        <pc:sldLayoutChg chg="modSp mod">
          <pc:chgData name="Gino Masini" userId="446cd9d3-d73a-4f5c-b87e-4610f52c71cf" providerId="ADAL" clId="{497E2F8D-4134-4B85-88A9-B1E72D62270B}" dt="2023-11-30T14:49:35.754" v="592" actId="20577"/>
          <pc:sldLayoutMkLst>
            <pc:docMk/>
            <pc:sldMasterMk cId="2523064765" sldId="2147483660"/>
            <pc:sldLayoutMk cId="4094464793" sldId="2147483702"/>
          </pc:sldLayoutMkLst>
          <pc:spChg chg="mod">
            <ac:chgData name="Gino Masini" userId="446cd9d3-d73a-4f5c-b87e-4610f52c71cf" providerId="ADAL" clId="{497E2F8D-4134-4B85-88A9-B1E72D62270B}" dt="2023-11-30T14:49:35.754" v="592" actId="20577"/>
            <ac:spMkLst>
              <pc:docMk/>
              <pc:sldMasterMk cId="2523064765" sldId="2147483660"/>
              <pc:sldLayoutMk cId="4094464793" sldId="2147483702"/>
              <ac:spMk id="5" creationId="{EE432ACF-022C-4E4D-A91E-50BCA41421CC}"/>
            </ac:spMkLst>
          </pc:spChg>
        </pc:sldLayoutChg>
        <pc:sldLayoutChg chg="modSp mod">
          <pc:chgData name="Gino Masini" userId="446cd9d3-d73a-4f5c-b87e-4610f52c71cf" providerId="ADAL" clId="{497E2F8D-4134-4B85-88A9-B1E72D62270B}" dt="2023-11-30T14:49:35.770" v="596" actId="20577"/>
          <pc:sldLayoutMkLst>
            <pc:docMk/>
            <pc:sldMasterMk cId="2523064765" sldId="2147483660"/>
            <pc:sldLayoutMk cId="3745137931" sldId="2147483703"/>
          </pc:sldLayoutMkLst>
          <pc:spChg chg="mod">
            <ac:chgData name="Gino Masini" userId="446cd9d3-d73a-4f5c-b87e-4610f52c71cf" providerId="ADAL" clId="{497E2F8D-4134-4B85-88A9-B1E72D62270B}" dt="2023-11-30T14:49:35.770" v="596" actId="20577"/>
            <ac:spMkLst>
              <pc:docMk/>
              <pc:sldMasterMk cId="2523064765" sldId="2147483660"/>
              <pc:sldLayoutMk cId="3745137931" sldId="2147483703"/>
              <ac:spMk id="5" creationId="{8A859F72-32B2-47EB-8CB5-BCF639CDADF5}"/>
            </ac:spMkLst>
          </pc:spChg>
        </pc:sldLayoutChg>
        <pc:sldLayoutChg chg="modSp mod">
          <pc:chgData name="Gino Masini" userId="446cd9d3-d73a-4f5c-b87e-4610f52c71cf" providerId="ADAL" clId="{497E2F8D-4134-4B85-88A9-B1E72D62270B}" dt="2023-11-30T14:49:35.782" v="600" actId="20577"/>
          <pc:sldLayoutMkLst>
            <pc:docMk/>
            <pc:sldMasterMk cId="2523064765" sldId="2147483660"/>
            <pc:sldLayoutMk cId="3443338964" sldId="2147483706"/>
          </pc:sldLayoutMkLst>
          <pc:spChg chg="mod">
            <ac:chgData name="Gino Masini" userId="446cd9d3-d73a-4f5c-b87e-4610f52c71cf" providerId="ADAL" clId="{497E2F8D-4134-4B85-88A9-B1E72D62270B}" dt="2023-11-30T14:49:35.782" v="600" actId="20577"/>
            <ac:spMkLst>
              <pc:docMk/>
              <pc:sldMasterMk cId="2523064765" sldId="2147483660"/>
              <pc:sldLayoutMk cId="3443338964" sldId="2147483706"/>
              <ac:spMk id="8" creationId="{C2AD0284-E6BA-49D8-AB3F-D94DBB1D54F0}"/>
            </ac:spMkLst>
          </pc:spChg>
        </pc:sldLayoutChg>
      </pc:sldMasterChg>
    </pc:docChg>
  </pc:docChgLst>
  <pc:docChgLst>
    <pc:chgData name="Gino Masini" userId="446cd9d3-d73a-4f5c-b87e-4610f52c71cf" providerId="ADAL" clId="{4BD48C14-A66A-4CAF-A41F-3898F9EB6209}"/>
    <pc:docChg chg="undo custSel modSld modMainMaster">
      <pc:chgData name="Gino Masini" userId="446cd9d3-d73a-4f5c-b87e-4610f52c71cf" providerId="ADAL" clId="{4BD48C14-A66A-4CAF-A41F-3898F9EB6209}" dt="2023-12-04T17:17:31.912" v="1822" actId="6549"/>
      <pc:docMkLst>
        <pc:docMk/>
      </pc:docMkLst>
      <pc:sldChg chg="modSp mod">
        <pc:chgData name="Gino Masini" userId="446cd9d3-d73a-4f5c-b87e-4610f52c71cf" providerId="ADAL" clId="{4BD48C14-A66A-4CAF-A41F-3898F9EB6209}" dt="2023-12-04T17:17:31.912" v="1822" actId="6549"/>
        <pc:sldMkLst>
          <pc:docMk/>
          <pc:sldMk cId="2230748882" sldId="271"/>
        </pc:sldMkLst>
        <pc:spChg chg="mod">
          <ac:chgData name="Gino Masini" userId="446cd9d3-d73a-4f5c-b87e-4610f52c71cf" providerId="ADAL" clId="{4BD48C14-A66A-4CAF-A41F-3898F9EB6209}" dt="2023-12-04T17:17:31.912" v="1822" actId="6549"/>
          <ac:spMkLst>
            <pc:docMk/>
            <pc:sldMk cId="2230748882" sldId="271"/>
            <ac:spMk id="5" creationId="{0D8DE8B4-7BAB-4C18-A0E5-01D3A11D374F}"/>
          </ac:spMkLst>
        </pc:spChg>
        <pc:spChg chg="mod">
          <ac:chgData name="Gino Masini" userId="446cd9d3-d73a-4f5c-b87e-4610f52c71cf" providerId="ADAL" clId="{4BD48C14-A66A-4CAF-A41F-3898F9EB6209}" dt="2023-12-01T21:32:10.950" v="1664" actId="20577"/>
          <ac:spMkLst>
            <pc:docMk/>
            <pc:sldMk cId="2230748882" sldId="271"/>
            <ac:spMk id="6" creationId="{327EB691-17C6-4220-AA5E-2F3518AF8CC2}"/>
          </ac:spMkLst>
        </pc:spChg>
      </pc:sldChg>
      <pc:sldChg chg="modSp mod">
        <pc:chgData name="Gino Masini" userId="446cd9d3-d73a-4f5c-b87e-4610f52c71cf" providerId="ADAL" clId="{4BD48C14-A66A-4CAF-A41F-3898F9EB6209}" dt="2023-11-30T15:45:09.972" v="486" actId="207"/>
        <pc:sldMkLst>
          <pc:docMk/>
          <pc:sldMk cId="1367665903" sldId="274"/>
        </pc:sldMkLst>
        <pc:spChg chg="mod">
          <ac:chgData name="Gino Masini" userId="446cd9d3-d73a-4f5c-b87e-4610f52c71cf" providerId="ADAL" clId="{4BD48C14-A66A-4CAF-A41F-3898F9EB6209}" dt="2023-11-30T15:45:09.972" v="486" actId="207"/>
          <ac:spMkLst>
            <pc:docMk/>
            <pc:sldMk cId="1367665903" sldId="274"/>
            <ac:spMk id="4" creationId="{306D82EC-811D-454E-9DFF-2EEC63AD50B4}"/>
          </ac:spMkLst>
        </pc:spChg>
      </pc:sldChg>
      <pc:sldChg chg="modSp mod">
        <pc:chgData name="Gino Masini" userId="446cd9d3-d73a-4f5c-b87e-4610f52c71cf" providerId="ADAL" clId="{4BD48C14-A66A-4CAF-A41F-3898F9EB6209}" dt="2023-11-30T15:45:03.142" v="484" actId="207"/>
        <pc:sldMkLst>
          <pc:docMk/>
          <pc:sldMk cId="3736570464" sldId="279"/>
        </pc:sldMkLst>
        <pc:spChg chg="mod">
          <ac:chgData name="Gino Masini" userId="446cd9d3-d73a-4f5c-b87e-4610f52c71cf" providerId="ADAL" clId="{4BD48C14-A66A-4CAF-A41F-3898F9EB6209}" dt="2023-11-30T15:45:03.142" v="484" actId="207"/>
          <ac:spMkLst>
            <pc:docMk/>
            <pc:sldMk cId="3736570464" sldId="279"/>
            <ac:spMk id="2" creationId="{5E829FDD-E628-42F6-A957-7E86ABF25182}"/>
          </ac:spMkLst>
        </pc:spChg>
        <pc:spChg chg="mod">
          <ac:chgData name="Gino Masini" userId="446cd9d3-d73a-4f5c-b87e-4610f52c71cf" providerId="ADAL" clId="{4BD48C14-A66A-4CAF-A41F-3898F9EB6209}" dt="2023-11-30T15:41:19.533" v="169" actId="20577"/>
          <ac:spMkLst>
            <pc:docMk/>
            <pc:sldMk cId="3736570464" sldId="279"/>
            <ac:spMk id="3" creationId="{5DD03D80-F3B7-4862-AE3A-3564BFA0021E}"/>
          </ac:spMkLst>
        </pc:spChg>
      </pc:sldChg>
      <pc:sldChg chg="modSp mod">
        <pc:chgData name="Gino Masini" userId="446cd9d3-d73a-4f5c-b87e-4610f52c71cf" providerId="ADAL" clId="{4BD48C14-A66A-4CAF-A41F-3898F9EB6209}" dt="2023-11-30T15:41:07.568" v="158" actId="20577"/>
        <pc:sldMkLst>
          <pc:docMk/>
          <pc:sldMk cId="588835358" sldId="282"/>
        </pc:sldMkLst>
        <pc:spChg chg="mod">
          <ac:chgData name="Gino Masini" userId="446cd9d3-d73a-4f5c-b87e-4610f52c71cf" providerId="ADAL" clId="{4BD48C14-A66A-4CAF-A41F-3898F9EB6209}" dt="2023-11-30T15:41:07.568" v="158" actId="20577"/>
          <ac:spMkLst>
            <pc:docMk/>
            <pc:sldMk cId="588835358" sldId="282"/>
            <ac:spMk id="3" creationId="{3C059019-6067-4C0F-93F5-06CB5E51952D}"/>
          </ac:spMkLst>
        </pc:spChg>
      </pc:sldChg>
      <pc:sldChg chg="modSp mod">
        <pc:chgData name="Gino Masini" userId="446cd9d3-d73a-4f5c-b87e-4610f52c71cf" providerId="ADAL" clId="{4BD48C14-A66A-4CAF-A41F-3898F9EB6209}" dt="2023-11-30T15:45:07.952" v="485" actId="207"/>
        <pc:sldMkLst>
          <pc:docMk/>
          <pc:sldMk cId="3143094808" sldId="285"/>
        </pc:sldMkLst>
        <pc:spChg chg="mod">
          <ac:chgData name="Gino Masini" userId="446cd9d3-d73a-4f5c-b87e-4610f52c71cf" providerId="ADAL" clId="{4BD48C14-A66A-4CAF-A41F-3898F9EB6209}" dt="2023-11-30T15:45:07.952" v="485" actId="207"/>
          <ac:spMkLst>
            <pc:docMk/>
            <pc:sldMk cId="3143094808" sldId="285"/>
            <ac:spMk id="2" creationId="{5E829FDD-E628-42F6-A957-7E86ABF25182}"/>
          </ac:spMkLst>
        </pc:spChg>
      </pc:sldChg>
      <pc:sldChg chg="modSp mod">
        <pc:chgData name="Gino Masini" userId="446cd9d3-d73a-4f5c-b87e-4610f52c71cf" providerId="ADAL" clId="{4BD48C14-A66A-4CAF-A41F-3898F9EB6209}" dt="2023-12-01T21:32:40.388" v="1669" actId="20577"/>
        <pc:sldMkLst>
          <pc:docMk/>
          <pc:sldMk cId="992269179" sldId="287"/>
        </pc:sldMkLst>
        <pc:spChg chg="mod">
          <ac:chgData name="Gino Masini" userId="446cd9d3-d73a-4f5c-b87e-4610f52c71cf" providerId="ADAL" clId="{4BD48C14-A66A-4CAF-A41F-3898F9EB6209}" dt="2023-11-30T15:45:12.275" v="487" actId="207"/>
          <ac:spMkLst>
            <pc:docMk/>
            <pc:sldMk cId="992269179" sldId="287"/>
            <ac:spMk id="2" creationId="{5E829FDD-E628-42F6-A957-7E86ABF25182}"/>
          </ac:spMkLst>
        </pc:spChg>
        <pc:spChg chg="mod">
          <ac:chgData name="Gino Masini" userId="446cd9d3-d73a-4f5c-b87e-4610f52c71cf" providerId="ADAL" clId="{4BD48C14-A66A-4CAF-A41F-3898F9EB6209}" dt="2023-12-01T21:32:40.388" v="1669" actId="20577"/>
          <ac:spMkLst>
            <pc:docMk/>
            <pc:sldMk cId="992269179" sldId="287"/>
            <ac:spMk id="3" creationId="{5DD03D80-F3B7-4862-AE3A-3564BFA0021E}"/>
          </ac:spMkLst>
        </pc:spChg>
      </pc:sldChg>
      <pc:sldChg chg="modSp mod">
        <pc:chgData name="Gino Masini" userId="446cd9d3-d73a-4f5c-b87e-4610f52c71cf" providerId="ADAL" clId="{4BD48C14-A66A-4CAF-A41F-3898F9EB6209}" dt="2023-11-30T15:43:25.173" v="331" actId="20577"/>
        <pc:sldMkLst>
          <pc:docMk/>
          <pc:sldMk cId="37454071" sldId="288"/>
        </pc:sldMkLst>
        <pc:spChg chg="mod">
          <ac:chgData name="Gino Masini" userId="446cd9d3-d73a-4f5c-b87e-4610f52c71cf" providerId="ADAL" clId="{4BD48C14-A66A-4CAF-A41F-3898F9EB6209}" dt="2023-11-30T15:43:25.173" v="331" actId="20577"/>
          <ac:spMkLst>
            <pc:docMk/>
            <pc:sldMk cId="37454071" sldId="288"/>
            <ac:spMk id="3" creationId="{76965EE9-064B-4D09-AFFF-0020AADFFFB2}"/>
          </ac:spMkLst>
        </pc:spChg>
      </pc:sldChg>
      <pc:sldMasterChg chg="modSldLayout">
        <pc:chgData name="Gino Masini" userId="446cd9d3-d73a-4f5c-b87e-4610f52c71cf" providerId="ADAL" clId="{4BD48C14-A66A-4CAF-A41F-3898F9EB6209}" dt="2023-12-04T17:17:28.977" v="1821" actId="20577"/>
        <pc:sldMasterMkLst>
          <pc:docMk/>
          <pc:sldMasterMk cId="2523064765" sldId="2147483660"/>
        </pc:sldMasterMkLst>
        <pc:sldLayoutChg chg="modSp mod">
          <pc:chgData name="Gino Masini" userId="446cd9d3-d73a-4f5c-b87e-4610f52c71cf" providerId="ADAL" clId="{4BD48C14-A66A-4CAF-A41F-3898F9EB6209}" dt="2023-12-04T17:17:28.804" v="1677" actId="20577"/>
          <pc:sldLayoutMkLst>
            <pc:docMk/>
            <pc:sldMasterMk cId="2523064765" sldId="2147483660"/>
            <pc:sldLayoutMk cId="2064663325" sldId="2147483664"/>
          </pc:sldLayoutMkLst>
          <pc:spChg chg="mod">
            <ac:chgData name="Gino Masini" userId="446cd9d3-d73a-4f5c-b87e-4610f52c71cf" providerId="ADAL" clId="{4BD48C14-A66A-4CAF-A41F-3898F9EB6209}" dt="2023-12-04T17:17:28.804" v="1677" actId="20577"/>
            <ac:spMkLst>
              <pc:docMk/>
              <pc:sldMasterMk cId="2523064765" sldId="2147483660"/>
              <pc:sldLayoutMk cId="2064663325" sldId="2147483664"/>
              <ac:spMk id="8" creationId="{866A1512-27D5-4CA8-94C5-10E56C30705D}"/>
            </ac:spMkLst>
          </pc:spChg>
        </pc:sldLayoutChg>
        <pc:sldLayoutChg chg="modSp mod">
          <pc:chgData name="Gino Masini" userId="446cd9d3-d73a-4f5c-b87e-4610f52c71cf" providerId="ADAL" clId="{4BD48C14-A66A-4CAF-A41F-3898F9EB6209}" dt="2023-12-04T17:17:28.814" v="1681" actId="20577"/>
          <pc:sldLayoutMkLst>
            <pc:docMk/>
            <pc:sldMasterMk cId="2523064765" sldId="2147483660"/>
            <pc:sldLayoutMk cId="2108219646" sldId="2147483665"/>
          </pc:sldLayoutMkLst>
          <pc:spChg chg="mod">
            <ac:chgData name="Gino Masini" userId="446cd9d3-d73a-4f5c-b87e-4610f52c71cf" providerId="ADAL" clId="{4BD48C14-A66A-4CAF-A41F-3898F9EB6209}" dt="2023-12-04T17:17:28.814" v="1681" actId="20577"/>
            <ac:spMkLst>
              <pc:docMk/>
              <pc:sldMasterMk cId="2523064765" sldId="2147483660"/>
              <pc:sldLayoutMk cId="2108219646" sldId="2147483665"/>
              <ac:spMk id="7" creationId="{F4D3A834-11EE-4BDF-A704-0BF0873EFBA3}"/>
            </ac:spMkLst>
          </pc:spChg>
        </pc:sldLayoutChg>
        <pc:sldLayoutChg chg="modSp mod">
          <pc:chgData name="Gino Masini" userId="446cd9d3-d73a-4f5c-b87e-4610f52c71cf" providerId="ADAL" clId="{4BD48C14-A66A-4CAF-A41F-3898F9EB6209}" dt="2023-12-04T17:17:28.814" v="1685" actId="20577"/>
          <pc:sldLayoutMkLst>
            <pc:docMk/>
            <pc:sldMasterMk cId="2523064765" sldId="2147483660"/>
            <pc:sldLayoutMk cId="299406540" sldId="2147483666"/>
          </pc:sldLayoutMkLst>
          <pc:spChg chg="mod">
            <ac:chgData name="Gino Masini" userId="446cd9d3-d73a-4f5c-b87e-4610f52c71cf" providerId="ADAL" clId="{4BD48C14-A66A-4CAF-A41F-3898F9EB6209}" dt="2023-12-04T17:17:28.814" v="1685" actId="20577"/>
            <ac:spMkLst>
              <pc:docMk/>
              <pc:sldMasterMk cId="2523064765" sldId="2147483660"/>
              <pc:sldLayoutMk cId="299406540" sldId="2147483666"/>
              <ac:spMk id="7" creationId="{A51D0608-0A57-43BF-AD18-8DFD8B5D249B}"/>
            </ac:spMkLst>
          </pc:spChg>
        </pc:sldLayoutChg>
        <pc:sldLayoutChg chg="modSp mod">
          <pc:chgData name="Gino Masini" userId="446cd9d3-d73a-4f5c-b87e-4610f52c71cf" providerId="ADAL" clId="{4BD48C14-A66A-4CAF-A41F-3898F9EB6209}" dt="2023-12-04T17:17:28.822" v="1689" actId="20577"/>
          <pc:sldLayoutMkLst>
            <pc:docMk/>
            <pc:sldMasterMk cId="2523064765" sldId="2147483660"/>
            <pc:sldLayoutMk cId="3450366910" sldId="2147483667"/>
          </pc:sldLayoutMkLst>
          <pc:spChg chg="mod">
            <ac:chgData name="Gino Masini" userId="446cd9d3-d73a-4f5c-b87e-4610f52c71cf" providerId="ADAL" clId="{4BD48C14-A66A-4CAF-A41F-3898F9EB6209}" dt="2023-12-04T17:17:28.822" v="1689" actId="20577"/>
            <ac:spMkLst>
              <pc:docMk/>
              <pc:sldMasterMk cId="2523064765" sldId="2147483660"/>
              <pc:sldLayoutMk cId="3450366910" sldId="2147483667"/>
              <ac:spMk id="7" creationId="{89A384A6-2ED7-4C73-9166-564C827C9CC4}"/>
            </ac:spMkLst>
          </pc:spChg>
        </pc:sldLayoutChg>
        <pc:sldLayoutChg chg="modSp mod">
          <pc:chgData name="Gino Masini" userId="446cd9d3-d73a-4f5c-b87e-4610f52c71cf" providerId="ADAL" clId="{4BD48C14-A66A-4CAF-A41F-3898F9EB6209}" dt="2023-12-04T17:17:28.822" v="1693" actId="20577"/>
          <pc:sldLayoutMkLst>
            <pc:docMk/>
            <pc:sldMasterMk cId="2523064765" sldId="2147483660"/>
            <pc:sldLayoutMk cId="3593654033" sldId="2147483668"/>
          </pc:sldLayoutMkLst>
          <pc:spChg chg="mod">
            <ac:chgData name="Gino Masini" userId="446cd9d3-d73a-4f5c-b87e-4610f52c71cf" providerId="ADAL" clId="{4BD48C14-A66A-4CAF-A41F-3898F9EB6209}" dt="2023-12-04T17:17:28.822" v="1693" actId="20577"/>
            <ac:spMkLst>
              <pc:docMk/>
              <pc:sldMasterMk cId="2523064765" sldId="2147483660"/>
              <pc:sldLayoutMk cId="3593654033" sldId="2147483668"/>
              <ac:spMk id="7" creationId="{88BB9017-2EBC-4916-882A-FAB5684DE9CF}"/>
            </ac:spMkLst>
          </pc:spChg>
        </pc:sldLayoutChg>
        <pc:sldLayoutChg chg="modSp mod">
          <pc:chgData name="Gino Masini" userId="446cd9d3-d73a-4f5c-b87e-4610f52c71cf" providerId="ADAL" clId="{4BD48C14-A66A-4CAF-A41F-3898F9EB6209}" dt="2023-12-04T17:17:28.822" v="1697" actId="20577"/>
          <pc:sldLayoutMkLst>
            <pc:docMk/>
            <pc:sldMasterMk cId="2523064765" sldId="2147483660"/>
            <pc:sldLayoutMk cId="4136202525" sldId="2147483669"/>
          </pc:sldLayoutMkLst>
          <pc:spChg chg="mod">
            <ac:chgData name="Gino Masini" userId="446cd9d3-d73a-4f5c-b87e-4610f52c71cf" providerId="ADAL" clId="{4BD48C14-A66A-4CAF-A41F-3898F9EB6209}" dt="2023-12-04T17:17:28.822" v="1697" actId="20577"/>
            <ac:spMkLst>
              <pc:docMk/>
              <pc:sldMasterMk cId="2523064765" sldId="2147483660"/>
              <pc:sldLayoutMk cId="4136202525" sldId="2147483669"/>
              <ac:spMk id="7" creationId="{515DEFEB-D8FB-411D-89D1-C457BD4FE531}"/>
            </ac:spMkLst>
          </pc:spChg>
        </pc:sldLayoutChg>
        <pc:sldLayoutChg chg="modSp mod">
          <pc:chgData name="Gino Masini" userId="446cd9d3-d73a-4f5c-b87e-4610f52c71cf" providerId="ADAL" clId="{4BD48C14-A66A-4CAF-A41F-3898F9EB6209}" dt="2023-12-04T17:17:28.834" v="1701" actId="20577"/>
          <pc:sldLayoutMkLst>
            <pc:docMk/>
            <pc:sldMasterMk cId="2523064765" sldId="2147483660"/>
            <pc:sldLayoutMk cId="1267818655" sldId="2147483670"/>
          </pc:sldLayoutMkLst>
          <pc:spChg chg="mod">
            <ac:chgData name="Gino Masini" userId="446cd9d3-d73a-4f5c-b87e-4610f52c71cf" providerId="ADAL" clId="{4BD48C14-A66A-4CAF-A41F-3898F9EB6209}" dt="2023-12-04T17:17:28.834" v="1701" actId="20577"/>
            <ac:spMkLst>
              <pc:docMk/>
              <pc:sldMasterMk cId="2523064765" sldId="2147483660"/>
              <pc:sldLayoutMk cId="1267818655" sldId="2147483670"/>
              <ac:spMk id="7" creationId="{E08DADFB-44CC-4810-9193-0C9F586CE666}"/>
            </ac:spMkLst>
          </pc:spChg>
        </pc:sldLayoutChg>
        <pc:sldLayoutChg chg="modSp mod">
          <pc:chgData name="Gino Masini" userId="446cd9d3-d73a-4f5c-b87e-4610f52c71cf" providerId="ADAL" clId="{4BD48C14-A66A-4CAF-A41F-3898F9EB6209}" dt="2023-12-04T17:17:28.842" v="1705" actId="20577"/>
          <pc:sldLayoutMkLst>
            <pc:docMk/>
            <pc:sldMasterMk cId="2523064765" sldId="2147483660"/>
            <pc:sldLayoutMk cId="3355176887" sldId="2147483671"/>
          </pc:sldLayoutMkLst>
          <pc:spChg chg="mod">
            <ac:chgData name="Gino Masini" userId="446cd9d3-d73a-4f5c-b87e-4610f52c71cf" providerId="ADAL" clId="{4BD48C14-A66A-4CAF-A41F-3898F9EB6209}" dt="2023-12-04T17:17:28.842" v="1705" actId="20577"/>
            <ac:spMkLst>
              <pc:docMk/>
              <pc:sldMasterMk cId="2523064765" sldId="2147483660"/>
              <pc:sldLayoutMk cId="3355176887" sldId="2147483671"/>
              <ac:spMk id="4" creationId="{7AB1CD1C-AD0D-4C0E-8012-BDF9F1E4C38B}"/>
            </ac:spMkLst>
          </pc:spChg>
        </pc:sldLayoutChg>
        <pc:sldLayoutChg chg="modSp mod">
          <pc:chgData name="Gino Masini" userId="446cd9d3-d73a-4f5c-b87e-4610f52c71cf" providerId="ADAL" clId="{4BD48C14-A66A-4CAF-A41F-3898F9EB6209}" dt="2023-12-04T17:17:28.842" v="1709" actId="20577"/>
          <pc:sldLayoutMkLst>
            <pc:docMk/>
            <pc:sldMasterMk cId="2523064765" sldId="2147483660"/>
            <pc:sldLayoutMk cId="1793964376" sldId="2147483672"/>
          </pc:sldLayoutMkLst>
          <pc:spChg chg="mod">
            <ac:chgData name="Gino Masini" userId="446cd9d3-d73a-4f5c-b87e-4610f52c71cf" providerId="ADAL" clId="{4BD48C14-A66A-4CAF-A41F-3898F9EB6209}" dt="2023-12-04T17:17:28.842" v="1709" actId="20577"/>
            <ac:spMkLst>
              <pc:docMk/>
              <pc:sldMasterMk cId="2523064765" sldId="2147483660"/>
              <pc:sldLayoutMk cId="1793964376" sldId="2147483672"/>
              <ac:spMk id="3" creationId="{76D5DBE1-F5A0-4F54-BCB1-8A4278408056}"/>
            </ac:spMkLst>
          </pc:spChg>
        </pc:sldLayoutChg>
        <pc:sldLayoutChg chg="modSp mod">
          <pc:chgData name="Gino Masini" userId="446cd9d3-d73a-4f5c-b87e-4610f52c71cf" providerId="ADAL" clId="{4BD48C14-A66A-4CAF-A41F-3898F9EB6209}" dt="2023-12-04T17:17:28.855" v="1717" actId="20577"/>
          <pc:sldLayoutMkLst>
            <pc:docMk/>
            <pc:sldMasterMk cId="2523064765" sldId="2147483660"/>
            <pc:sldLayoutMk cId="3415456144" sldId="2147483673"/>
          </pc:sldLayoutMkLst>
          <pc:spChg chg="mod">
            <ac:chgData name="Gino Masini" userId="446cd9d3-d73a-4f5c-b87e-4610f52c71cf" providerId="ADAL" clId="{4BD48C14-A66A-4CAF-A41F-3898F9EB6209}" dt="2023-12-04T17:17:28.855" v="1717" actId="20577"/>
            <ac:spMkLst>
              <pc:docMk/>
              <pc:sldMasterMk cId="2523064765" sldId="2147483660"/>
              <pc:sldLayoutMk cId="3415456144" sldId="2147483673"/>
              <ac:spMk id="3" creationId="{C44ECCE6-4D94-443E-8C20-CA233A5C0572}"/>
            </ac:spMkLst>
          </pc:spChg>
        </pc:sldLayoutChg>
        <pc:sldLayoutChg chg="modSp mod">
          <pc:chgData name="Gino Masini" userId="446cd9d3-d73a-4f5c-b87e-4610f52c71cf" providerId="ADAL" clId="{4BD48C14-A66A-4CAF-A41F-3898F9EB6209}" dt="2023-12-04T17:17:28.923" v="1773" actId="20577"/>
          <pc:sldLayoutMkLst>
            <pc:docMk/>
            <pc:sldMasterMk cId="2523064765" sldId="2147483660"/>
            <pc:sldLayoutMk cId="675883818" sldId="2147483675"/>
          </pc:sldLayoutMkLst>
          <pc:spChg chg="mod">
            <ac:chgData name="Gino Masini" userId="446cd9d3-d73a-4f5c-b87e-4610f52c71cf" providerId="ADAL" clId="{4BD48C14-A66A-4CAF-A41F-3898F9EB6209}" dt="2023-12-04T17:17:28.923" v="1773" actId="20577"/>
            <ac:spMkLst>
              <pc:docMk/>
              <pc:sldMasterMk cId="2523064765" sldId="2147483660"/>
              <pc:sldLayoutMk cId="675883818" sldId="2147483675"/>
              <ac:spMk id="8" creationId="{53797230-5A6C-4718-8C90-CB9F2709B382}"/>
            </ac:spMkLst>
          </pc:spChg>
        </pc:sldLayoutChg>
        <pc:sldLayoutChg chg="modSp mod">
          <pc:chgData name="Gino Masini" userId="446cd9d3-d73a-4f5c-b87e-4610f52c71cf" providerId="ADAL" clId="{4BD48C14-A66A-4CAF-A41F-3898F9EB6209}" dt="2023-12-04T17:17:28.923" v="1777" actId="20577"/>
          <pc:sldLayoutMkLst>
            <pc:docMk/>
            <pc:sldMasterMk cId="2523064765" sldId="2147483660"/>
            <pc:sldLayoutMk cId="192221419" sldId="2147483676"/>
          </pc:sldLayoutMkLst>
          <pc:spChg chg="mod">
            <ac:chgData name="Gino Masini" userId="446cd9d3-d73a-4f5c-b87e-4610f52c71cf" providerId="ADAL" clId="{4BD48C14-A66A-4CAF-A41F-3898F9EB6209}" dt="2023-12-04T17:17:28.923" v="1777" actId="20577"/>
            <ac:spMkLst>
              <pc:docMk/>
              <pc:sldMasterMk cId="2523064765" sldId="2147483660"/>
              <pc:sldLayoutMk cId="192221419" sldId="2147483676"/>
              <ac:spMk id="9" creationId="{00E7BBCA-E768-4FD9-82EA-328297783367}"/>
            </ac:spMkLst>
          </pc:spChg>
        </pc:sldLayoutChg>
        <pc:sldLayoutChg chg="modSp mod">
          <pc:chgData name="Gino Masini" userId="446cd9d3-d73a-4f5c-b87e-4610f52c71cf" providerId="ADAL" clId="{4BD48C14-A66A-4CAF-A41F-3898F9EB6209}" dt="2023-12-04T17:17:28.956" v="1801" actId="20577"/>
          <pc:sldLayoutMkLst>
            <pc:docMk/>
            <pc:sldMasterMk cId="2523064765" sldId="2147483660"/>
            <pc:sldLayoutMk cId="1896068706" sldId="2147483677"/>
          </pc:sldLayoutMkLst>
          <pc:spChg chg="mod">
            <ac:chgData name="Gino Masini" userId="446cd9d3-d73a-4f5c-b87e-4610f52c71cf" providerId="ADAL" clId="{4BD48C14-A66A-4CAF-A41F-3898F9EB6209}" dt="2023-12-04T17:17:28.956" v="1801" actId="20577"/>
            <ac:spMkLst>
              <pc:docMk/>
              <pc:sldMasterMk cId="2523064765" sldId="2147483660"/>
              <pc:sldLayoutMk cId="1896068706" sldId="2147483677"/>
              <ac:spMk id="9" creationId="{4815D3F0-43E8-418F-A5E4-30F31668DC0E}"/>
            </ac:spMkLst>
          </pc:spChg>
        </pc:sldLayoutChg>
        <pc:sldLayoutChg chg="modSp mod">
          <pc:chgData name="Gino Masini" userId="446cd9d3-d73a-4f5c-b87e-4610f52c71cf" providerId="ADAL" clId="{4BD48C14-A66A-4CAF-A41F-3898F9EB6209}" dt="2023-12-04T17:17:28.964" v="1805" actId="20577"/>
          <pc:sldLayoutMkLst>
            <pc:docMk/>
            <pc:sldMasterMk cId="2523064765" sldId="2147483660"/>
            <pc:sldLayoutMk cId="2275899235" sldId="2147483678"/>
          </pc:sldLayoutMkLst>
          <pc:spChg chg="mod">
            <ac:chgData name="Gino Masini" userId="446cd9d3-d73a-4f5c-b87e-4610f52c71cf" providerId="ADAL" clId="{4BD48C14-A66A-4CAF-A41F-3898F9EB6209}" dt="2023-12-04T17:17:28.964" v="1805" actId="20577"/>
            <ac:spMkLst>
              <pc:docMk/>
              <pc:sldMasterMk cId="2523064765" sldId="2147483660"/>
              <pc:sldLayoutMk cId="2275899235" sldId="2147483678"/>
              <ac:spMk id="11" creationId="{A55C34B4-681E-4FDA-A9BB-6BC31D94C8D6}"/>
            </ac:spMkLst>
          </pc:spChg>
        </pc:sldLayoutChg>
        <pc:sldLayoutChg chg="modSp mod">
          <pc:chgData name="Gino Masini" userId="446cd9d3-d73a-4f5c-b87e-4610f52c71cf" providerId="ADAL" clId="{4BD48C14-A66A-4CAF-A41F-3898F9EB6209}" dt="2023-12-04T17:17:28.966" v="1809" actId="20577"/>
          <pc:sldLayoutMkLst>
            <pc:docMk/>
            <pc:sldMasterMk cId="2523064765" sldId="2147483660"/>
            <pc:sldLayoutMk cId="1509090296" sldId="2147483679"/>
          </pc:sldLayoutMkLst>
          <pc:spChg chg="mod">
            <ac:chgData name="Gino Masini" userId="446cd9d3-d73a-4f5c-b87e-4610f52c71cf" providerId="ADAL" clId="{4BD48C14-A66A-4CAF-A41F-3898F9EB6209}" dt="2023-12-04T17:17:28.966" v="1809" actId="20577"/>
            <ac:spMkLst>
              <pc:docMk/>
              <pc:sldMasterMk cId="2523064765" sldId="2147483660"/>
              <pc:sldLayoutMk cId="1509090296" sldId="2147483679"/>
              <ac:spMk id="11" creationId="{107CDD62-B47C-43AB-8BA0-F875DF45681E}"/>
            </ac:spMkLst>
          </pc:spChg>
        </pc:sldLayoutChg>
        <pc:sldLayoutChg chg="modSp mod">
          <pc:chgData name="Gino Masini" userId="446cd9d3-d73a-4f5c-b87e-4610f52c71cf" providerId="ADAL" clId="{4BD48C14-A66A-4CAF-A41F-3898F9EB6209}" dt="2023-12-04T17:17:28.966" v="1813" actId="20577"/>
          <pc:sldLayoutMkLst>
            <pc:docMk/>
            <pc:sldMasterMk cId="2523064765" sldId="2147483660"/>
            <pc:sldLayoutMk cId="3100695833" sldId="2147483680"/>
          </pc:sldLayoutMkLst>
          <pc:spChg chg="mod">
            <ac:chgData name="Gino Masini" userId="446cd9d3-d73a-4f5c-b87e-4610f52c71cf" providerId="ADAL" clId="{4BD48C14-A66A-4CAF-A41F-3898F9EB6209}" dt="2023-12-04T17:17:28.966" v="1813" actId="20577"/>
            <ac:spMkLst>
              <pc:docMk/>
              <pc:sldMasterMk cId="2523064765" sldId="2147483660"/>
              <pc:sldLayoutMk cId="3100695833" sldId="2147483680"/>
              <ac:spMk id="11" creationId="{A2963A4D-3277-42A5-8919-305DE5AD9247}"/>
            </ac:spMkLst>
          </pc:spChg>
        </pc:sldLayoutChg>
        <pc:sldLayoutChg chg="modSp mod">
          <pc:chgData name="Gino Masini" userId="446cd9d3-d73a-4f5c-b87e-4610f52c71cf" providerId="ADAL" clId="{4BD48C14-A66A-4CAF-A41F-3898F9EB6209}" dt="2023-12-04T17:17:28.977" v="1821" actId="20577"/>
          <pc:sldLayoutMkLst>
            <pc:docMk/>
            <pc:sldMasterMk cId="2523064765" sldId="2147483660"/>
            <pc:sldLayoutMk cId="1436988196" sldId="2147483681"/>
          </pc:sldLayoutMkLst>
          <pc:spChg chg="mod">
            <ac:chgData name="Gino Masini" userId="446cd9d3-d73a-4f5c-b87e-4610f52c71cf" providerId="ADAL" clId="{4BD48C14-A66A-4CAF-A41F-3898F9EB6209}" dt="2023-12-04T17:17:28.977" v="1821" actId="20577"/>
            <ac:spMkLst>
              <pc:docMk/>
              <pc:sldMasterMk cId="2523064765" sldId="2147483660"/>
              <pc:sldLayoutMk cId="1436988196" sldId="2147483681"/>
              <ac:spMk id="14" creationId="{089CBEB5-348B-49F3-8F8B-FDEE08950E37}"/>
            </ac:spMkLst>
          </pc:spChg>
        </pc:sldLayoutChg>
        <pc:sldLayoutChg chg="modSp mod">
          <pc:chgData name="Gino Masini" userId="446cd9d3-d73a-4f5c-b87e-4610f52c71cf" providerId="ADAL" clId="{4BD48C14-A66A-4CAF-A41F-3898F9EB6209}" dt="2023-12-04T17:17:28.905" v="1757" actId="20577"/>
          <pc:sldLayoutMkLst>
            <pc:docMk/>
            <pc:sldMasterMk cId="2523064765" sldId="2147483660"/>
            <pc:sldLayoutMk cId="4114665" sldId="2147483682"/>
          </pc:sldLayoutMkLst>
          <pc:spChg chg="mod">
            <ac:chgData name="Gino Masini" userId="446cd9d3-d73a-4f5c-b87e-4610f52c71cf" providerId="ADAL" clId="{4BD48C14-A66A-4CAF-A41F-3898F9EB6209}" dt="2023-12-04T17:17:28.905" v="1757" actId="20577"/>
            <ac:spMkLst>
              <pc:docMk/>
              <pc:sldMasterMk cId="2523064765" sldId="2147483660"/>
              <pc:sldLayoutMk cId="4114665" sldId="2147483682"/>
              <ac:spMk id="7" creationId="{EF2C589A-70A9-4C1E-92FD-76B1E60A1A29}"/>
            </ac:spMkLst>
          </pc:spChg>
        </pc:sldLayoutChg>
        <pc:sldLayoutChg chg="modSp mod">
          <pc:chgData name="Gino Masini" userId="446cd9d3-d73a-4f5c-b87e-4610f52c71cf" providerId="ADAL" clId="{4BD48C14-A66A-4CAF-A41F-3898F9EB6209}" dt="2023-12-04T17:17:28.905" v="1761" actId="20577"/>
          <pc:sldLayoutMkLst>
            <pc:docMk/>
            <pc:sldMasterMk cId="2523064765" sldId="2147483660"/>
            <pc:sldLayoutMk cId="584347284" sldId="2147483683"/>
          </pc:sldLayoutMkLst>
          <pc:spChg chg="mod">
            <ac:chgData name="Gino Masini" userId="446cd9d3-d73a-4f5c-b87e-4610f52c71cf" providerId="ADAL" clId="{4BD48C14-A66A-4CAF-A41F-3898F9EB6209}" dt="2023-12-04T17:17:28.905" v="1761" actId="20577"/>
            <ac:spMkLst>
              <pc:docMk/>
              <pc:sldMasterMk cId="2523064765" sldId="2147483660"/>
              <pc:sldLayoutMk cId="584347284" sldId="2147483683"/>
              <ac:spMk id="9" creationId="{4372D240-75C4-4747-BB0C-CDA1A95650A3}"/>
            </ac:spMkLst>
          </pc:spChg>
        </pc:sldLayoutChg>
        <pc:sldLayoutChg chg="modSp mod">
          <pc:chgData name="Gino Masini" userId="446cd9d3-d73a-4f5c-b87e-4610f52c71cf" providerId="ADAL" clId="{4BD48C14-A66A-4CAF-A41F-3898F9EB6209}" dt="2023-12-04T17:17:28.914" v="1765" actId="20577"/>
          <pc:sldLayoutMkLst>
            <pc:docMk/>
            <pc:sldMasterMk cId="2523064765" sldId="2147483660"/>
            <pc:sldLayoutMk cId="2522373556" sldId="2147483684"/>
          </pc:sldLayoutMkLst>
          <pc:spChg chg="mod">
            <ac:chgData name="Gino Masini" userId="446cd9d3-d73a-4f5c-b87e-4610f52c71cf" providerId="ADAL" clId="{4BD48C14-A66A-4CAF-A41F-3898F9EB6209}" dt="2023-12-04T17:17:28.914" v="1765" actId="20577"/>
            <ac:spMkLst>
              <pc:docMk/>
              <pc:sldMasterMk cId="2523064765" sldId="2147483660"/>
              <pc:sldLayoutMk cId="2522373556" sldId="2147483684"/>
              <ac:spMk id="7" creationId="{8D51E95B-B5A6-40B6-97CB-5F0FE563EB1D}"/>
            </ac:spMkLst>
          </pc:spChg>
        </pc:sldLayoutChg>
        <pc:sldLayoutChg chg="modSp mod">
          <pc:chgData name="Gino Masini" userId="446cd9d3-d73a-4f5c-b87e-4610f52c71cf" providerId="ADAL" clId="{4BD48C14-A66A-4CAF-A41F-3898F9EB6209}" dt="2023-12-04T17:17:28.915" v="1769" actId="20577"/>
          <pc:sldLayoutMkLst>
            <pc:docMk/>
            <pc:sldMasterMk cId="2523064765" sldId="2147483660"/>
            <pc:sldLayoutMk cId="2731981876" sldId="2147483685"/>
          </pc:sldLayoutMkLst>
          <pc:spChg chg="mod">
            <ac:chgData name="Gino Masini" userId="446cd9d3-d73a-4f5c-b87e-4610f52c71cf" providerId="ADAL" clId="{4BD48C14-A66A-4CAF-A41F-3898F9EB6209}" dt="2023-12-04T17:17:28.915" v="1769" actId="20577"/>
            <ac:spMkLst>
              <pc:docMk/>
              <pc:sldMasterMk cId="2523064765" sldId="2147483660"/>
              <pc:sldLayoutMk cId="2731981876" sldId="2147483685"/>
              <ac:spMk id="11" creationId="{4137CA89-AFF7-46A6-A978-5D6CF4C2A39A}"/>
            </ac:spMkLst>
          </pc:spChg>
        </pc:sldLayoutChg>
        <pc:sldLayoutChg chg="modSp mod">
          <pc:chgData name="Gino Masini" userId="446cd9d3-d73a-4f5c-b87e-4610f52c71cf" providerId="ADAL" clId="{4BD48C14-A66A-4CAF-A41F-3898F9EB6209}" dt="2023-12-04T17:17:28.936" v="1781" actId="20577"/>
          <pc:sldLayoutMkLst>
            <pc:docMk/>
            <pc:sldMasterMk cId="2523064765" sldId="2147483660"/>
            <pc:sldLayoutMk cId="1631202071" sldId="2147483686"/>
          </pc:sldLayoutMkLst>
          <pc:spChg chg="mod">
            <ac:chgData name="Gino Masini" userId="446cd9d3-d73a-4f5c-b87e-4610f52c71cf" providerId="ADAL" clId="{4BD48C14-A66A-4CAF-A41F-3898F9EB6209}" dt="2023-12-04T17:17:28.936" v="1781" actId="20577"/>
            <ac:spMkLst>
              <pc:docMk/>
              <pc:sldMasterMk cId="2523064765" sldId="2147483660"/>
              <pc:sldLayoutMk cId="1631202071" sldId="2147483686"/>
              <ac:spMk id="8" creationId="{4E1D7684-BC36-44BA-9074-E0D05038847F}"/>
            </ac:spMkLst>
          </pc:spChg>
        </pc:sldLayoutChg>
        <pc:sldLayoutChg chg="modSp mod">
          <pc:chgData name="Gino Masini" userId="446cd9d3-d73a-4f5c-b87e-4610f52c71cf" providerId="ADAL" clId="{4BD48C14-A66A-4CAF-A41F-3898F9EB6209}" dt="2023-12-04T17:17:28.936" v="1785" actId="20577"/>
          <pc:sldLayoutMkLst>
            <pc:docMk/>
            <pc:sldMasterMk cId="2523064765" sldId="2147483660"/>
            <pc:sldLayoutMk cId="185064145" sldId="2147483687"/>
          </pc:sldLayoutMkLst>
          <pc:spChg chg="mod">
            <ac:chgData name="Gino Masini" userId="446cd9d3-d73a-4f5c-b87e-4610f52c71cf" providerId="ADAL" clId="{4BD48C14-A66A-4CAF-A41F-3898F9EB6209}" dt="2023-12-04T17:17:28.936" v="1785" actId="20577"/>
            <ac:spMkLst>
              <pc:docMk/>
              <pc:sldMasterMk cId="2523064765" sldId="2147483660"/>
              <pc:sldLayoutMk cId="185064145" sldId="2147483687"/>
              <ac:spMk id="8" creationId="{227D3F0D-C903-4314-9038-82A30CA70290}"/>
            </ac:spMkLst>
          </pc:spChg>
        </pc:sldLayoutChg>
        <pc:sldLayoutChg chg="modSp mod">
          <pc:chgData name="Gino Masini" userId="446cd9d3-d73a-4f5c-b87e-4610f52c71cf" providerId="ADAL" clId="{4BD48C14-A66A-4CAF-A41F-3898F9EB6209}" dt="2023-12-04T17:17:28.946" v="1789" actId="20577"/>
          <pc:sldLayoutMkLst>
            <pc:docMk/>
            <pc:sldMasterMk cId="2523064765" sldId="2147483660"/>
            <pc:sldLayoutMk cId="3977286576" sldId="2147483688"/>
          </pc:sldLayoutMkLst>
          <pc:spChg chg="mod">
            <ac:chgData name="Gino Masini" userId="446cd9d3-d73a-4f5c-b87e-4610f52c71cf" providerId="ADAL" clId="{4BD48C14-A66A-4CAF-A41F-3898F9EB6209}" dt="2023-12-04T17:17:28.946" v="1789" actId="20577"/>
            <ac:spMkLst>
              <pc:docMk/>
              <pc:sldMasterMk cId="2523064765" sldId="2147483660"/>
              <pc:sldLayoutMk cId="3977286576" sldId="2147483688"/>
              <ac:spMk id="9" creationId="{4421DB2A-3017-4E73-8332-6B8D884A5493}"/>
            </ac:spMkLst>
          </pc:spChg>
        </pc:sldLayoutChg>
        <pc:sldLayoutChg chg="modSp mod">
          <pc:chgData name="Gino Masini" userId="446cd9d3-d73a-4f5c-b87e-4610f52c71cf" providerId="ADAL" clId="{4BD48C14-A66A-4CAF-A41F-3898F9EB6209}" dt="2023-12-04T17:17:28.946" v="1793" actId="20577"/>
          <pc:sldLayoutMkLst>
            <pc:docMk/>
            <pc:sldMasterMk cId="2523064765" sldId="2147483660"/>
            <pc:sldLayoutMk cId="1762546200" sldId="2147483689"/>
          </pc:sldLayoutMkLst>
          <pc:spChg chg="mod">
            <ac:chgData name="Gino Masini" userId="446cd9d3-d73a-4f5c-b87e-4610f52c71cf" providerId="ADAL" clId="{4BD48C14-A66A-4CAF-A41F-3898F9EB6209}" dt="2023-12-04T17:17:28.946" v="1793" actId="20577"/>
            <ac:spMkLst>
              <pc:docMk/>
              <pc:sldMasterMk cId="2523064765" sldId="2147483660"/>
              <pc:sldLayoutMk cId="1762546200" sldId="2147483689"/>
              <ac:spMk id="9" creationId="{4E5A81C5-0588-4509-B7B9-9497297F88ED}"/>
            </ac:spMkLst>
          </pc:spChg>
        </pc:sldLayoutChg>
        <pc:sldLayoutChg chg="modSp mod">
          <pc:chgData name="Gino Masini" userId="446cd9d3-d73a-4f5c-b87e-4610f52c71cf" providerId="ADAL" clId="{4BD48C14-A66A-4CAF-A41F-3898F9EB6209}" dt="2023-12-04T17:17:28.977" v="1817" actId="20577"/>
          <pc:sldLayoutMkLst>
            <pc:docMk/>
            <pc:sldMasterMk cId="2523064765" sldId="2147483660"/>
            <pc:sldLayoutMk cId="2548612008" sldId="2147483690"/>
          </pc:sldLayoutMkLst>
          <pc:spChg chg="mod">
            <ac:chgData name="Gino Masini" userId="446cd9d3-d73a-4f5c-b87e-4610f52c71cf" providerId="ADAL" clId="{4BD48C14-A66A-4CAF-A41F-3898F9EB6209}" dt="2023-12-04T17:17:28.977" v="1817" actId="20577"/>
            <ac:spMkLst>
              <pc:docMk/>
              <pc:sldMasterMk cId="2523064765" sldId="2147483660"/>
              <pc:sldLayoutMk cId="2548612008" sldId="2147483690"/>
              <ac:spMk id="10" creationId="{549048C1-340D-44C4-857B-1B201EC9A7E7}"/>
            </ac:spMkLst>
          </pc:spChg>
        </pc:sldLayoutChg>
        <pc:sldLayoutChg chg="modSp mod">
          <pc:chgData name="Gino Masini" userId="446cd9d3-d73a-4f5c-b87e-4610f52c71cf" providerId="ADAL" clId="{4BD48C14-A66A-4CAF-A41F-3898F9EB6209}" dt="2023-12-04T17:17:28.853" v="1713" actId="20577"/>
          <pc:sldLayoutMkLst>
            <pc:docMk/>
            <pc:sldMasterMk cId="2523064765" sldId="2147483660"/>
            <pc:sldLayoutMk cId="185933282" sldId="2147483691"/>
          </pc:sldLayoutMkLst>
          <pc:spChg chg="mod">
            <ac:chgData name="Gino Masini" userId="446cd9d3-d73a-4f5c-b87e-4610f52c71cf" providerId="ADAL" clId="{4BD48C14-A66A-4CAF-A41F-3898F9EB6209}" dt="2023-12-04T17:17:28.853" v="1713" actId="20577"/>
            <ac:spMkLst>
              <pc:docMk/>
              <pc:sldMasterMk cId="2523064765" sldId="2147483660"/>
              <pc:sldLayoutMk cId="185933282" sldId="2147483691"/>
              <ac:spMk id="2" creationId="{69F42FFA-3DFB-4DB2-A942-F02200203C82}"/>
            </ac:spMkLst>
          </pc:spChg>
        </pc:sldLayoutChg>
        <pc:sldLayoutChg chg="modSp mod">
          <pc:chgData name="Gino Masini" userId="446cd9d3-d73a-4f5c-b87e-4610f52c71cf" providerId="ADAL" clId="{4BD48C14-A66A-4CAF-A41F-3898F9EB6209}" dt="2023-12-04T17:17:28.804" v="1673" actId="20577"/>
          <pc:sldLayoutMkLst>
            <pc:docMk/>
            <pc:sldMasterMk cId="2523064765" sldId="2147483660"/>
            <pc:sldLayoutMk cId="787326472" sldId="2147483693"/>
          </pc:sldLayoutMkLst>
          <pc:spChg chg="mod">
            <ac:chgData name="Gino Masini" userId="446cd9d3-d73a-4f5c-b87e-4610f52c71cf" providerId="ADAL" clId="{4BD48C14-A66A-4CAF-A41F-3898F9EB6209}" dt="2023-12-04T17:17:28.804" v="1673" actId="20577"/>
            <ac:spMkLst>
              <pc:docMk/>
              <pc:sldMasterMk cId="2523064765" sldId="2147483660"/>
              <pc:sldLayoutMk cId="787326472" sldId="2147483693"/>
              <ac:spMk id="14" creationId="{89DFBA61-B916-44BD-A1D9-F41D32B7BCB6}"/>
            </ac:spMkLst>
          </pc:spChg>
        </pc:sldLayoutChg>
        <pc:sldLayoutChg chg="modSp mod">
          <pc:chgData name="Gino Masini" userId="446cd9d3-d73a-4f5c-b87e-4610f52c71cf" providerId="ADAL" clId="{4BD48C14-A66A-4CAF-A41F-3898F9EB6209}" dt="2023-12-04T17:17:28.895" v="1753" actId="20577"/>
          <pc:sldLayoutMkLst>
            <pc:docMk/>
            <pc:sldMasterMk cId="2523064765" sldId="2147483660"/>
            <pc:sldLayoutMk cId="3607999529" sldId="2147483694"/>
          </pc:sldLayoutMkLst>
          <pc:spChg chg="mod">
            <ac:chgData name="Gino Masini" userId="446cd9d3-d73a-4f5c-b87e-4610f52c71cf" providerId="ADAL" clId="{4BD48C14-A66A-4CAF-A41F-3898F9EB6209}" dt="2023-12-04T17:17:28.895" v="1753" actId="20577"/>
            <ac:spMkLst>
              <pc:docMk/>
              <pc:sldMasterMk cId="2523064765" sldId="2147483660"/>
              <pc:sldLayoutMk cId="3607999529" sldId="2147483694"/>
              <ac:spMk id="7" creationId="{DB8BC610-C1B0-4C6A-B5C2-80DA487CE5DE}"/>
            </ac:spMkLst>
          </pc:spChg>
        </pc:sldLayoutChg>
        <pc:sldLayoutChg chg="modSp mod">
          <pc:chgData name="Gino Masini" userId="446cd9d3-d73a-4f5c-b87e-4610f52c71cf" providerId="ADAL" clId="{4BD48C14-A66A-4CAF-A41F-3898F9EB6209}" dt="2023-12-04T17:17:28.954" v="1797" actId="20577"/>
          <pc:sldLayoutMkLst>
            <pc:docMk/>
            <pc:sldMasterMk cId="2523064765" sldId="2147483660"/>
            <pc:sldLayoutMk cId="3545725332" sldId="2147483696"/>
          </pc:sldLayoutMkLst>
          <pc:spChg chg="mod">
            <ac:chgData name="Gino Masini" userId="446cd9d3-d73a-4f5c-b87e-4610f52c71cf" providerId="ADAL" clId="{4BD48C14-A66A-4CAF-A41F-3898F9EB6209}" dt="2023-12-04T17:17:28.954" v="1797" actId="20577"/>
            <ac:spMkLst>
              <pc:docMk/>
              <pc:sldMasterMk cId="2523064765" sldId="2147483660"/>
              <pc:sldLayoutMk cId="3545725332" sldId="2147483696"/>
              <ac:spMk id="9" creationId="{2C8570FA-FAA3-4EFA-A4F1-01C285AE39DE}"/>
            </ac:spMkLst>
          </pc:spChg>
        </pc:sldLayoutChg>
        <pc:sldLayoutChg chg="modSp mod">
          <pc:chgData name="Gino Masini" userId="446cd9d3-d73a-4f5c-b87e-4610f52c71cf" providerId="ADAL" clId="{4BD48C14-A66A-4CAF-A41F-3898F9EB6209}" dt="2023-12-04T17:17:28.855" v="1721" actId="20577"/>
          <pc:sldLayoutMkLst>
            <pc:docMk/>
            <pc:sldMasterMk cId="2523064765" sldId="2147483660"/>
            <pc:sldLayoutMk cId="3551733153" sldId="2147483697"/>
          </pc:sldLayoutMkLst>
          <pc:spChg chg="mod">
            <ac:chgData name="Gino Masini" userId="446cd9d3-d73a-4f5c-b87e-4610f52c71cf" providerId="ADAL" clId="{4BD48C14-A66A-4CAF-A41F-3898F9EB6209}" dt="2023-12-04T17:17:28.855" v="1721" actId="20577"/>
            <ac:spMkLst>
              <pc:docMk/>
              <pc:sldMasterMk cId="2523064765" sldId="2147483660"/>
              <pc:sldLayoutMk cId="3551733153" sldId="2147483697"/>
              <ac:spMk id="5" creationId="{56BFCB29-C939-4442-981C-DE6A97866D13}"/>
            </ac:spMkLst>
          </pc:spChg>
        </pc:sldLayoutChg>
        <pc:sldLayoutChg chg="modSp mod">
          <pc:chgData name="Gino Masini" userId="446cd9d3-d73a-4f5c-b87e-4610f52c71cf" providerId="ADAL" clId="{4BD48C14-A66A-4CAF-A41F-3898F9EB6209}" dt="2023-12-04T17:17:28.865" v="1725" actId="20577"/>
          <pc:sldLayoutMkLst>
            <pc:docMk/>
            <pc:sldMasterMk cId="2523064765" sldId="2147483660"/>
            <pc:sldLayoutMk cId="1673924324" sldId="2147483698"/>
          </pc:sldLayoutMkLst>
          <pc:spChg chg="mod">
            <ac:chgData name="Gino Masini" userId="446cd9d3-d73a-4f5c-b87e-4610f52c71cf" providerId="ADAL" clId="{4BD48C14-A66A-4CAF-A41F-3898F9EB6209}" dt="2023-12-04T17:17:28.865" v="1725" actId="20577"/>
            <ac:spMkLst>
              <pc:docMk/>
              <pc:sldMasterMk cId="2523064765" sldId="2147483660"/>
              <pc:sldLayoutMk cId="1673924324" sldId="2147483698"/>
              <ac:spMk id="5" creationId="{D4262351-4A54-4EAA-990E-D909E1CAD758}"/>
            </ac:spMkLst>
          </pc:spChg>
        </pc:sldLayoutChg>
        <pc:sldLayoutChg chg="modSp mod">
          <pc:chgData name="Gino Masini" userId="446cd9d3-d73a-4f5c-b87e-4610f52c71cf" providerId="ADAL" clId="{4BD48C14-A66A-4CAF-A41F-3898F9EB6209}" dt="2023-12-04T17:17:28.865" v="1729" actId="20577"/>
          <pc:sldLayoutMkLst>
            <pc:docMk/>
            <pc:sldMasterMk cId="2523064765" sldId="2147483660"/>
            <pc:sldLayoutMk cId="1526597446" sldId="2147483699"/>
          </pc:sldLayoutMkLst>
          <pc:spChg chg="mod">
            <ac:chgData name="Gino Masini" userId="446cd9d3-d73a-4f5c-b87e-4610f52c71cf" providerId="ADAL" clId="{4BD48C14-A66A-4CAF-A41F-3898F9EB6209}" dt="2023-12-04T17:17:28.865" v="1729" actId="20577"/>
            <ac:spMkLst>
              <pc:docMk/>
              <pc:sldMasterMk cId="2523064765" sldId="2147483660"/>
              <pc:sldLayoutMk cId="1526597446" sldId="2147483699"/>
              <ac:spMk id="5" creationId="{128B6DA1-0170-4C5B-ABCB-83F1E4B0ECBB}"/>
            </ac:spMkLst>
          </pc:spChg>
        </pc:sldLayoutChg>
        <pc:sldLayoutChg chg="modSp mod">
          <pc:chgData name="Gino Masini" userId="446cd9d3-d73a-4f5c-b87e-4610f52c71cf" providerId="ADAL" clId="{4BD48C14-A66A-4CAF-A41F-3898F9EB6209}" dt="2023-12-04T17:17:28.875" v="1733" actId="20577"/>
          <pc:sldLayoutMkLst>
            <pc:docMk/>
            <pc:sldMasterMk cId="2523064765" sldId="2147483660"/>
            <pc:sldLayoutMk cId="2476838218" sldId="2147483700"/>
          </pc:sldLayoutMkLst>
          <pc:spChg chg="mod">
            <ac:chgData name="Gino Masini" userId="446cd9d3-d73a-4f5c-b87e-4610f52c71cf" providerId="ADAL" clId="{4BD48C14-A66A-4CAF-A41F-3898F9EB6209}" dt="2023-12-04T17:17:28.875" v="1733" actId="20577"/>
            <ac:spMkLst>
              <pc:docMk/>
              <pc:sldMasterMk cId="2523064765" sldId="2147483660"/>
              <pc:sldLayoutMk cId="2476838218" sldId="2147483700"/>
              <ac:spMk id="5" creationId="{8F93BC53-EE81-4467-94F1-401BB6631310}"/>
            </ac:spMkLst>
          </pc:spChg>
        </pc:sldLayoutChg>
        <pc:sldLayoutChg chg="modSp mod">
          <pc:chgData name="Gino Masini" userId="446cd9d3-d73a-4f5c-b87e-4610f52c71cf" providerId="ADAL" clId="{4BD48C14-A66A-4CAF-A41F-3898F9EB6209}" dt="2023-12-04T17:17:28.882" v="1737" actId="20577"/>
          <pc:sldLayoutMkLst>
            <pc:docMk/>
            <pc:sldMasterMk cId="2523064765" sldId="2147483660"/>
            <pc:sldLayoutMk cId="3501140641" sldId="2147483701"/>
          </pc:sldLayoutMkLst>
          <pc:spChg chg="mod">
            <ac:chgData name="Gino Masini" userId="446cd9d3-d73a-4f5c-b87e-4610f52c71cf" providerId="ADAL" clId="{4BD48C14-A66A-4CAF-A41F-3898F9EB6209}" dt="2023-12-04T17:17:28.882" v="1737" actId="20577"/>
            <ac:spMkLst>
              <pc:docMk/>
              <pc:sldMasterMk cId="2523064765" sldId="2147483660"/>
              <pc:sldLayoutMk cId="3501140641" sldId="2147483701"/>
              <ac:spMk id="5" creationId="{064BC3BB-EB1F-4C03-845A-197D7CB3D7FF}"/>
            </ac:spMkLst>
          </pc:spChg>
        </pc:sldLayoutChg>
        <pc:sldLayoutChg chg="modSp mod">
          <pc:chgData name="Gino Masini" userId="446cd9d3-d73a-4f5c-b87e-4610f52c71cf" providerId="ADAL" clId="{4BD48C14-A66A-4CAF-A41F-3898F9EB6209}" dt="2023-12-04T17:17:28.885" v="1741" actId="20577"/>
          <pc:sldLayoutMkLst>
            <pc:docMk/>
            <pc:sldMasterMk cId="2523064765" sldId="2147483660"/>
            <pc:sldLayoutMk cId="4094464793" sldId="2147483702"/>
          </pc:sldLayoutMkLst>
          <pc:spChg chg="mod">
            <ac:chgData name="Gino Masini" userId="446cd9d3-d73a-4f5c-b87e-4610f52c71cf" providerId="ADAL" clId="{4BD48C14-A66A-4CAF-A41F-3898F9EB6209}" dt="2023-12-04T17:17:28.885" v="1741" actId="20577"/>
            <ac:spMkLst>
              <pc:docMk/>
              <pc:sldMasterMk cId="2523064765" sldId="2147483660"/>
              <pc:sldLayoutMk cId="4094464793" sldId="2147483702"/>
              <ac:spMk id="5" creationId="{EE432ACF-022C-4E4D-A91E-50BCA41421CC}"/>
            </ac:spMkLst>
          </pc:spChg>
        </pc:sldLayoutChg>
        <pc:sldLayoutChg chg="modSp mod">
          <pc:chgData name="Gino Masini" userId="446cd9d3-d73a-4f5c-b87e-4610f52c71cf" providerId="ADAL" clId="{4BD48C14-A66A-4CAF-A41F-3898F9EB6209}" dt="2023-12-04T17:17:28.885" v="1745" actId="20577"/>
          <pc:sldLayoutMkLst>
            <pc:docMk/>
            <pc:sldMasterMk cId="2523064765" sldId="2147483660"/>
            <pc:sldLayoutMk cId="3745137931" sldId="2147483703"/>
          </pc:sldLayoutMkLst>
          <pc:spChg chg="mod">
            <ac:chgData name="Gino Masini" userId="446cd9d3-d73a-4f5c-b87e-4610f52c71cf" providerId="ADAL" clId="{4BD48C14-A66A-4CAF-A41F-3898F9EB6209}" dt="2023-12-04T17:17:28.885" v="1745" actId="20577"/>
            <ac:spMkLst>
              <pc:docMk/>
              <pc:sldMasterMk cId="2523064765" sldId="2147483660"/>
              <pc:sldLayoutMk cId="3745137931" sldId="2147483703"/>
              <ac:spMk id="5" creationId="{8A859F72-32B2-47EB-8CB5-BCF639CDADF5}"/>
            </ac:spMkLst>
          </pc:spChg>
        </pc:sldLayoutChg>
        <pc:sldLayoutChg chg="modSp mod">
          <pc:chgData name="Gino Masini" userId="446cd9d3-d73a-4f5c-b87e-4610f52c71cf" providerId="ADAL" clId="{4BD48C14-A66A-4CAF-A41F-3898F9EB6209}" dt="2023-12-04T17:17:28.895" v="1749" actId="20577"/>
          <pc:sldLayoutMkLst>
            <pc:docMk/>
            <pc:sldMasterMk cId="2523064765" sldId="2147483660"/>
            <pc:sldLayoutMk cId="3443338964" sldId="2147483706"/>
          </pc:sldLayoutMkLst>
          <pc:spChg chg="mod">
            <ac:chgData name="Gino Masini" userId="446cd9d3-d73a-4f5c-b87e-4610f52c71cf" providerId="ADAL" clId="{4BD48C14-A66A-4CAF-A41F-3898F9EB6209}" dt="2023-12-04T17:17:28.895" v="1749" actId="20577"/>
            <ac:spMkLst>
              <pc:docMk/>
              <pc:sldMasterMk cId="2523064765" sldId="2147483660"/>
              <pc:sldLayoutMk cId="3443338964" sldId="2147483706"/>
              <ac:spMk id="8" creationId="{C2AD0284-E6BA-49D8-AB3F-D94DBB1D54F0}"/>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6FD348-9C7F-4865-875C-863EC6E2CB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3294207-A46E-4F9A-91C9-BB4398CEA98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 </a:t>
            </a:r>
          </a:p>
        </p:txBody>
      </p:sp>
      <p:sp>
        <p:nvSpPr>
          <p:cNvPr id="4" name="Footer Placeholder 3">
            <a:extLst>
              <a:ext uri="{FF2B5EF4-FFF2-40B4-BE49-F238E27FC236}">
                <a16:creationId xmlns:a16="http://schemas.microsoft.com/office/drawing/2014/main" id="{95105526-C577-427D-800D-7921EA16026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FCA4CFA-39AC-4AB6-B521-EBDB0AF74AF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7AEDCC-D3AE-4D3E-A1AA-6BA600F277AC}" type="slidenum">
              <a:rPr lang="en-US" smtClean="0"/>
              <a:t>‹#›</a:t>
            </a:fld>
            <a:endParaRPr lang="en-US"/>
          </a:p>
        </p:txBody>
      </p:sp>
    </p:spTree>
    <p:extLst>
      <p:ext uri="{BB962C8B-B14F-4D97-AF65-F5344CB8AC3E}">
        <p14:creationId xmlns:p14="http://schemas.microsoft.com/office/powerpoint/2010/main" val="1754262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Ericsson Hilda Light" panose="00000400000000000000" pitchFamily="2"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Ericsson Hilda Light" panose="00000400000000000000" pitchFamily="2" charset="0"/>
              </a:defRPr>
            </a:lvl1pPr>
          </a:lstStyle>
          <a:p>
            <a:r>
              <a:rPr lang="en-US"/>
              <a:t> </a:t>
            </a: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Ericsson Hilda Light" panose="00000400000000000000" pitchFamily="2"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Ericsson Hilda Light" panose="00000400000000000000" pitchFamily="2" charset="0"/>
              </a:defRPr>
            </a:lvl1pPr>
          </a:lstStyle>
          <a:p>
            <a:fld id="{F949BC75-2359-4F98-918A-7033C92AD487}" type="slidenum">
              <a:rPr lang="en-US" smtClean="0"/>
              <a:pPr/>
              <a:t>‹#›</a:t>
            </a:fld>
            <a:endParaRPr lang="en-US"/>
          </a:p>
        </p:txBody>
      </p:sp>
    </p:spTree>
    <p:extLst>
      <p:ext uri="{BB962C8B-B14F-4D97-AF65-F5344CB8AC3E}">
        <p14:creationId xmlns:p14="http://schemas.microsoft.com/office/powerpoint/2010/main" val="113333382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Ericsson Hilda Light" panose="00000400000000000000" pitchFamily="2" charset="0"/>
        <a:ea typeface="+mn-ea"/>
        <a:cs typeface="+mn-cs"/>
      </a:defRPr>
    </a:lvl1pPr>
    <a:lvl2pPr marL="457200" algn="l" defTabSz="914400" rtl="0" eaLnBrk="1" latinLnBrk="0" hangingPunct="1">
      <a:defRPr sz="1200" kern="1200">
        <a:solidFill>
          <a:schemeClr val="tx1"/>
        </a:solidFill>
        <a:latin typeface="Ericsson Hilda Light" panose="00000400000000000000" pitchFamily="2" charset="0"/>
        <a:ea typeface="+mn-ea"/>
        <a:cs typeface="+mn-cs"/>
      </a:defRPr>
    </a:lvl2pPr>
    <a:lvl3pPr marL="914400" algn="l" defTabSz="914400" rtl="0" eaLnBrk="1" latinLnBrk="0" hangingPunct="1">
      <a:defRPr sz="1200" kern="1200">
        <a:solidFill>
          <a:schemeClr val="tx1"/>
        </a:solidFill>
        <a:latin typeface="Ericsson Hilda Light" panose="00000400000000000000" pitchFamily="2" charset="0"/>
        <a:ea typeface="+mn-ea"/>
        <a:cs typeface="+mn-cs"/>
      </a:defRPr>
    </a:lvl3pPr>
    <a:lvl4pPr marL="1371600" algn="l" defTabSz="914400" rtl="0" eaLnBrk="1" latinLnBrk="0" hangingPunct="1">
      <a:defRPr sz="1200" kern="1200">
        <a:solidFill>
          <a:schemeClr val="tx1"/>
        </a:solidFill>
        <a:latin typeface="Ericsson Hilda Light" panose="00000400000000000000" pitchFamily="2" charset="0"/>
        <a:ea typeface="+mn-ea"/>
        <a:cs typeface="+mn-cs"/>
      </a:defRPr>
    </a:lvl4pPr>
    <a:lvl5pPr marL="1828800" algn="l" defTabSz="914400" rtl="0" eaLnBrk="1" latinLnBrk="0" hangingPunct="1">
      <a:defRPr sz="1200" kern="1200">
        <a:solidFill>
          <a:schemeClr val="tx1"/>
        </a:solidFill>
        <a:latin typeface="Ericsson Hilda Light" panose="000004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endParaRPr lang="en-GB"/>
          </a:p>
        </p:txBody>
      </p:sp>
      <p:sp>
        <p:nvSpPr>
          <p:cNvPr id="5" name="Date Placeholder 4"/>
          <p:cNvSpPr>
            <a:spLocks noGrp="1"/>
          </p:cNvSpPr>
          <p:nvPr>
            <p:ph type="dt" idx="11"/>
          </p:nvPr>
        </p:nvSpPr>
        <p:spPr/>
        <p:txBody>
          <a:bodyPr/>
          <a:lstStyle/>
          <a:p>
            <a:r>
              <a:rPr lang="en-GB"/>
              <a:t> </a:t>
            </a:r>
          </a:p>
        </p:txBody>
      </p:sp>
      <p:sp>
        <p:nvSpPr>
          <p:cNvPr id="6" name="Footer Placeholder 5"/>
          <p:cNvSpPr>
            <a:spLocks noGrp="1"/>
          </p:cNvSpPr>
          <p:nvPr>
            <p:ph type="ftr" sz="quarter" idx="12"/>
          </p:nvPr>
        </p:nvSpPr>
        <p:spPr/>
        <p:txBody>
          <a:bodyPr/>
          <a:lstStyle/>
          <a:p>
            <a:endParaRPr lang="en-GB"/>
          </a:p>
        </p:txBody>
      </p:sp>
      <p:sp>
        <p:nvSpPr>
          <p:cNvPr id="7" name="Slide Number Placeholder 6"/>
          <p:cNvSpPr>
            <a:spLocks noGrp="1"/>
          </p:cNvSpPr>
          <p:nvPr>
            <p:ph type="sldNum" sz="quarter" idx="13"/>
          </p:nvPr>
        </p:nvSpPr>
        <p:spPr/>
        <p:txBody>
          <a:bodyPr/>
          <a:lstStyle/>
          <a:p>
            <a:fld id="{1A9966BF-A434-4BC2-9969-A0AE8B068B9B}" type="slidenum">
              <a:rPr lang="en-GB" smtClean="0"/>
              <a:t>12</a:t>
            </a:fld>
            <a:endParaRPr lang="en-GB"/>
          </a:p>
        </p:txBody>
      </p:sp>
    </p:spTree>
    <p:extLst>
      <p:ext uri="{BB962C8B-B14F-4D97-AF65-F5344CB8AC3E}">
        <p14:creationId xmlns:p14="http://schemas.microsoft.com/office/powerpoint/2010/main" val="2799822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36D1288D-6C72-4971-B895-27E90722A109}"/>
              </a:ext>
            </a:extLst>
          </p:cNvPr>
          <p:cNvSpPr>
            <a:spLocks noGrp="1"/>
          </p:cNvSpPr>
          <p:nvPr>
            <p:ph sz="quarter" idx="13" hasCustomPrompt="1"/>
          </p:nvPr>
        </p:nvSpPr>
        <p:spPr>
          <a:xfrm>
            <a:off x="0" y="0"/>
            <a:ext cx="12192000" cy="6858000"/>
          </a:xfrm>
          <a:prstGeom prst="rect">
            <a:avLst/>
          </a:prstGeom>
        </p:spPr>
        <p:txBody>
          <a:bodyPr/>
          <a:lstStyle>
            <a:lvl1pPr marL="0" indent="0">
              <a:buNone/>
              <a:defRPr/>
            </a:lvl1pPr>
            <a:lvl2pPr>
              <a:defRPr/>
            </a:lvl2pPr>
            <a:lvl3pPr>
              <a:defRPr/>
            </a:lvl3pPr>
            <a:lvl4pPr>
              <a:defRPr/>
            </a:lvl4pPr>
            <a:lvl5pPr>
              <a:defRPr/>
            </a:lvl5pPr>
          </a:lstStyle>
          <a:p>
            <a:pPr lvl="0"/>
            <a:r>
              <a:rPr lang="en-US"/>
              <a:t> </a:t>
            </a:r>
          </a:p>
        </p:txBody>
      </p:sp>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8000" b="0" kern="1400" spc="-160" baseline="0">
                <a:latin typeface="+mj-lt"/>
              </a:defRPr>
            </a:lvl1pPr>
          </a:lstStyle>
          <a:p>
            <a:r>
              <a:rPr lang="en-US"/>
              <a:t>Title page,   Ericsson Hilda Light 80pt, max 3-lines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Presentation description/subtitle</a:t>
            </a:r>
            <a:br>
              <a:rPr lang="en-GB"/>
            </a:br>
            <a:r>
              <a:rPr lang="en-US"/>
              <a:t>Ericsson Hilda 20pt</a:t>
            </a:r>
          </a:p>
        </p:txBody>
      </p:sp>
      <p:sp>
        <p:nvSpPr>
          <p:cNvPr id="3" name="Content Placeholder 2"/>
          <p:cNvSpPr>
            <a:spLocks noGrp="1"/>
          </p:cNvSpPr>
          <p:nvPr>
            <p:ph sz="quarter" idx="10" hasCustomPrompt="1"/>
          </p:nvPr>
        </p:nvSpPr>
        <p:spPr>
          <a:xfrm>
            <a:off x="6240463" y="6264000"/>
            <a:ext cx="1910479" cy="262800"/>
          </a:xfrm>
          <a:prstGeom prst="rect">
            <a:avLst/>
          </a:prstGeom>
        </p:spPr>
        <p:txBody>
          <a:bodyPr wrap="none" tIns="0" bIns="0" anchor="ctr" anchorCtr="0"/>
          <a:lstStyle>
            <a:lvl1pPr marL="0" indent="0" algn="r">
              <a:buNone/>
              <a:defRPr sz="1200">
                <a:latin typeface="+mn-lt"/>
              </a:defRPr>
            </a:lvl1pPr>
          </a:lstStyle>
          <a:p>
            <a:r>
              <a:rPr lang="en-US"/>
              <a:t>Speaker name</a:t>
            </a:r>
          </a:p>
        </p:txBody>
      </p:sp>
      <p:sp>
        <p:nvSpPr>
          <p:cNvPr id="12" name="Content Placeholder 11"/>
          <p:cNvSpPr>
            <a:spLocks noGrp="1"/>
          </p:cNvSpPr>
          <p:nvPr>
            <p:ph sz="quarter" idx="11" hasCustomPrompt="1"/>
          </p:nvPr>
        </p:nvSpPr>
        <p:spPr>
          <a:xfrm>
            <a:off x="8229600" y="6264000"/>
            <a:ext cx="2515041" cy="262800"/>
          </a:xfrm>
          <a:prstGeom prst="rect">
            <a:avLst/>
          </a:prstGeom>
          <a:noFill/>
          <a:ln w="9525">
            <a:noFill/>
            <a:miter lim="800000"/>
            <a:headEnd/>
            <a:tailEnd/>
          </a:ln>
        </p:spPr>
        <p:txBody>
          <a:bodyPr tIns="0" rIns="0" bIns="0" anchor="ctr" anchorCtr="0"/>
          <a:lstStyle>
            <a:lvl1pPr marL="0" indent="0" algn="ctr">
              <a:buNone/>
              <a:defRPr lang="en-US" sz="1200" dirty="0">
                <a:latin typeface="+mn-lt"/>
              </a:defRPr>
            </a:lvl1pPr>
          </a:lstStyle>
          <a:p>
            <a:r>
              <a:rPr lang="en-US"/>
              <a:t>Organization</a:t>
            </a:r>
          </a:p>
        </p:txBody>
      </p:sp>
      <p:sp>
        <p:nvSpPr>
          <p:cNvPr id="15" name="Content Placeholder 11"/>
          <p:cNvSpPr>
            <a:spLocks noGrp="1"/>
          </p:cNvSpPr>
          <p:nvPr>
            <p:ph sz="quarter" idx="12" hasCustomPrompt="1"/>
          </p:nvPr>
        </p:nvSpPr>
        <p:spPr>
          <a:xfrm>
            <a:off x="10811951" y="6264000"/>
            <a:ext cx="897503" cy="262800"/>
          </a:xfrm>
          <a:prstGeom prst="rect">
            <a:avLst/>
          </a:prstGeom>
          <a:noFill/>
          <a:ln w="9525">
            <a:noFill/>
            <a:miter lim="800000"/>
            <a:headEnd/>
            <a:tailEnd/>
          </a:ln>
        </p:spPr>
        <p:txBody>
          <a:bodyPr wrap="none" tIns="0" rIns="0" bIns="0" anchor="ctr" anchorCtr="0"/>
          <a:lstStyle>
            <a:lvl1pPr marL="0" indent="0" algn="ctr">
              <a:buNone/>
              <a:defRPr lang="en-US" sz="1200" dirty="0">
                <a:latin typeface="+mn-lt"/>
              </a:defRPr>
            </a:lvl1pPr>
          </a:lstStyle>
          <a:p>
            <a:pPr lvl="0"/>
            <a:r>
              <a:rPr lang="en-US"/>
              <a:t>YYYY-MM-DD</a:t>
            </a:r>
          </a:p>
        </p:txBody>
      </p:sp>
      <p:sp>
        <p:nvSpPr>
          <p:cNvPr id="10" name="FirstDividerHider">
            <a:extLst>
              <a:ext uri="{FF2B5EF4-FFF2-40B4-BE49-F238E27FC236}">
                <a16:creationId xmlns:a16="http://schemas.microsoft.com/office/drawing/2014/main" id="{D76AC379-37ED-447F-84CF-99B2FA694549}"/>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err="1">
              <a:ln>
                <a:noFill/>
              </a:ln>
              <a:solidFill>
                <a:schemeClr val="bg1"/>
              </a:solidFill>
              <a:effectLst/>
              <a:latin typeface="+mn-lt"/>
            </a:endParaRPr>
          </a:p>
        </p:txBody>
      </p:sp>
    </p:spTree>
    <p:extLst>
      <p:ext uri="{BB962C8B-B14F-4D97-AF65-F5344CB8AC3E}">
        <p14:creationId xmlns:p14="http://schemas.microsoft.com/office/powerpoint/2010/main" val="1374575616"/>
      </p:ext>
    </p:extLst>
  </p:cSld>
  <p:clrMapOvr>
    <a:masterClrMapping/>
  </p:clrMapOvr>
  <p:hf sldNum="0" hdr="0" ftr="0"/>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tatement Page 6">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6"/>
          </a:solidFill>
          <a:ln>
            <a:noFill/>
          </a:ln>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GB"/>
            </a:br>
            <a:r>
              <a:rPr lang="en-US"/>
              <a:t>Ericsson Hilda Light 60pt, </a:t>
            </a:r>
            <a:br>
              <a:rPr lang="en-GB"/>
            </a:br>
            <a:r>
              <a:rPr lang="en-US"/>
              <a:t>Ericsson White, </a:t>
            </a:r>
            <a:br>
              <a:rPr lang="en-GB"/>
            </a:br>
            <a:r>
              <a:rPr lang="en-US"/>
              <a:t>max 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6096BBFC-712A-429D-9C0A-7743993E7FC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E08DADFB-44CC-4810-9193-0C9F586CE666}"/>
              </a:ext>
            </a:extLst>
          </p:cNvPr>
          <p:cNvSpPr txBox="1"/>
          <p:nvPr userDrawn="1"/>
        </p:nvSpPr>
        <p:spPr>
          <a:xfrm>
            <a:off x="396000" y="6524625"/>
            <a:ext cx="1780937"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2021-06-03  |  Open  |  Page </a:t>
            </a:r>
            <a:fld id="{E807855A-C2C9-45F3-B8AC-CD0299BA23E2}" type="slidenum">
              <a:rPr lang="en-US" sz="800" b="0" i="0" u="none" smtClean="0">
                <a:solidFill>
                  <a:schemeClr val="bg1"/>
                </a:solidFill>
                <a:latin typeface="+mn-lt"/>
              </a:rPr>
              <a:t>‹#›</a:t>
            </a:fld>
            <a:r>
              <a:rPr lang="en-US" sz="800" b="0" i="0" u="none">
                <a:solidFill>
                  <a:schemeClr val="bg1"/>
                </a:solidFill>
                <a:latin typeface="+mn-lt"/>
              </a:rPr>
              <a:t> of 12</a:t>
            </a:r>
          </a:p>
        </p:txBody>
      </p:sp>
      <p:sp>
        <p:nvSpPr>
          <p:cNvPr id="8" name="FirstDividerHider">
            <a:extLst>
              <a:ext uri="{FF2B5EF4-FFF2-40B4-BE49-F238E27FC236}">
                <a16:creationId xmlns:a16="http://schemas.microsoft.com/office/drawing/2014/main" id="{B20F1184-2943-4F17-9C57-995EA2003751}"/>
              </a:ext>
            </a:extLst>
          </p:cNvPr>
          <p:cNvSpPr/>
          <p:nvPr userDrawn="1"/>
        </p:nvSpPr>
        <p:spPr bwMode="auto">
          <a:xfrm>
            <a:off x="396000" y="6408751"/>
            <a:ext cx="79513" cy="262393"/>
          </a:xfrm>
          <a:prstGeom prst="rect">
            <a:avLst/>
          </a:prstGeom>
          <a:solidFill>
            <a:schemeClr val="accent6"/>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err="1">
              <a:ln>
                <a:noFill/>
              </a:ln>
              <a:solidFill>
                <a:schemeClr val="bg1"/>
              </a:solidFill>
              <a:effectLst/>
              <a:latin typeface="+mn-lt"/>
            </a:endParaRPr>
          </a:p>
        </p:txBody>
      </p:sp>
    </p:spTree>
    <p:extLst>
      <p:ext uri="{BB962C8B-B14F-4D97-AF65-F5344CB8AC3E}">
        <p14:creationId xmlns:p14="http://schemas.microsoft.com/office/powerpoint/2010/main" val="1267818655"/>
      </p:ext>
    </p:extLst>
  </p:cSld>
  <p:clrMapOvr>
    <a:masterClrMapping/>
  </p:clrMapOvr>
  <p:hf sldNum="0"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tatement Page 7">
    <p:spTree>
      <p:nvGrpSpPr>
        <p:cNvPr id="1" name=""/>
        <p:cNvGrpSpPr/>
        <p:nvPr/>
      </p:nvGrpSpPr>
      <p:grpSpPr>
        <a:xfrm>
          <a:off x="0" y="0"/>
          <a:ext cx="0" cy="0"/>
          <a:chOff x="0" y="0"/>
          <a:chExt cx="0" cy="0"/>
        </a:xfrm>
      </p:grpSpPr>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tx1"/>
                </a:solidFill>
              </a:defRPr>
            </a:lvl1pPr>
          </a:lstStyle>
          <a:p>
            <a:pPr lvl="0"/>
            <a:r>
              <a:rPr lang="en-US"/>
              <a:t>Chapter/section divider or Statement/fact/quote, </a:t>
            </a:r>
            <a:br>
              <a:rPr lang="en-GB"/>
            </a:br>
            <a:r>
              <a:rPr lang="en-US"/>
              <a:t>Ericsson Hilda Light 60pt, </a:t>
            </a:r>
            <a:br>
              <a:rPr lang="en-GB"/>
            </a:br>
            <a:r>
              <a:rPr lang="en-US"/>
              <a:t>Ericsson Black, </a:t>
            </a:r>
            <a:br>
              <a:rPr lang="en-GB"/>
            </a:br>
            <a:r>
              <a:rPr lang="en-US"/>
              <a:t>max 5-lines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5"/>
            <a:ext cx="5472114"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Statement/quote source, </a:t>
            </a:r>
          </a:p>
          <a:p>
            <a:r>
              <a:rPr lang="en-US"/>
              <a:t>Ericsson Black, Ericsson Hilda 20pt</a:t>
            </a:r>
          </a:p>
        </p:txBody>
      </p:sp>
      <p:sp>
        <p:nvSpPr>
          <p:cNvPr id="4"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7AB1CD1C-AD0D-4C0E-8012-BDF9F1E4C38B}"/>
              </a:ext>
            </a:extLst>
          </p:cNvPr>
          <p:cNvSpPr txBox="1"/>
          <p:nvPr userDrawn="1"/>
        </p:nvSpPr>
        <p:spPr>
          <a:xfrm>
            <a:off x="396000" y="6524625"/>
            <a:ext cx="1780937"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4C545DBD-6F34-4D0B-86C4-F53994B4C1B8}" type="slidenum">
              <a:rPr lang="en-US" sz="800" b="0" i="0" u="none" smtClean="0">
                <a:solidFill>
                  <a:srgbClr val="1A1816"/>
                </a:solidFill>
                <a:latin typeface="+mn-lt"/>
              </a:rPr>
              <a:t>‹#›</a:t>
            </a:fld>
            <a:r>
              <a:rPr lang="en-US" sz="800" b="0" i="0" u="none">
                <a:solidFill>
                  <a:srgbClr val="1A1816"/>
                </a:solidFill>
                <a:latin typeface="+mn-lt"/>
              </a:rPr>
              <a:t> of 12</a:t>
            </a:r>
          </a:p>
        </p:txBody>
      </p:sp>
      <p:sp>
        <p:nvSpPr>
          <p:cNvPr id="5" name="FirstDividerHider">
            <a:extLst>
              <a:ext uri="{FF2B5EF4-FFF2-40B4-BE49-F238E27FC236}">
                <a16:creationId xmlns:a16="http://schemas.microsoft.com/office/drawing/2014/main" id="{280FD398-9480-44AE-B01C-23BDC7D4B6B7}"/>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err="1">
              <a:ln>
                <a:noFill/>
              </a:ln>
              <a:solidFill>
                <a:schemeClr val="bg1"/>
              </a:solidFill>
              <a:effectLst/>
              <a:latin typeface="+mn-lt"/>
            </a:endParaRPr>
          </a:p>
        </p:txBody>
      </p:sp>
    </p:spTree>
    <p:extLst>
      <p:ext uri="{BB962C8B-B14F-4D97-AF65-F5344CB8AC3E}">
        <p14:creationId xmlns:p14="http://schemas.microsoft.com/office/powerpoint/2010/main" val="3355176887"/>
      </p:ext>
    </p:extLst>
  </p:cSld>
  <p:clrMapOvr>
    <a:masterClrMapping/>
  </p:clrMapOvr>
  <p:hf sldNum="0"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Section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1"/>
            <a:ext cx="8353425" cy="3457574"/>
          </a:xfrm>
          <a:noFill/>
          <a:ln w="9525">
            <a:noFill/>
            <a:miter lim="800000"/>
            <a:headEnd/>
            <a:tailEnd/>
          </a:ln>
        </p:spPr>
        <p:txBody>
          <a:bodyPr/>
          <a:lstStyle>
            <a:lvl1pPr>
              <a:defRPr lang="en-US" sz="6000" b="0" baseline="0" dirty="0">
                <a:solidFill>
                  <a:schemeClr val="tx1"/>
                </a:solidFill>
              </a:defRPr>
            </a:lvl1pPr>
          </a:lstStyle>
          <a:p>
            <a:pPr lvl="0"/>
            <a:r>
              <a:rPr lang="en-US"/>
              <a:t>Chapter/section, </a:t>
            </a:r>
            <a:br>
              <a:rPr lang="en-GB"/>
            </a:br>
            <a:r>
              <a:rPr lang="en-US"/>
              <a:t>Ericsson Hilda Light 60pt, Ericsson Black, </a:t>
            </a:r>
            <a:br>
              <a:rPr lang="en-GB"/>
            </a:br>
            <a:r>
              <a:rPr lang="en-US"/>
              <a:t>max 4-lines</a:t>
            </a:r>
          </a:p>
        </p:txBody>
      </p:sp>
      <p:sp>
        <p:nvSpPr>
          <p:cNvPr id="3"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76D5DBE1-F5A0-4F54-BCB1-8A4278408056}"/>
              </a:ext>
            </a:extLst>
          </p:cNvPr>
          <p:cNvSpPr txBox="1"/>
          <p:nvPr userDrawn="1"/>
        </p:nvSpPr>
        <p:spPr>
          <a:xfrm>
            <a:off x="396000" y="6524625"/>
            <a:ext cx="1780937"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F6655DFF-0389-47C6-992B-C8166D32B02D}" type="slidenum">
              <a:rPr lang="en-US" sz="800" b="0" i="0" u="none" smtClean="0">
                <a:solidFill>
                  <a:srgbClr val="1A1816"/>
                </a:solidFill>
                <a:latin typeface="+mn-lt"/>
              </a:rPr>
              <a:t>‹#›</a:t>
            </a:fld>
            <a:r>
              <a:rPr lang="en-US" sz="800" b="0" i="0" u="none">
                <a:solidFill>
                  <a:srgbClr val="1A1816"/>
                </a:solidFill>
                <a:latin typeface="+mn-lt"/>
              </a:rPr>
              <a:t> of 12</a:t>
            </a:r>
          </a:p>
        </p:txBody>
      </p:sp>
      <p:sp>
        <p:nvSpPr>
          <p:cNvPr id="4" name="FirstDividerHider">
            <a:extLst>
              <a:ext uri="{FF2B5EF4-FFF2-40B4-BE49-F238E27FC236}">
                <a16:creationId xmlns:a16="http://schemas.microsoft.com/office/drawing/2014/main" id="{EBCE69E9-15BF-463F-B5D4-3C1F6E9F6B53}"/>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err="1">
              <a:ln>
                <a:noFill/>
              </a:ln>
              <a:solidFill>
                <a:schemeClr val="bg1"/>
              </a:solidFill>
              <a:effectLst/>
              <a:latin typeface="+mn-lt"/>
            </a:endParaRPr>
          </a:p>
        </p:txBody>
      </p:sp>
    </p:spTree>
    <p:extLst>
      <p:ext uri="{BB962C8B-B14F-4D97-AF65-F5344CB8AC3E}">
        <p14:creationId xmlns:p14="http://schemas.microsoft.com/office/powerpoint/2010/main" val="1793964376"/>
      </p:ext>
    </p:extLst>
  </p:cSld>
  <p:clrMapOvr>
    <a:masterClrMapping/>
  </p:clrMapOvr>
  <p:hf sldNum="0"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69F42FFA-3DFB-4DB2-A942-F02200203C82}"/>
              </a:ext>
            </a:extLst>
          </p:cNvPr>
          <p:cNvSpPr txBox="1"/>
          <p:nvPr userDrawn="1"/>
        </p:nvSpPr>
        <p:spPr>
          <a:xfrm>
            <a:off x="396000" y="6524625"/>
            <a:ext cx="1780937"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5DBB72DB-2DCF-4633-A1B1-EB7E7B079C9C}" type="slidenum">
              <a:rPr lang="en-US" sz="800" b="0" i="0" u="none" smtClean="0">
                <a:solidFill>
                  <a:srgbClr val="1A1816"/>
                </a:solidFill>
                <a:latin typeface="+mn-lt"/>
              </a:rPr>
              <a:t>‹#›</a:t>
            </a:fld>
            <a:r>
              <a:rPr lang="en-US" sz="800" b="0" i="0" u="none">
                <a:solidFill>
                  <a:srgbClr val="1A1816"/>
                </a:solidFill>
                <a:latin typeface="+mn-lt"/>
              </a:rPr>
              <a:t> of 12</a:t>
            </a:r>
          </a:p>
        </p:txBody>
      </p:sp>
      <p:sp>
        <p:nvSpPr>
          <p:cNvPr id="3" name="FirstDividerHider">
            <a:extLst>
              <a:ext uri="{FF2B5EF4-FFF2-40B4-BE49-F238E27FC236}">
                <a16:creationId xmlns:a16="http://schemas.microsoft.com/office/drawing/2014/main" id="{1B42E3D4-F1BA-4FA4-8629-042A5D955B23}"/>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err="1">
              <a:ln>
                <a:noFill/>
              </a:ln>
              <a:solidFill>
                <a:schemeClr val="bg1"/>
              </a:solidFill>
              <a:effectLst/>
              <a:latin typeface="+mn-lt"/>
            </a:endParaRPr>
          </a:p>
        </p:txBody>
      </p:sp>
    </p:spTree>
    <p:extLst>
      <p:ext uri="{BB962C8B-B14F-4D97-AF65-F5344CB8AC3E}">
        <p14:creationId xmlns:p14="http://schemas.microsoft.com/office/powerpoint/2010/main" val="1859332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3"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44ECCE6-4D94-443E-8C20-CA233A5C0572}"/>
              </a:ext>
            </a:extLst>
          </p:cNvPr>
          <p:cNvSpPr txBox="1"/>
          <p:nvPr userDrawn="1"/>
        </p:nvSpPr>
        <p:spPr>
          <a:xfrm>
            <a:off x="396000" y="6524625"/>
            <a:ext cx="1780937"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6AAF5277-5790-43B8-AC24-B686C6D8356E}" type="slidenum">
              <a:rPr lang="en-US" sz="800" b="0" i="0" u="none" smtClean="0">
                <a:solidFill>
                  <a:srgbClr val="1A1816"/>
                </a:solidFill>
                <a:latin typeface="+mn-lt"/>
              </a:rPr>
              <a:t>‹#›</a:t>
            </a:fld>
            <a:r>
              <a:rPr lang="en-US" sz="800" b="0" i="0" u="none">
                <a:solidFill>
                  <a:srgbClr val="1A1816"/>
                </a:solidFill>
                <a:latin typeface="+mn-lt"/>
              </a:rPr>
              <a:t> of 12</a:t>
            </a:r>
          </a:p>
        </p:txBody>
      </p:sp>
      <p:sp>
        <p:nvSpPr>
          <p:cNvPr id="5" name="FirstDividerHider">
            <a:extLst>
              <a:ext uri="{FF2B5EF4-FFF2-40B4-BE49-F238E27FC236}">
                <a16:creationId xmlns:a16="http://schemas.microsoft.com/office/drawing/2014/main" id="{CA0A38D4-B093-4CE6-9935-648A137BFECE}"/>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err="1">
              <a:ln>
                <a:noFill/>
              </a:ln>
              <a:solidFill>
                <a:schemeClr val="bg1"/>
              </a:solidFill>
              <a:effectLst/>
              <a:latin typeface="+mn-lt"/>
            </a:endParaRPr>
          </a:p>
        </p:txBody>
      </p:sp>
    </p:spTree>
    <p:extLst>
      <p:ext uri="{BB962C8B-B14F-4D97-AF65-F5344CB8AC3E}">
        <p14:creationId xmlns:p14="http://schemas.microsoft.com/office/powerpoint/2010/main" val="34154561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0613FB31-E723-434D-8FBC-0054A541634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6BFCB29-C939-4442-981C-DE6A97866D13}"/>
              </a:ext>
            </a:extLst>
          </p:cNvPr>
          <p:cNvSpPr txBox="1"/>
          <p:nvPr userDrawn="1"/>
        </p:nvSpPr>
        <p:spPr>
          <a:xfrm>
            <a:off x="396000" y="6524625"/>
            <a:ext cx="1780937"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2021-06-03  |  Open  |  Page </a:t>
            </a:r>
            <a:fld id="{29C5502E-3660-4104-8847-1218B4E8EA32}" type="slidenum">
              <a:rPr lang="en-US" sz="800" b="0" i="0" u="none" smtClean="0">
                <a:solidFill>
                  <a:schemeClr val="bg1"/>
                </a:solidFill>
                <a:latin typeface="+mn-lt"/>
              </a:rPr>
              <a:t>‹#›</a:t>
            </a:fld>
            <a:r>
              <a:rPr lang="en-US" sz="800" b="0" i="0" u="none">
                <a:solidFill>
                  <a:schemeClr val="bg1"/>
                </a:solidFill>
                <a:latin typeface="+mn-lt"/>
              </a:rPr>
              <a:t> of 12</a:t>
            </a:r>
          </a:p>
        </p:txBody>
      </p:sp>
      <p:sp>
        <p:nvSpPr>
          <p:cNvPr id="7" name="FirstDividerHider">
            <a:extLst>
              <a:ext uri="{FF2B5EF4-FFF2-40B4-BE49-F238E27FC236}">
                <a16:creationId xmlns:a16="http://schemas.microsoft.com/office/drawing/2014/main" id="{CDFB9A14-FAD3-478A-957D-C7B532F6669C}"/>
              </a:ext>
            </a:extLst>
          </p:cNvPr>
          <p:cNvSpPr/>
          <p:nvPr userDrawn="1"/>
        </p:nvSpPr>
        <p:spPr bwMode="auto">
          <a:xfrm>
            <a:off x="396000" y="6408751"/>
            <a:ext cx="79513" cy="262393"/>
          </a:xfrm>
          <a:prstGeom prst="rect">
            <a:avLst/>
          </a:prstGeom>
          <a:solidFill>
            <a:schemeClr val="accent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err="1">
              <a:ln>
                <a:noFill/>
              </a:ln>
              <a:solidFill>
                <a:schemeClr val="bg1"/>
              </a:solidFill>
              <a:effectLst/>
              <a:latin typeface="+mn-lt"/>
            </a:endParaRPr>
          </a:p>
        </p:txBody>
      </p:sp>
    </p:spTree>
    <p:extLst>
      <p:ext uri="{BB962C8B-B14F-4D97-AF65-F5344CB8AC3E}">
        <p14:creationId xmlns:p14="http://schemas.microsoft.com/office/powerpoint/2010/main" val="35517331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2"/>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82EAEE37-7D1D-49D7-BEC8-7A88843E383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D4262351-4A54-4EAA-990E-D909E1CAD758}"/>
              </a:ext>
            </a:extLst>
          </p:cNvPr>
          <p:cNvSpPr txBox="1"/>
          <p:nvPr userDrawn="1"/>
        </p:nvSpPr>
        <p:spPr>
          <a:xfrm>
            <a:off x="396000" y="6524625"/>
            <a:ext cx="1780937"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2021-06-03  |  Open  |  Page </a:t>
            </a:r>
            <a:fld id="{CB365FCB-3BED-4A0D-9FF1-7837F9363202}" type="slidenum">
              <a:rPr lang="en-US" sz="800" b="0" i="0" u="none" smtClean="0">
                <a:solidFill>
                  <a:schemeClr val="bg1"/>
                </a:solidFill>
                <a:latin typeface="+mn-lt"/>
              </a:rPr>
              <a:t>‹#›</a:t>
            </a:fld>
            <a:r>
              <a:rPr lang="en-US" sz="800" b="0" i="0" u="none">
                <a:solidFill>
                  <a:schemeClr val="bg1"/>
                </a:solidFill>
                <a:latin typeface="+mn-lt"/>
              </a:rPr>
              <a:t> of 12</a:t>
            </a:r>
          </a:p>
        </p:txBody>
      </p:sp>
      <p:sp>
        <p:nvSpPr>
          <p:cNvPr id="7" name="FirstDividerHider">
            <a:extLst>
              <a:ext uri="{FF2B5EF4-FFF2-40B4-BE49-F238E27FC236}">
                <a16:creationId xmlns:a16="http://schemas.microsoft.com/office/drawing/2014/main" id="{26AD250A-4DBC-40DE-AFFC-E7624FE87538}"/>
              </a:ext>
            </a:extLst>
          </p:cNvPr>
          <p:cNvSpPr/>
          <p:nvPr userDrawn="1"/>
        </p:nvSpPr>
        <p:spPr bwMode="auto">
          <a:xfrm>
            <a:off x="396000" y="6408751"/>
            <a:ext cx="79513" cy="262393"/>
          </a:xfrm>
          <a:prstGeom prst="rect">
            <a:avLst/>
          </a:prstGeom>
          <a:solidFill>
            <a:schemeClr val="accent2"/>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err="1">
              <a:ln>
                <a:noFill/>
              </a:ln>
              <a:solidFill>
                <a:schemeClr val="bg1"/>
              </a:solidFill>
              <a:effectLst/>
              <a:latin typeface="+mn-lt"/>
            </a:endParaRPr>
          </a:p>
        </p:txBody>
      </p:sp>
    </p:spTree>
    <p:extLst>
      <p:ext uri="{BB962C8B-B14F-4D97-AF65-F5344CB8AC3E}">
        <p14:creationId xmlns:p14="http://schemas.microsoft.com/office/powerpoint/2010/main" val="16739243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A44C7C5B-04BF-4F0E-888E-CE87D0EF1DA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128B6DA1-0170-4C5B-ABCB-83F1E4B0ECBB}"/>
              </a:ext>
            </a:extLst>
          </p:cNvPr>
          <p:cNvSpPr txBox="1"/>
          <p:nvPr userDrawn="1"/>
        </p:nvSpPr>
        <p:spPr>
          <a:xfrm>
            <a:off x="396000" y="6524625"/>
            <a:ext cx="1780937"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2021-06-03  |  Open  |  Page </a:t>
            </a:r>
            <a:fld id="{36AD11AD-04CD-4492-AB5C-D139ECF05BCE}" type="slidenum">
              <a:rPr lang="en-US" sz="800" b="0" i="0" u="none" smtClean="0">
                <a:solidFill>
                  <a:schemeClr val="bg1"/>
                </a:solidFill>
                <a:latin typeface="+mn-lt"/>
              </a:rPr>
              <a:t>‹#›</a:t>
            </a:fld>
            <a:r>
              <a:rPr lang="en-US" sz="800" b="0" i="0" u="none">
                <a:solidFill>
                  <a:schemeClr val="bg1"/>
                </a:solidFill>
                <a:latin typeface="+mn-lt"/>
              </a:rPr>
              <a:t> of 12</a:t>
            </a:r>
          </a:p>
        </p:txBody>
      </p:sp>
      <p:sp>
        <p:nvSpPr>
          <p:cNvPr id="7" name="FirstDividerHider">
            <a:extLst>
              <a:ext uri="{FF2B5EF4-FFF2-40B4-BE49-F238E27FC236}">
                <a16:creationId xmlns:a16="http://schemas.microsoft.com/office/drawing/2014/main" id="{1DDC2944-9064-423F-8989-C84E9A8FA793}"/>
              </a:ext>
            </a:extLst>
          </p:cNvPr>
          <p:cNvSpPr/>
          <p:nvPr userDrawn="1"/>
        </p:nvSpPr>
        <p:spPr bwMode="auto">
          <a:xfrm>
            <a:off x="396000" y="6408751"/>
            <a:ext cx="79513" cy="262393"/>
          </a:xfrm>
          <a:prstGeom prst="rect">
            <a:avLst/>
          </a:prstGeom>
          <a:solidFill>
            <a:schemeClr val="accent3"/>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err="1">
              <a:ln>
                <a:noFill/>
              </a:ln>
              <a:solidFill>
                <a:schemeClr val="bg1"/>
              </a:solidFill>
              <a:effectLst/>
              <a:latin typeface="+mn-lt"/>
            </a:endParaRPr>
          </a:p>
        </p:txBody>
      </p:sp>
    </p:spTree>
    <p:extLst>
      <p:ext uri="{BB962C8B-B14F-4D97-AF65-F5344CB8AC3E}">
        <p14:creationId xmlns:p14="http://schemas.microsoft.com/office/powerpoint/2010/main" val="15265974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4"/>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765A3682-3283-4350-B37F-DCABDCB15F6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8F93BC53-EE81-4467-94F1-401BB6631310}"/>
              </a:ext>
            </a:extLst>
          </p:cNvPr>
          <p:cNvSpPr txBox="1"/>
          <p:nvPr userDrawn="1"/>
        </p:nvSpPr>
        <p:spPr>
          <a:xfrm>
            <a:off x="396000" y="6524625"/>
            <a:ext cx="1780937"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2021-06-03  |  Open  |  Page </a:t>
            </a:r>
            <a:fld id="{BA0FEC24-63F4-46A6-A91D-F72A33E10DF5}" type="slidenum">
              <a:rPr lang="en-US" sz="800" b="0" i="0" u="none" smtClean="0">
                <a:solidFill>
                  <a:schemeClr val="bg1"/>
                </a:solidFill>
                <a:latin typeface="+mn-lt"/>
              </a:rPr>
              <a:t>‹#›</a:t>
            </a:fld>
            <a:r>
              <a:rPr lang="en-US" sz="800" b="0" i="0" u="none">
                <a:solidFill>
                  <a:schemeClr val="bg1"/>
                </a:solidFill>
                <a:latin typeface="+mn-lt"/>
              </a:rPr>
              <a:t> of 12</a:t>
            </a:r>
          </a:p>
        </p:txBody>
      </p:sp>
      <p:sp>
        <p:nvSpPr>
          <p:cNvPr id="7" name="FirstDividerHider">
            <a:extLst>
              <a:ext uri="{FF2B5EF4-FFF2-40B4-BE49-F238E27FC236}">
                <a16:creationId xmlns:a16="http://schemas.microsoft.com/office/drawing/2014/main" id="{28FE6F9E-68CB-4EDC-92EF-E3371EEA23DA}"/>
              </a:ext>
            </a:extLst>
          </p:cNvPr>
          <p:cNvSpPr/>
          <p:nvPr userDrawn="1"/>
        </p:nvSpPr>
        <p:spPr bwMode="auto">
          <a:xfrm>
            <a:off x="396000" y="6408751"/>
            <a:ext cx="79513" cy="262393"/>
          </a:xfrm>
          <a:prstGeom prst="rect">
            <a:avLst/>
          </a:prstGeom>
          <a:solidFill>
            <a:schemeClr val="accent4"/>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err="1">
              <a:ln>
                <a:noFill/>
              </a:ln>
              <a:solidFill>
                <a:schemeClr val="bg1"/>
              </a:solidFill>
              <a:effectLst/>
              <a:latin typeface="+mn-lt"/>
            </a:endParaRPr>
          </a:p>
        </p:txBody>
      </p:sp>
    </p:spTree>
    <p:extLst>
      <p:ext uri="{BB962C8B-B14F-4D97-AF65-F5344CB8AC3E}">
        <p14:creationId xmlns:p14="http://schemas.microsoft.com/office/powerpoint/2010/main" val="24768382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5"/>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6B1A279A-6DFF-44E2-AFD5-C14BD71050E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064BC3BB-EB1F-4C03-845A-197D7CB3D7FF}"/>
              </a:ext>
            </a:extLst>
          </p:cNvPr>
          <p:cNvSpPr txBox="1"/>
          <p:nvPr userDrawn="1"/>
        </p:nvSpPr>
        <p:spPr>
          <a:xfrm>
            <a:off x="396000" y="6524625"/>
            <a:ext cx="1780937"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2021-06-03  |  Open  |  Page </a:t>
            </a:r>
            <a:fld id="{9CD7E931-705D-4627-9BE7-802464D71587}" type="slidenum">
              <a:rPr lang="en-US" sz="800" b="0" i="0" u="none" smtClean="0">
                <a:solidFill>
                  <a:schemeClr val="bg1"/>
                </a:solidFill>
                <a:latin typeface="+mn-lt"/>
              </a:rPr>
              <a:t>‹#›</a:t>
            </a:fld>
            <a:r>
              <a:rPr lang="en-US" sz="800" b="0" i="0" u="none">
                <a:solidFill>
                  <a:schemeClr val="bg1"/>
                </a:solidFill>
                <a:latin typeface="+mn-lt"/>
              </a:rPr>
              <a:t> of 12</a:t>
            </a:r>
          </a:p>
        </p:txBody>
      </p:sp>
      <p:sp>
        <p:nvSpPr>
          <p:cNvPr id="7" name="FirstDividerHider">
            <a:extLst>
              <a:ext uri="{FF2B5EF4-FFF2-40B4-BE49-F238E27FC236}">
                <a16:creationId xmlns:a16="http://schemas.microsoft.com/office/drawing/2014/main" id="{10F60CD3-0F2D-42D6-B39D-C861213831E0}"/>
              </a:ext>
            </a:extLst>
          </p:cNvPr>
          <p:cNvSpPr/>
          <p:nvPr userDrawn="1"/>
        </p:nvSpPr>
        <p:spPr bwMode="auto">
          <a:xfrm>
            <a:off x="396000" y="6408751"/>
            <a:ext cx="79513" cy="262393"/>
          </a:xfrm>
          <a:prstGeom prst="rect">
            <a:avLst/>
          </a:prstGeom>
          <a:solidFill>
            <a:schemeClr val="accent5"/>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err="1">
              <a:ln>
                <a:noFill/>
              </a:ln>
              <a:solidFill>
                <a:schemeClr val="bg1"/>
              </a:solidFill>
              <a:effectLst/>
              <a:latin typeface="+mn-lt"/>
            </a:endParaRPr>
          </a:p>
        </p:txBody>
      </p:sp>
    </p:spTree>
    <p:extLst>
      <p:ext uri="{BB962C8B-B14F-4D97-AF65-F5344CB8AC3E}">
        <p14:creationId xmlns:p14="http://schemas.microsoft.com/office/powerpoint/2010/main" val="35011406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Page w. white text">
    <p:spTree>
      <p:nvGrpSpPr>
        <p:cNvPr id="1" name=""/>
        <p:cNvGrpSpPr/>
        <p:nvPr/>
      </p:nvGrpSpPr>
      <p:grpSpPr>
        <a:xfrm>
          <a:off x="0" y="0"/>
          <a:ext cx="0" cy="0"/>
          <a:chOff x="0" y="0"/>
          <a:chExt cx="0" cy="0"/>
        </a:xfrm>
      </p:grpSpPr>
      <p:sp>
        <p:nvSpPr>
          <p:cNvPr id="16" name="Content Placeholder 2">
            <a:extLst>
              <a:ext uri="{FF2B5EF4-FFF2-40B4-BE49-F238E27FC236}">
                <a16:creationId xmlns:a16="http://schemas.microsoft.com/office/drawing/2014/main" id="{4CCEC097-FFF5-42B5-861E-569EAABCFEFB}"/>
              </a:ext>
            </a:extLst>
          </p:cNvPr>
          <p:cNvSpPr>
            <a:spLocks noGrp="1"/>
          </p:cNvSpPr>
          <p:nvPr>
            <p:ph sz="quarter" idx="13" hasCustomPrompt="1"/>
          </p:nvPr>
        </p:nvSpPr>
        <p:spPr>
          <a:xfrm>
            <a:off x="0" y="-3048"/>
            <a:ext cx="12192000" cy="6858000"/>
          </a:xfrm>
          <a:prstGeom prst="rect">
            <a:avLst/>
          </a:prstGeom>
          <a:solidFill>
            <a:schemeClr val="tx1"/>
          </a:solidFill>
        </p:spPr>
        <p:txBody>
          <a:bodyPr/>
          <a:lstStyle>
            <a:lvl1pPr marL="0" indent="0">
              <a:buNone/>
              <a:defRPr>
                <a:solidFill>
                  <a:schemeClr val="bg1"/>
                </a:solidFill>
              </a:defRPr>
            </a:lvl1pPr>
            <a:lvl2pPr>
              <a:defRPr/>
            </a:lvl2pPr>
            <a:lvl3pPr>
              <a:defRPr/>
            </a:lvl3pPr>
            <a:lvl4pPr>
              <a:defRPr/>
            </a:lvl4pPr>
            <a:lvl5pPr>
              <a:defRPr/>
            </a:lvl5pPr>
          </a:lstStyle>
          <a:p>
            <a:pPr lvl="0"/>
            <a:r>
              <a:rPr lang="en-US"/>
              <a:t> </a:t>
            </a:r>
          </a:p>
        </p:txBody>
      </p:sp>
      <p:sp>
        <p:nvSpPr>
          <p:cNvPr id="22531" name="Title_TM"/>
          <p:cNvSpPr>
            <a:spLocks noGrp="1" noChangeArrowheads="1"/>
          </p:cNvSpPr>
          <p:nvPr>
            <p:ph type="ctrTitle" hasCustomPrompt="1"/>
          </p:nvPr>
        </p:nvSpPr>
        <p:spPr>
          <a:xfrm>
            <a:off x="479425" y="476250"/>
            <a:ext cx="8353426" cy="3456000"/>
          </a:xfrm>
        </p:spPr>
        <p:txBody>
          <a:bodyPr/>
          <a:lstStyle>
            <a:lvl1pPr>
              <a:lnSpc>
                <a:spcPct val="85000"/>
              </a:lnSpc>
              <a:defRPr sz="8000" b="0" kern="1400" spc="-160" baseline="0">
                <a:solidFill>
                  <a:schemeClr val="bg1"/>
                </a:solidFill>
                <a:latin typeface="+mj-lt"/>
              </a:defRPr>
            </a:lvl1pPr>
          </a:lstStyle>
          <a:p>
            <a:r>
              <a:rPr lang="en-US"/>
              <a:t>Title page,   Ericsson Hilda Light 80pt, max 3-lines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Presentation description/subtitle</a:t>
            </a:r>
            <a:br>
              <a:rPr lang="en-GB"/>
            </a:br>
            <a:r>
              <a:rPr lang="en-US"/>
              <a:t>Ericsson Hilda 20pt</a:t>
            </a:r>
          </a:p>
        </p:txBody>
      </p:sp>
      <p:pic>
        <p:nvPicPr>
          <p:cNvPr id="10" name="Graphic 9">
            <a:extLst>
              <a:ext uri="{FF2B5EF4-FFF2-40B4-BE49-F238E27FC236}">
                <a16:creationId xmlns:a16="http://schemas.microsoft.com/office/drawing/2014/main" id="{E29FEEAB-1C1F-4153-BC50-6FCDEAC19C8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9" name="Content Placeholder 2">
            <a:extLst>
              <a:ext uri="{FF2B5EF4-FFF2-40B4-BE49-F238E27FC236}">
                <a16:creationId xmlns:a16="http://schemas.microsoft.com/office/drawing/2014/main" id="{07AC4DB9-933C-4680-A281-C11929BCC2F5}"/>
              </a:ext>
            </a:extLst>
          </p:cNvPr>
          <p:cNvSpPr>
            <a:spLocks noGrp="1"/>
          </p:cNvSpPr>
          <p:nvPr>
            <p:ph sz="quarter" idx="10" hasCustomPrompt="1"/>
          </p:nvPr>
        </p:nvSpPr>
        <p:spPr>
          <a:xfrm>
            <a:off x="6240463" y="6264000"/>
            <a:ext cx="1910479" cy="262800"/>
          </a:xfrm>
          <a:prstGeom prst="rect">
            <a:avLst/>
          </a:prstGeom>
        </p:spPr>
        <p:txBody>
          <a:bodyPr wrap="none" tIns="0" bIns="0" anchor="ctr" anchorCtr="0"/>
          <a:lstStyle>
            <a:lvl1pPr marL="0" indent="0" algn="r">
              <a:buNone/>
              <a:defRPr sz="1200">
                <a:solidFill>
                  <a:schemeClr val="bg1"/>
                </a:solidFill>
                <a:latin typeface="+mn-lt"/>
              </a:defRPr>
            </a:lvl1pPr>
          </a:lstStyle>
          <a:p>
            <a:r>
              <a:rPr lang="en-US"/>
              <a:t>Speaker name</a:t>
            </a:r>
          </a:p>
        </p:txBody>
      </p:sp>
      <p:sp>
        <p:nvSpPr>
          <p:cNvPr id="11" name="Content Placeholder 11">
            <a:extLst>
              <a:ext uri="{FF2B5EF4-FFF2-40B4-BE49-F238E27FC236}">
                <a16:creationId xmlns:a16="http://schemas.microsoft.com/office/drawing/2014/main" id="{7B568BB6-C8A4-4545-B025-7D97CC4692BC}"/>
              </a:ext>
            </a:extLst>
          </p:cNvPr>
          <p:cNvSpPr>
            <a:spLocks noGrp="1"/>
          </p:cNvSpPr>
          <p:nvPr>
            <p:ph sz="quarter" idx="11" hasCustomPrompt="1"/>
          </p:nvPr>
        </p:nvSpPr>
        <p:spPr>
          <a:xfrm>
            <a:off x="8229600" y="6264000"/>
            <a:ext cx="2515041" cy="262800"/>
          </a:xfrm>
          <a:prstGeom prst="rect">
            <a:avLst/>
          </a:prstGeom>
          <a:noFill/>
          <a:ln w="9525">
            <a:noFill/>
            <a:miter lim="800000"/>
            <a:headEnd/>
            <a:tailEnd/>
          </a:ln>
        </p:spPr>
        <p:txBody>
          <a:bodyPr tIns="0" rIns="0" bIns="0" anchor="ctr" anchorCtr="0"/>
          <a:lstStyle>
            <a:lvl1pPr marL="0" indent="0" algn="ctr">
              <a:buNone/>
              <a:defRPr lang="en-US" sz="1200" dirty="0">
                <a:solidFill>
                  <a:schemeClr val="bg1"/>
                </a:solidFill>
                <a:latin typeface="+mn-lt"/>
              </a:defRPr>
            </a:lvl1pPr>
          </a:lstStyle>
          <a:p>
            <a:r>
              <a:rPr lang="en-US"/>
              <a:t>Organization</a:t>
            </a:r>
          </a:p>
        </p:txBody>
      </p:sp>
      <p:sp>
        <p:nvSpPr>
          <p:cNvPr id="13" name="Content Placeholder 11">
            <a:extLst>
              <a:ext uri="{FF2B5EF4-FFF2-40B4-BE49-F238E27FC236}">
                <a16:creationId xmlns:a16="http://schemas.microsoft.com/office/drawing/2014/main" id="{D51585B7-9911-4BC2-ACC7-3D991408BDDF}"/>
              </a:ext>
            </a:extLst>
          </p:cNvPr>
          <p:cNvSpPr>
            <a:spLocks noGrp="1"/>
          </p:cNvSpPr>
          <p:nvPr>
            <p:ph sz="quarter" idx="12" hasCustomPrompt="1"/>
          </p:nvPr>
        </p:nvSpPr>
        <p:spPr>
          <a:xfrm>
            <a:off x="10811951" y="6264000"/>
            <a:ext cx="897503" cy="262800"/>
          </a:xfrm>
          <a:prstGeom prst="rect">
            <a:avLst/>
          </a:prstGeom>
          <a:noFill/>
          <a:ln w="9525">
            <a:noFill/>
            <a:miter lim="800000"/>
            <a:headEnd/>
            <a:tailEnd/>
          </a:ln>
        </p:spPr>
        <p:txBody>
          <a:bodyPr wrap="none" tIns="0" rIns="0" bIns="0" anchor="ctr" anchorCtr="0"/>
          <a:lstStyle>
            <a:lvl1pPr marL="0" indent="0" algn="ctr">
              <a:buNone/>
              <a:defRPr lang="en-US" sz="1200" dirty="0">
                <a:solidFill>
                  <a:schemeClr val="bg1"/>
                </a:solidFill>
                <a:latin typeface="+mn-lt"/>
              </a:defRPr>
            </a:lvl1pPr>
          </a:lstStyle>
          <a:p>
            <a:pPr lvl="0"/>
            <a:r>
              <a:rPr lang="en-US"/>
              <a:t>YYYY-MM-DD</a:t>
            </a:r>
          </a:p>
        </p:txBody>
      </p:sp>
      <p:sp>
        <p:nvSpPr>
          <p:cNvPr id="14"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89DFBA61-B916-44BD-A1D9-F41D32B7BCB6}"/>
              </a:ext>
            </a:extLst>
          </p:cNvPr>
          <p:cNvSpPr txBox="1"/>
          <p:nvPr userDrawn="1"/>
        </p:nvSpPr>
        <p:spPr>
          <a:xfrm>
            <a:off x="396000" y="6524625"/>
            <a:ext cx="1780937"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2021-06-03  |  Open  |  Page </a:t>
            </a:r>
            <a:fld id="{0833EDA4-4F07-44D2-9ABB-FF9A63C6C146}" type="slidenum">
              <a:rPr lang="en-US" sz="800" b="0" i="0" u="none" smtClean="0">
                <a:solidFill>
                  <a:schemeClr val="bg1"/>
                </a:solidFill>
                <a:latin typeface="+mn-lt"/>
              </a:rPr>
              <a:t>‹#›</a:t>
            </a:fld>
            <a:r>
              <a:rPr lang="en-US" sz="800" b="0" i="0" u="none">
                <a:solidFill>
                  <a:schemeClr val="bg1"/>
                </a:solidFill>
                <a:latin typeface="+mn-lt"/>
              </a:rPr>
              <a:t> of 12</a:t>
            </a:r>
          </a:p>
        </p:txBody>
      </p:sp>
      <p:sp>
        <p:nvSpPr>
          <p:cNvPr id="15" name="FirstDividerHider">
            <a:extLst>
              <a:ext uri="{FF2B5EF4-FFF2-40B4-BE49-F238E27FC236}">
                <a16:creationId xmlns:a16="http://schemas.microsoft.com/office/drawing/2014/main" id="{27FCDB26-E6AD-44EC-BD53-56F02C5E322F}"/>
              </a:ext>
            </a:extLst>
          </p:cNvPr>
          <p:cNvSpPr/>
          <p:nvPr userDrawn="1"/>
        </p:nvSpPr>
        <p:spPr bwMode="auto">
          <a:xfrm>
            <a:off x="396000" y="6408751"/>
            <a:ext cx="79513" cy="262393"/>
          </a:xfrm>
          <a:prstGeom prst="rect">
            <a:avLst/>
          </a:prstGeom>
          <a:solidFill>
            <a:schemeClr val="tx2"/>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err="1">
              <a:ln>
                <a:noFill/>
              </a:ln>
              <a:solidFill>
                <a:schemeClr val="bg1"/>
              </a:solidFill>
              <a:effectLst/>
              <a:latin typeface="+mn-lt"/>
            </a:endParaRPr>
          </a:p>
        </p:txBody>
      </p:sp>
    </p:spTree>
    <p:extLst>
      <p:ext uri="{BB962C8B-B14F-4D97-AF65-F5344CB8AC3E}">
        <p14:creationId xmlns:p14="http://schemas.microsoft.com/office/powerpoint/2010/main" val="787326472"/>
      </p:ext>
    </p:extLst>
  </p:cSld>
  <p:clrMapOvr>
    <a:masterClrMapping/>
  </p:clrMapOvr>
  <p:hf sldNum="0" hdr="0" ftr="0"/>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6"/>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DC9C0052-7A7B-40FB-AF90-CA9C4B79D2E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EE432ACF-022C-4E4D-A91E-50BCA41421CC}"/>
              </a:ext>
            </a:extLst>
          </p:cNvPr>
          <p:cNvSpPr txBox="1"/>
          <p:nvPr userDrawn="1"/>
        </p:nvSpPr>
        <p:spPr>
          <a:xfrm>
            <a:off x="396000" y="6524625"/>
            <a:ext cx="1780937"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2021-06-03  |  Open  |  Page </a:t>
            </a:r>
            <a:fld id="{9260EEF3-F601-467C-94B5-CD759B069049}" type="slidenum">
              <a:rPr lang="en-US" sz="800" b="0" i="0" u="none" smtClean="0">
                <a:solidFill>
                  <a:schemeClr val="bg1"/>
                </a:solidFill>
                <a:latin typeface="+mn-lt"/>
              </a:rPr>
              <a:t>‹#›</a:t>
            </a:fld>
            <a:r>
              <a:rPr lang="en-US" sz="800" b="0" i="0" u="none">
                <a:solidFill>
                  <a:schemeClr val="bg1"/>
                </a:solidFill>
                <a:latin typeface="+mn-lt"/>
              </a:rPr>
              <a:t> of 12</a:t>
            </a:r>
          </a:p>
        </p:txBody>
      </p:sp>
      <p:sp>
        <p:nvSpPr>
          <p:cNvPr id="7" name="FirstDividerHider">
            <a:extLst>
              <a:ext uri="{FF2B5EF4-FFF2-40B4-BE49-F238E27FC236}">
                <a16:creationId xmlns:a16="http://schemas.microsoft.com/office/drawing/2014/main" id="{5B4E638F-9BC6-4741-A3D8-E259C93F0F0D}"/>
              </a:ext>
            </a:extLst>
          </p:cNvPr>
          <p:cNvSpPr/>
          <p:nvPr userDrawn="1"/>
        </p:nvSpPr>
        <p:spPr bwMode="auto">
          <a:xfrm>
            <a:off x="396000" y="6408751"/>
            <a:ext cx="79513" cy="262393"/>
          </a:xfrm>
          <a:prstGeom prst="rect">
            <a:avLst/>
          </a:prstGeom>
          <a:solidFill>
            <a:schemeClr val="accent6"/>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err="1">
              <a:ln>
                <a:noFill/>
              </a:ln>
              <a:solidFill>
                <a:schemeClr val="bg1"/>
              </a:solidFill>
              <a:effectLst/>
              <a:latin typeface="+mn-lt"/>
            </a:endParaRPr>
          </a:p>
        </p:txBody>
      </p:sp>
    </p:spTree>
    <p:extLst>
      <p:ext uri="{BB962C8B-B14F-4D97-AF65-F5344CB8AC3E}">
        <p14:creationId xmlns:p14="http://schemas.microsoft.com/office/powerpoint/2010/main" val="40944647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Graphic heavy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tx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7D510456-FEBC-46FA-B25A-B809F2C18A6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8A859F72-32B2-47EB-8CB5-BCF639CDADF5}"/>
              </a:ext>
            </a:extLst>
          </p:cNvPr>
          <p:cNvSpPr txBox="1"/>
          <p:nvPr userDrawn="1"/>
        </p:nvSpPr>
        <p:spPr>
          <a:xfrm>
            <a:off x="396000" y="6524625"/>
            <a:ext cx="1780937"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2021-06-03  |  Open  |  Page </a:t>
            </a:r>
            <a:fld id="{C2A1B157-CFB9-42DC-85EF-A3599D3C2500}" type="slidenum">
              <a:rPr lang="en-US" sz="800" b="0" i="0" u="none" smtClean="0">
                <a:solidFill>
                  <a:schemeClr val="bg1"/>
                </a:solidFill>
                <a:latin typeface="+mn-lt"/>
              </a:rPr>
              <a:t>‹#›</a:t>
            </a:fld>
            <a:r>
              <a:rPr lang="en-US" sz="800" b="0" i="0" u="none">
                <a:solidFill>
                  <a:schemeClr val="bg1"/>
                </a:solidFill>
                <a:latin typeface="+mn-lt"/>
              </a:rPr>
              <a:t> of 12</a:t>
            </a:r>
          </a:p>
        </p:txBody>
      </p:sp>
      <p:sp>
        <p:nvSpPr>
          <p:cNvPr id="7" name="FirstDividerHider">
            <a:extLst>
              <a:ext uri="{FF2B5EF4-FFF2-40B4-BE49-F238E27FC236}">
                <a16:creationId xmlns:a16="http://schemas.microsoft.com/office/drawing/2014/main" id="{4EDD5C80-CD72-4597-8F70-395B8174120F}"/>
              </a:ext>
            </a:extLst>
          </p:cNvPr>
          <p:cNvSpPr/>
          <p:nvPr userDrawn="1"/>
        </p:nvSpPr>
        <p:spPr bwMode="auto">
          <a:xfrm>
            <a:off x="396000" y="6408751"/>
            <a:ext cx="79513" cy="262393"/>
          </a:xfrm>
          <a:prstGeom prst="rect">
            <a:avLst/>
          </a:prstGeom>
          <a:solidFill>
            <a:schemeClr val="tx2"/>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err="1">
              <a:ln>
                <a:noFill/>
              </a:ln>
              <a:solidFill>
                <a:schemeClr val="bg1"/>
              </a:solidFill>
              <a:effectLst/>
              <a:latin typeface="+mn-lt"/>
            </a:endParaRPr>
          </a:p>
        </p:txBody>
      </p:sp>
    </p:spTree>
    <p:extLst>
      <p:ext uri="{BB962C8B-B14F-4D97-AF65-F5344CB8AC3E}">
        <p14:creationId xmlns:p14="http://schemas.microsoft.com/office/powerpoint/2010/main" val="37451379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11" name="FirstDividerHider">
            <a:extLst>
              <a:ext uri="{FF2B5EF4-FFF2-40B4-BE49-F238E27FC236}">
                <a16:creationId xmlns:a16="http://schemas.microsoft.com/office/drawing/2014/main" id="{87C4DFC4-62BA-4C52-B36B-44A75684A81F}"/>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err="1">
              <a:ln>
                <a:noFill/>
              </a:ln>
              <a:solidFill>
                <a:schemeClr val="bg1"/>
              </a:solidFill>
              <a:effectLst/>
              <a:latin typeface="+mn-lt"/>
            </a:endParaRPr>
          </a:p>
        </p:txBody>
      </p:sp>
    </p:spTree>
    <p:extLst>
      <p:ext uri="{BB962C8B-B14F-4D97-AF65-F5344CB8AC3E}">
        <p14:creationId xmlns:p14="http://schemas.microsoft.com/office/powerpoint/2010/main" val="39331677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396000" y="6524625"/>
            <a:ext cx="1780937"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D607A758-3D44-4281-A022-9E00C6FD33CD}" type="slidenum">
              <a:rPr lang="en-US" sz="800" b="0" i="0" u="none" smtClean="0">
                <a:solidFill>
                  <a:srgbClr val="1A1816"/>
                </a:solidFill>
                <a:latin typeface="+mn-lt"/>
              </a:rPr>
              <a:t>‹#›</a:t>
            </a:fld>
            <a:r>
              <a:rPr lang="en-US" sz="800" b="0" i="0" u="none">
                <a:solidFill>
                  <a:srgbClr val="1A1816"/>
                </a:solidFill>
                <a:latin typeface="+mn-lt"/>
              </a:rPr>
              <a:t> of 12</a:t>
            </a:r>
          </a:p>
        </p:txBody>
      </p:sp>
      <p:sp>
        <p:nvSpPr>
          <p:cNvPr id="11" name="FirstDividerHider">
            <a:extLst>
              <a:ext uri="{FF2B5EF4-FFF2-40B4-BE49-F238E27FC236}">
                <a16:creationId xmlns:a16="http://schemas.microsoft.com/office/drawing/2014/main" id="{87C4DFC4-62BA-4C52-B36B-44A75684A81F}"/>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err="1">
              <a:ln>
                <a:noFill/>
              </a:ln>
              <a:solidFill>
                <a:schemeClr val="bg1"/>
              </a:solidFill>
              <a:effectLst/>
              <a:latin typeface="+mn-lt"/>
            </a:endParaRPr>
          </a:p>
        </p:txBody>
      </p:sp>
    </p:spTree>
    <p:extLst>
      <p:ext uri="{BB962C8B-B14F-4D97-AF65-F5344CB8AC3E}">
        <p14:creationId xmlns:p14="http://schemas.microsoft.com/office/powerpoint/2010/main" val="34433389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Use this layout for presentations using short and crisp headings</a:t>
            </a:r>
          </a:p>
        </p:txBody>
      </p:sp>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DB8BC610-C1B0-4C6A-B5C2-80DA487CE5DE}"/>
              </a:ext>
            </a:extLst>
          </p:cNvPr>
          <p:cNvSpPr txBox="1"/>
          <p:nvPr userDrawn="1"/>
        </p:nvSpPr>
        <p:spPr>
          <a:xfrm>
            <a:off x="396000" y="6524625"/>
            <a:ext cx="1780937"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BAD5E093-6066-4E7E-9180-FBAE9EC7241A}" type="slidenum">
              <a:rPr lang="en-US" sz="800" b="0" i="0" u="none" smtClean="0">
                <a:solidFill>
                  <a:srgbClr val="1A1816"/>
                </a:solidFill>
                <a:latin typeface="+mn-lt"/>
              </a:rPr>
              <a:t>‹#›</a:t>
            </a:fld>
            <a:r>
              <a:rPr lang="en-US" sz="800" b="0" i="0" u="none">
                <a:solidFill>
                  <a:srgbClr val="1A1816"/>
                </a:solidFill>
                <a:latin typeface="+mn-lt"/>
              </a:rPr>
              <a:t> of 12</a:t>
            </a:r>
          </a:p>
        </p:txBody>
      </p:sp>
      <p:sp>
        <p:nvSpPr>
          <p:cNvPr id="9" name="FirstDividerHider">
            <a:extLst>
              <a:ext uri="{FF2B5EF4-FFF2-40B4-BE49-F238E27FC236}">
                <a16:creationId xmlns:a16="http://schemas.microsoft.com/office/drawing/2014/main" id="{F5902C4D-6221-4E36-A2F9-055DD2942060}"/>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err="1">
              <a:ln>
                <a:noFill/>
              </a:ln>
              <a:solidFill>
                <a:schemeClr val="bg1"/>
              </a:solidFill>
              <a:effectLst/>
              <a:latin typeface="+mn-lt"/>
            </a:endParaRPr>
          </a:p>
        </p:txBody>
      </p:sp>
    </p:spTree>
    <p:extLst>
      <p:ext uri="{BB962C8B-B14F-4D97-AF65-F5344CB8AC3E}">
        <p14:creationId xmlns:p14="http://schemas.microsoft.com/office/powerpoint/2010/main" val="360799952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5" name="Title_SM">
            <a:extLst>
              <a:ext uri="{FF2B5EF4-FFF2-40B4-BE49-F238E27FC236}">
                <a16:creationId xmlns:a16="http://schemas.microsoft.com/office/drawing/2014/main" id="{AC5B9436-E3EB-4A3D-BE6B-EFFF8123DE9D}"/>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EF2C589A-70A9-4C1E-92FD-76B1E60A1A29}"/>
              </a:ext>
            </a:extLst>
          </p:cNvPr>
          <p:cNvSpPr txBox="1"/>
          <p:nvPr userDrawn="1"/>
        </p:nvSpPr>
        <p:spPr>
          <a:xfrm>
            <a:off x="396000" y="6524625"/>
            <a:ext cx="1780937"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C6589727-074C-4002-AB58-3BCC6A229EC5}" type="slidenum">
              <a:rPr lang="en-US" sz="800" b="0" i="0" u="none" smtClean="0">
                <a:solidFill>
                  <a:srgbClr val="1A1816"/>
                </a:solidFill>
                <a:latin typeface="+mn-lt"/>
              </a:rPr>
              <a:t>‹#›</a:t>
            </a:fld>
            <a:r>
              <a:rPr lang="en-US" sz="800" b="0" i="0" u="none">
                <a:solidFill>
                  <a:srgbClr val="1A1816"/>
                </a:solidFill>
                <a:latin typeface="+mn-lt"/>
              </a:rPr>
              <a:t> of 12</a:t>
            </a:r>
          </a:p>
        </p:txBody>
      </p:sp>
      <p:sp>
        <p:nvSpPr>
          <p:cNvPr id="8" name="FirstDividerHider">
            <a:extLst>
              <a:ext uri="{FF2B5EF4-FFF2-40B4-BE49-F238E27FC236}">
                <a16:creationId xmlns:a16="http://schemas.microsoft.com/office/drawing/2014/main" id="{E735C405-D694-4150-B4C4-0B84A1A5CAEA}"/>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err="1">
              <a:ln>
                <a:noFill/>
              </a:ln>
              <a:solidFill>
                <a:schemeClr val="bg1"/>
              </a:solidFill>
              <a:effectLst/>
              <a:latin typeface="+mn-lt"/>
            </a:endParaRPr>
          </a:p>
        </p:txBody>
      </p:sp>
    </p:spTree>
    <p:extLst>
      <p:ext uri="{BB962C8B-B14F-4D97-AF65-F5344CB8AC3E}">
        <p14:creationId xmlns:p14="http://schemas.microsoft.com/office/powerpoint/2010/main" val="411466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6" name="Title_SM"/>
          <p:cNvSpPr>
            <a:spLocks noGrp="1" noChangeArrowheads="1"/>
          </p:cNvSpPr>
          <p:nvPr>
            <p:ph type="title" hasCustomPrompt="1"/>
          </p:nvPr>
        </p:nvSpPr>
        <p:spPr bwMode="auto">
          <a:xfrm>
            <a:off x="479425" y="476250"/>
            <a:ext cx="5472113"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 Hilda Light 40pt, Eri. Black, max 2-lines</a:t>
            </a:r>
          </a:p>
        </p:txBody>
      </p:sp>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3" name="Picture Placeholder 2">
            <a:extLst>
              <a:ext uri="{FF2B5EF4-FFF2-40B4-BE49-F238E27FC236}">
                <a16:creationId xmlns:a16="http://schemas.microsoft.com/office/drawing/2014/main" id="{2F5F844D-0CF3-4814-B0DE-3D27A83936FD}"/>
              </a:ext>
            </a:extLst>
          </p:cNvPr>
          <p:cNvSpPr>
            <a:spLocks noGrp="1"/>
          </p:cNvSpPr>
          <p:nvPr>
            <p:ph type="pic" sz="quarter" idx="11" hasCustomPrompt="1"/>
          </p:nvPr>
        </p:nvSpPr>
        <p:spPr>
          <a:xfrm>
            <a:off x="6096000" y="0"/>
            <a:ext cx="6096000" cy="6858000"/>
          </a:xfrm>
          <a:prstGeom prst="rect">
            <a:avLst/>
          </a:prstGeom>
        </p:spPr>
        <p:txBody>
          <a:bodyPr anchor="ctr"/>
          <a:lstStyle>
            <a:lvl1pPr marL="0" indent="0">
              <a:buNone/>
              <a:defRPr/>
            </a:lvl1pPr>
          </a:lstStyle>
          <a:p>
            <a:r>
              <a:rPr lang="en-US"/>
              <a:t>     Click icon to add picture</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4372D240-75C4-4747-BB0C-CDA1A95650A3}"/>
              </a:ext>
            </a:extLst>
          </p:cNvPr>
          <p:cNvSpPr txBox="1"/>
          <p:nvPr userDrawn="1"/>
        </p:nvSpPr>
        <p:spPr>
          <a:xfrm>
            <a:off x="396000" y="6524625"/>
            <a:ext cx="1780937"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D19FD4A1-BE2A-4EAE-B3D2-9F0147F54966}" type="slidenum">
              <a:rPr lang="en-US" sz="800" b="0" i="0" u="none" smtClean="0">
                <a:solidFill>
                  <a:srgbClr val="1A1816"/>
                </a:solidFill>
                <a:latin typeface="+mn-lt"/>
              </a:rPr>
              <a:t>‹#›</a:t>
            </a:fld>
            <a:r>
              <a:rPr lang="en-US" sz="800" b="0" i="0" u="none">
                <a:solidFill>
                  <a:srgbClr val="1A1816"/>
                </a:solidFill>
                <a:latin typeface="+mn-lt"/>
              </a:rPr>
              <a:t> of 12</a:t>
            </a:r>
          </a:p>
        </p:txBody>
      </p:sp>
      <p:sp>
        <p:nvSpPr>
          <p:cNvPr id="12" name="FirstDividerHider">
            <a:extLst>
              <a:ext uri="{FF2B5EF4-FFF2-40B4-BE49-F238E27FC236}">
                <a16:creationId xmlns:a16="http://schemas.microsoft.com/office/drawing/2014/main" id="{DDD81FA4-E9EC-4B93-8FAA-8C7EE9DC027E}"/>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err="1">
              <a:ln>
                <a:noFill/>
              </a:ln>
              <a:solidFill>
                <a:schemeClr val="bg1"/>
              </a:solidFill>
              <a:effectLst/>
              <a:latin typeface="+mn-lt"/>
            </a:endParaRPr>
          </a:p>
        </p:txBody>
      </p:sp>
    </p:spTree>
    <p:extLst>
      <p:ext uri="{BB962C8B-B14F-4D97-AF65-F5344CB8AC3E}">
        <p14:creationId xmlns:p14="http://schemas.microsoft.com/office/powerpoint/2010/main" val="58434728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5" name="Title_SM">
            <a:extLst>
              <a:ext uri="{FF2B5EF4-FFF2-40B4-BE49-F238E27FC236}">
                <a16:creationId xmlns:a16="http://schemas.microsoft.com/office/drawing/2014/main" id="{4ACB62A1-CC4A-4B59-B1D8-ED86B77D9A3A}"/>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8D51E95B-B5A6-40B6-97CB-5F0FE563EB1D}"/>
              </a:ext>
            </a:extLst>
          </p:cNvPr>
          <p:cNvSpPr txBox="1"/>
          <p:nvPr userDrawn="1"/>
        </p:nvSpPr>
        <p:spPr>
          <a:xfrm>
            <a:off x="396000" y="6524625"/>
            <a:ext cx="1780937"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C424B717-2638-4CD1-96CA-AB183A93BD18}" type="slidenum">
              <a:rPr lang="en-US" sz="800" b="0" i="0" u="none" smtClean="0">
                <a:solidFill>
                  <a:srgbClr val="1A1816"/>
                </a:solidFill>
                <a:latin typeface="+mn-lt"/>
              </a:rPr>
              <a:t>‹#›</a:t>
            </a:fld>
            <a:r>
              <a:rPr lang="en-US" sz="800" b="0" i="0" u="none">
                <a:solidFill>
                  <a:srgbClr val="1A1816"/>
                </a:solidFill>
                <a:latin typeface="+mn-lt"/>
              </a:rPr>
              <a:t> of 12</a:t>
            </a:r>
          </a:p>
        </p:txBody>
      </p:sp>
      <p:sp>
        <p:nvSpPr>
          <p:cNvPr id="11" name="FirstDividerHider">
            <a:extLst>
              <a:ext uri="{FF2B5EF4-FFF2-40B4-BE49-F238E27FC236}">
                <a16:creationId xmlns:a16="http://schemas.microsoft.com/office/drawing/2014/main" id="{FF233E17-CA98-40A3-BA47-478F1A44B299}"/>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err="1">
              <a:ln>
                <a:noFill/>
              </a:ln>
              <a:solidFill>
                <a:schemeClr val="bg1"/>
              </a:solidFill>
              <a:effectLst/>
              <a:latin typeface="+mn-lt"/>
            </a:endParaRPr>
          </a:p>
        </p:txBody>
      </p:sp>
    </p:spTree>
    <p:extLst>
      <p:ext uri="{BB962C8B-B14F-4D97-AF65-F5344CB8AC3E}">
        <p14:creationId xmlns:p14="http://schemas.microsoft.com/office/powerpoint/2010/main" val="25223735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6" name="Title_SM"/>
          <p:cNvSpPr>
            <a:spLocks noGrp="1" noChangeArrowheads="1"/>
          </p:cNvSpPr>
          <p:nvPr>
            <p:ph type="title" hasCustomPrompt="1"/>
          </p:nvPr>
        </p:nvSpPr>
        <p:spPr bwMode="auto">
          <a:xfrm>
            <a:off x="6240463" y="476250"/>
            <a:ext cx="4924362"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max 2-lines</a:t>
            </a:r>
          </a:p>
        </p:txBody>
      </p:sp>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3" name="Picture Placeholder 2">
            <a:extLst>
              <a:ext uri="{FF2B5EF4-FFF2-40B4-BE49-F238E27FC236}">
                <a16:creationId xmlns:a16="http://schemas.microsoft.com/office/drawing/2014/main" id="{B0349585-9F54-46CC-8CEC-052CD1853EC5}"/>
              </a:ext>
            </a:extLst>
          </p:cNvPr>
          <p:cNvSpPr>
            <a:spLocks noGrp="1"/>
          </p:cNvSpPr>
          <p:nvPr>
            <p:ph type="pic" sz="quarter" idx="11" hasCustomPrompt="1"/>
          </p:nvPr>
        </p:nvSpPr>
        <p:spPr>
          <a:xfrm>
            <a:off x="0" y="0"/>
            <a:ext cx="6096000" cy="6858000"/>
          </a:xfrm>
          <a:prstGeom prst="rect">
            <a:avLst/>
          </a:prstGeom>
        </p:spPr>
        <p:txBody>
          <a:bodyPr anchor="ctr"/>
          <a:lstStyle>
            <a:lvl1pPr marL="0" indent="0">
              <a:buNone/>
              <a:defRPr/>
            </a:lvl1pPr>
          </a:lstStyle>
          <a:p>
            <a:r>
              <a:rPr lang="en-US"/>
              <a:t>      Click icon to add picture</a:t>
            </a:r>
          </a:p>
        </p:txBody>
      </p:sp>
      <p:sp>
        <p:nvSpPr>
          <p:cNvPr id="11"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4137CA89-AFF7-46A6-A978-5D6CF4C2A39A}"/>
              </a:ext>
            </a:extLst>
          </p:cNvPr>
          <p:cNvSpPr txBox="1"/>
          <p:nvPr userDrawn="1"/>
        </p:nvSpPr>
        <p:spPr>
          <a:xfrm>
            <a:off x="396000" y="6524625"/>
            <a:ext cx="1780937"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C986D46C-D89C-41B9-9D61-36EDDCD231DE}" type="slidenum">
              <a:rPr lang="en-US" sz="800" b="0" i="0" u="none" smtClean="0">
                <a:solidFill>
                  <a:srgbClr val="1A1816"/>
                </a:solidFill>
                <a:latin typeface="+mn-lt"/>
              </a:rPr>
              <a:t>‹#›</a:t>
            </a:fld>
            <a:r>
              <a:rPr lang="en-US" sz="800" b="0" i="0" u="none">
                <a:solidFill>
                  <a:srgbClr val="1A1816"/>
                </a:solidFill>
                <a:latin typeface="+mn-lt"/>
              </a:rPr>
              <a:t> of 12</a:t>
            </a:r>
          </a:p>
        </p:txBody>
      </p:sp>
      <p:sp>
        <p:nvSpPr>
          <p:cNvPr id="12" name="FirstDividerHider">
            <a:extLst>
              <a:ext uri="{FF2B5EF4-FFF2-40B4-BE49-F238E27FC236}">
                <a16:creationId xmlns:a16="http://schemas.microsoft.com/office/drawing/2014/main" id="{7D53C9C0-925C-4E10-98AB-FC8F3B8CF044}"/>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err="1">
              <a:ln>
                <a:noFill/>
              </a:ln>
              <a:solidFill>
                <a:schemeClr val="bg1"/>
              </a:solidFill>
              <a:effectLst/>
              <a:latin typeface="+mn-lt"/>
            </a:endParaRPr>
          </a:p>
        </p:txBody>
      </p:sp>
    </p:spTree>
    <p:extLst>
      <p:ext uri="{BB962C8B-B14F-4D97-AF65-F5344CB8AC3E}">
        <p14:creationId xmlns:p14="http://schemas.microsoft.com/office/powerpoint/2010/main" val="273198187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3797230-5A6C-4718-8C90-CB9F2709B382}"/>
              </a:ext>
            </a:extLst>
          </p:cNvPr>
          <p:cNvSpPr txBox="1"/>
          <p:nvPr userDrawn="1"/>
        </p:nvSpPr>
        <p:spPr>
          <a:xfrm>
            <a:off x="396000" y="6524625"/>
            <a:ext cx="1780937"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3CF3C859-9B8D-48E3-AC4D-8A65BDA3EE72}" type="slidenum">
              <a:rPr lang="en-US" sz="800" b="0" i="0" u="none" smtClean="0">
                <a:solidFill>
                  <a:srgbClr val="1A1816"/>
                </a:solidFill>
                <a:latin typeface="+mn-lt"/>
              </a:rPr>
              <a:t>‹#›</a:t>
            </a:fld>
            <a:r>
              <a:rPr lang="en-US" sz="800" b="0" i="0" u="none">
                <a:solidFill>
                  <a:srgbClr val="1A1816"/>
                </a:solidFill>
                <a:latin typeface="+mn-lt"/>
              </a:rPr>
              <a:t> of 12</a:t>
            </a:r>
          </a:p>
        </p:txBody>
      </p:sp>
      <p:sp>
        <p:nvSpPr>
          <p:cNvPr id="9" name="FirstDividerHider">
            <a:extLst>
              <a:ext uri="{FF2B5EF4-FFF2-40B4-BE49-F238E27FC236}">
                <a16:creationId xmlns:a16="http://schemas.microsoft.com/office/drawing/2014/main" id="{F6894424-A363-4771-BFDF-A3CD35CCD7D5}"/>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err="1">
              <a:ln>
                <a:noFill/>
              </a:ln>
              <a:solidFill>
                <a:schemeClr val="bg1"/>
              </a:solidFill>
              <a:effectLst/>
              <a:latin typeface="+mn-lt"/>
            </a:endParaRPr>
          </a:p>
        </p:txBody>
      </p:sp>
    </p:spTree>
    <p:extLst>
      <p:ext uri="{BB962C8B-B14F-4D97-AF65-F5344CB8AC3E}">
        <p14:creationId xmlns:p14="http://schemas.microsoft.com/office/powerpoint/2010/main" val="6758838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Keynote Cover Page">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0B84C4A2-9E83-4451-8F6C-F4FA7B70C700}"/>
              </a:ext>
            </a:extLst>
          </p:cNvPr>
          <p:cNvSpPr>
            <a:spLocks noGrp="1"/>
          </p:cNvSpPr>
          <p:nvPr>
            <p:ph sz="quarter" idx="13" hasCustomPrompt="1"/>
          </p:nvPr>
        </p:nvSpPr>
        <p:spPr>
          <a:xfrm>
            <a:off x="0" y="0"/>
            <a:ext cx="12192000" cy="6858000"/>
          </a:xfrm>
          <a:prstGeom prst="rect">
            <a:avLst/>
          </a:prstGeom>
        </p:spPr>
        <p:txBody>
          <a:bodyPr/>
          <a:lstStyle>
            <a:lvl1pPr marL="0" indent="0">
              <a:buNone/>
              <a:defRPr/>
            </a:lvl1pPr>
            <a:lvl2pPr>
              <a:defRPr/>
            </a:lvl2pPr>
            <a:lvl3pPr>
              <a:defRPr/>
            </a:lvl3pPr>
            <a:lvl4pPr>
              <a:defRPr/>
            </a:lvl4pPr>
            <a:lvl5pPr>
              <a:defRPr/>
            </a:lvl5pPr>
          </a:lstStyle>
          <a:p>
            <a:pPr lvl="0"/>
            <a:r>
              <a:rPr lang="en-US"/>
              <a:t> </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nchor="t"/>
          <a:lstStyle>
            <a:lvl1pPr>
              <a:defRPr lang="en-US" sz="8000" b="0" dirty="0">
                <a:solidFill>
                  <a:schemeClr val="tx1"/>
                </a:solidFill>
                <a:latin typeface="+mj-lt"/>
              </a:defRPr>
            </a:lvl1pPr>
          </a:lstStyle>
          <a:p>
            <a:pPr lvl="0"/>
            <a:r>
              <a:rPr lang="en-US"/>
              <a:t>Keynote cover page </a:t>
            </a:r>
            <a:br>
              <a:rPr lang="en-GB"/>
            </a:br>
            <a:r>
              <a:rPr lang="en-US"/>
              <a:t>Ericsson Hilda Light 80pt, max 3-lines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6"/>
            <a:ext cx="5472112" cy="2087562"/>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Speaker,</a:t>
            </a:r>
            <a:br>
              <a:rPr lang="en-GB"/>
            </a:br>
            <a:r>
              <a:rPr lang="en-US"/>
              <a:t>Ericsson Black, Ericsson Hilda 20pt</a:t>
            </a:r>
          </a:p>
        </p:txBody>
      </p:sp>
      <p:sp>
        <p:nvSpPr>
          <p:cNvPr id="13" name="FirstDividerHider">
            <a:extLst>
              <a:ext uri="{FF2B5EF4-FFF2-40B4-BE49-F238E27FC236}">
                <a16:creationId xmlns:a16="http://schemas.microsoft.com/office/drawing/2014/main" id="{417661C0-2F80-41FC-8827-508BB33F9230}"/>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err="1">
              <a:ln>
                <a:noFill/>
              </a:ln>
              <a:solidFill>
                <a:schemeClr val="bg1"/>
              </a:solidFill>
              <a:effectLst/>
              <a:latin typeface="+mn-lt"/>
            </a:endParaRPr>
          </a:p>
        </p:txBody>
      </p:sp>
    </p:spTree>
    <p:extLst>
      <p:ext uri="{BB962C8B-B14F-4D97-AF65-F5344CB8AC3E}">
        <p14:creationId xmlns:p14="http://schemas.microsoft.com/office/powerpoint/2010/main" val="1085322578"/>
      </p:ext>
    </p:extLst>
  </p:cSld>
  <p:clrMapOvr>
    <a:masterClrMapping/>
  </p:clrMapOvr>
  <p:hf sldNum="0" hdr="0" ftr="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2 narrow column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B1CFD82C-8968-4B87-A964-6288AF293D7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8" name="Content Placeholder 3"/>
          <p:cNvSpPr>
            <a:spLocks noGrp="1"/>
          </p:cNvSpPr>
          <p:nvPr>
            <p:ph sz="quarter" idx="12" hasCustomPrompt="1"/>
          </p:nvPr>
        </p:nvSpPr>
        <p:spPr>
          <a:xfrm>
            <a:off x="9120188" y="1844674"/>
            <a:ext cx="2592387"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6240463" y="1844674"/>
            <a:ext cx="2592388"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00E7BBCA-E768-4FD9-82EA-328297783367}"/>
              </a:ext>
            </a:extLst>
          </p:cNvPr>
          <p:cNvSpPr txBox="1"/>
          <p:nvPr userDrawn="1"/>
        </p:nvSpPr>
        <p:spPr>
          <a:xfrm>
            <a:off x="396000" y="6524625"/>
            <a:ext cx="1780937"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9E3AB515-2230-4B84-9294-C2268D90F2C8}" type="slidenum">
              <a:rPr lang="en-US" sz="800" b="0" i="0" u="none" smtClean="0">
                <a:solidFill>
                  <a:srgbClr val="1A1816"/>
                </a:solidFill>
                <a:latin typeface="+mn-lt"/>
              </a:rPr>
              <a:t>‹#›</a:t>
            </a:fld>
            <a:r>
              <a:rPr lang="en-US" sz="800" b="0" i="0" u="none">
                <a:solidFill>
                  <a:srgbClr val="1A1816"/>
                </a:solidFill>
                <a:latin typeface="+mn-lt"/>
              </a:rPr>
              <a:t> of 12</a:t>
            </a:r>
          </a:p>
        </p:txBody>
      </p:sp>
      <p:sp>
        <p:nvSpPr>
          <p:cNvPr id="11" name="FirstDividerHider">
            <a:extLst>
              <a:ext uri="{FF2B5EF4-FFF2-40B4-BE49-F238E27FC236}">
                <a16:creationId xmlns:a16="http://schemas.microsoft.com/office/drawing/2014/main" id="{A72F0A55-0A74-4EC8-A6C3-6ADA907353CE}"/>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err="1">
              <a:ln>
                <a:noFill/>
              </a:ln>
              <a:solidFill>
                <a:schemeClr val="bg1"/>
              </a:solidFill>
              <a:effectLst/>
              <a:latin typeface="+mn-lt"/>
            </a:endParaRPr>
          </a:p>
        </p:txBody>
      </p:sp>
    </p:spTree>
    <p:extLst>
      <p:ext uri="{BB962C8B-B14F-4D97-AF65-F5344CB8AC3E}">
        <p14:creationId xmlns:p14="http://schemas.microsoft.com/office/powerpoint/2010/main" val="19222141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Header, right image with two content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A05AB2F5-3C8F-45BD-81CB-45EC98D4284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3" name="Content Placeholder 1"/>
          <p:cNvSpPr>
            <a:spLocks noGrp="1"/>
          </p:cNvSpPr>
          <p:nvPr>
            <p:ph idx="1" hasCustomPrompt="1"/>
          </p:nvPr>
        </p:nvSpPr>
        <p:spPr>
          <a:xfrm>
            <a:off x="479425" y="415126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5" name="Content Placeholder 2"/>
          <p:cNvSpPr>
            <a:spLocks noGrp="1"/>
          </p:cNvSpPr>
          <p:nvPr>
            <p:ph sz="quarter" idx="10" hasCustomPrompt="1"/>
          </p:nvPr>
        </p:nvSpPr>
        <p:spPr>
          <a:xfrm>
            <a:off x="479425" y="1844675"/>
            <a:ext cx="5472113" cy="2089150"/>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4E1D7684-BC36-44BA-9074-E0D05038847F}"/>
              </a:ext>
            </a:extLst>
          </p:cNvPr>
          <p:cNvSpPr txBox="1"/>
          <p:nvPr userDrawn="1"/>
        </p:nvSpPr>
        <p:spPr>
          <a:xfrm>
            <a:off x="396000" y="6524625"/>
            <a:ext cx="1780937"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E6F167C6-926B-46F0-9EBD-18031EC053A7}" type="slidenum">
              <a:rPr lang="en-US" sz="800" b="0" i="0" u="none" smtClean="0">
                <a:solidFill>
                  <a:srgbClr val="1A1816"/>
                </a:solidFill>
                <a:latin typeface="+mn-lt"/>
              </a:rPr>
              <a:t>‹#›</a:t>
            </a:fld>
            <a:r>
              <a:rPr lang="en-US" sz="800" b="0" i="0" u="none">
                <a:solidFill>
                  <a:srgbClr val="1A1816"/>
                </a:solidFill>
                <a:latin typeface="+mn-lt"/>
              </a:rPr>
              <a:t> of 12</a:t>
            </a:r>
          </a:p>
        </p:txBody>
      </p:sp>
      <p:sp>
        <p:nvSpPr>
          <p:cNvPr id="9" name="FirstDividerHider">
            <a:extLst>
              <a:ext uri="{FF2B5EF4-FFF2-40B4-BE49-F238E27FC236}">
                <a16:creationId xmlns:a16="http://schemas.microsoft.com/office/drawing/2014/main" id="{1954EF9A-E11E-4334-BC30-2E9405F508E0}"/>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err="1">
              <a:ln>
                <a:noFill/>
              </a:ln>
              <a:solidFill>
                <a:schemeClr val="bg1"/>
              </a:solidFill>
              <a:effectLst/>
              <a:latin typeface="+mn-lt"/>
            </a:endParaRPr>
          </a:p>
        </p:txBody>
      </p:sp>
    </p:spTree>
    <p:extLst>
      <p:ext uri="{BB962C8B-B14F-4D97-AF65-F5344CB8AC3E}">
        <p14:creationId xmlns:p14="http://schemas.microsoft.com/office/powerpoint/2010/main" val="163120207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Header, left image with two content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524C71C0-9908-4C8C-97CC-AA201198D2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3" name="Content Placeholder 1"/>
          <p:cNvSpPr>
            <a:spLocks noGrp="1"/>
          </p:cNvSpPr>
          <p:nvPr>
            <p:ph idx="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5" name="Content Placeholder 2"/>
          <p:cNvSpPr>
            <a:spLocks noGrp="1"/>
          </p:cNvSpPr>
          <p:nvPr>
            <p:ph sz="quarter" idx="10" hasCustomPrompt="1"/>
          </p:nvPr>
        </p:nvSpPr>
        <p:spPr>
          <a:xfrm>
            <a:off x="6242305" y="1844674"/>
            <a:ext cx="5472112"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27D3F0D-C903-4314-9038-82A30CA70290}"/>
              </a:ext>
            </a:extLst>
          </p:cNvPr>
          <p:cNvSpPr txBox="1"/>
          <p:nvPr userDrawn="1"/>
        </p:nvSpPr>
        <p:spPr>
          <a:xfrm>
            <a:off x="396000" y="6524625"/>
            <a:ext cx="1780937"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1C593434-0365-47B1-8134-5499E41358A2}" type="slidenum">
              <a:rPr lang="en-US" sz="800" b="0" i="0" u="none" smtClean="0">
                <a:solidFill>
                  <a:srgbClr val="1A1816"/>
                </a:solidFill>
                <a:latin typeface="+mn-lt"/>
              </a:rPr>
              <a:t>‹#›</a:t>
            </a:fld>
            <a:r>
              <a:rPr lang="en-US" sz="800" b="0" i="0" u="none">
                <a:solidFill>
                  <a:srgbClr val="1A1816"/>
                </a:solidFill>
                <a:latin typeface="+mn-lt"/>
              </a:rPr>
              <a:t> of 12</a:t>
            </a:r>
          </a:p>
        </p:txBody>
      </p:sp>
      <p:sp>
        <p:nvSpPr>
          <p:cNvPr id="9" name="FirstDividerHider">
            <a:extLst>
              <a:ext uri="{FF2B5EF4-FFF2-40B4-BE49-F238E27FC236}">
                <a16:creationId xmlns:a16="http://schemas.microsoft.com/office/drawing/2014/main" id="{0B9F5F07-6E63-456E-AAB2-A105F6BE39DE}"/>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err="1">
              <a:ln>
                <a:noFill/>
              </a:ln>
              <a:solidFill>
                <a:schemeClr val="bg1"/>
              </a:solidFill>
              <a:effectLst/>
              <a:latin typeface="+mn-lt"/>
            </a:endParaRPr>
          </a:p>
        </p:txBody>
      </p:sp>
    </p:spTree>
    <p:extLst>
      <p:ext uri="{BB962C8B-B14F-4D97-AF65-F5344CB8AC3E}">
        <p14:creationId xmlns:p14="http://schemas.microsoft.com/office/powerpoint/2010/main" val="1850641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Header, two horizontal content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0114795F-6AFF-421E-BA39-763FAD29FC16}"/>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5" name="Content Placeholder 1"/>
          <p:cNvSpPr>
            <a:spLocks noGrp="1"/>
          </p:cNvSpPr>
          <p:nvPr>
            <p:ph sz="quarter" idx="10" hasCustomPrompt="1"/>
          </p:nvPr>
        </p:nvSpPr>
        <p:spPr>
          <a:xfrm>
            <a:off x="3359150" y="1844675"/>
            <a:ext cx="8353425" cy="2089150"/>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7" name="Content Placeholder 2"/>
          <p:cNvSpPr>
            <a:spLocks noGrp="1"/>
          </p:cNvSpPr>
          <p:nvPr>
            <p:ph sz="quarter" idx="11" hasCustomPrompt="1"/>
          </p:nvPr>
        </p:nvSpPr>
        <p:spPr>
          <a:xfrm>
            <a:off x="3359150" y="4149724"/>
            <a:ext cx="8353425"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4421DB2A-3017-4E73-8332-6B8D884A5493}"/>
              </a:ext>
            </a:extLst>
          </p:cNvPr>
          <p:cNvSpPr txBox="1"/>
          <p:nvPr userDrawn="1"/>
        </p:nvSpPr>
        <p:spPr>
          <a:xfrm>
            <a:off x="396000" y="6524625"/>
            <a:ext cx="1780937"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934FB333-F6E2-4B4C-9B59-E52744DD9D93}" type="slidenum">
              <a:rPr lang="en-US" sz="800" b="0" i="0" u="none" smtClean="0">
                <a:solidFill>
                  <a:srgbClr val="1A1816"/>
                </a:solidFill>
                <a:latin typeface="+mn-lt"/>
              </a:rPr>
              <a:t>‹#›</a:t>
            </a:fld>
            <a:r>
              <a:rPr lang="en-US" sz="800" b="0" i="0" u="none">
                <a:solidFill>
                  <a:srgbClr val="1A1816"/>
                </a:solidFill>
                <a:latin typeface="+mn-lt"/>
              </a:rPr>
              <a:t> of 12</a:t>
            </a:r>
          </a:p>
        </p:txBody>
      </p:sp>
      <p:sp>
        <p:nvSpPr>
          <p:cNvPr id="10" name="FirstDividerHider">
            <a:extLst>
              <a:ext uri="{FF2B5EF4-FFF2-40B4-BE49-F238E27FC236}">
                <a16:creationId xmlns:a16="http://schemas.microsoft.com/office/drawing/2014/main" id="{A3A86C7D-7D12-4BF6-8892-EF043F36E2EA}"/>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err="1">
              <a:ln>
                <a:noFill/>
              </a:ln>
              <a:solidFill>
                <a:schemeClr val="bg1"/>
              </a:solidFill>
              <a:effectLst/>
              <a:latin typeface="+mn-lt"/>
            </a:endParaRPr>
          </a:p>
        </p:txBody>
      </p:sp>
    </p:spTree>
    <p:extLst>
      <p:ext uri="{BB962C8B-B14F-4D97-AF65-F5344CB8AC3E}">
        <p14:creationId xmlns:p14="http://schemas.microsoft.com/office/powerpoint/2010/main" val="397728657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Header, Image over two content part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A14F6E09-C956-49B3-8E41-DBD053DF768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7" name="Content Placeholder 1"/>
          <p:cNvSpPr>
            <a:spLocks noGrp="1"/>
          </p:cNvSpPr>
          <p:nvPr>
            <p:ph sz="quarter" idx="11" hasCustomPrompt="1"/>
          </p:nvPr>
        </p:nvSpPr>
        <p:spPr>
          <a:xfrm>
            <a:off x="6240464"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Content Placeholder 2"/>
          <p:cNvSpPr>
            <a:spLocks noGrp="1"/>
          </p:cNvSpPr>
          <p:nvPr>
            <p:ph sz="quarter" idx="12" hasCustomPrompt="1"/>
          </p:nvPr>
        </p:nvSpPr>
        <p:spPr>
          <a:xfrm>
            <a:off x="479425" y="4149725"/>
            <a:ext cx="5472113" cy="2087563"/>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4E5A81C5-0588-4509-B7B9-9497297F88ED}"/>
              </a:ext>
            </a:extLst>
          </p:cNvPr>
          <p:cNvSpPr txBox="1"/>
          <p:nvPr userDrawn="1"/>
        </p:nvSpPr>
        <p:spPr>
          <a:xfrm>
            <a:off x="396000" y="6524625"/>
            <a:ext cx="1780937"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A588B32B-5FC0-4AA2-A723-75BAFCD66AB2}" type="slidenum">
              <a:rPr lang="en-US" sz="800" b="0" i="0" u="none" smtClean="0">
                <a:solidFill>
                  <a:srgbClr val="1A1816"/>
                </a:solidFill>
                <a:latin typeface="+mn-lt"/>
              </a:rPr>
              <a:t>‹#›</a:t>
            </a:fld>
            <a:r>
              <a:rPr lang="en-US" sz="800" b="0" i="0" u="none">
                <a:solidFill>
                  <a:srgbClr val="1A1816"/>
                </a:solidFill>
                <a:latin typeface="+mn-lt"/>
              </a:rPr>
              <a:t> of 12</a:t>
            </a:r>
          </a:p>
        </p:txBody>
      </p:sp>
      <p:sp>
        <p:nvSpPr>
          <p:cNvPr id="10" name="FirstDividerHider">
            <a:extLst>
              <a:ext uri="{FF2B5EF4-FFF2-40B4-BE49-F238E27FC236}">
                <a16:creationId xmlns:a16="http://schemas.microsoft.com/office/drawing/2014/main" id="{54A68D25-E1D7-496F-BC83-0E0E9B8A021B}"/>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err="1">
              <a:ln>
                <a:noFill/>
              </a:ln>
              <a:solidFill>
                <a:schemeClr val="bg1"/>
              </a:solidFill>
              <a:effectLst/>
              <a:latin typeface="+mn-lt"/>
            </a:endParaRPr>
          </a:p>
        </p:txBody>
      </p:sp>
    </p:spTree>
    <p:extLst>
      <p:ext uri="{BB962C8B-B14F-4D97-AF65-F5344CB8AC3E}">
        <p14:creationId xmlns:p14="http://schemas.microsoft.com/office/powerpoint/2010/main" val="176254620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6" name="Content Placeholder 1"/>
          <p:cNvSpPr>
            <a:spLocks noGrp="1"/>
          </p:cNvSpPr>
          <p:nvPr>
            <p:ph sz="quarter" idx="11" hasCustomPrompt="1"/>
          </p:nvPr>
        </p:nvSpPr>
        <p:spPr>
          <a:xfrm>
            <a:off x="481052" y="1846580"/>
            <a:ext cx="3528000"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8" name="Content Placeholder 2"/>
          <p:cNvSpPr>
            <a:spLocks noGrp="1"/>
          </p:cNvSpPr>
          <p:nvPr>
            <p:ph sz="quarter" idx="12" hasCustomPrompt="1"/>
          </p:nvPr>
        </p:nvSpPr>
        <p:spPr>
          <a:xfrm>
            <a:off x="4332814" y="1844674"/>
            <a:ext cx="3528000"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Content Placeholder 3">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8184575" y="1846580"/>
            <a:ext cx="3528000"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C8570FA-FAA3-4EFA-A4F1-01C285AE39DE}"/>
              </a:ext>
            </a:extLst>
          </p:cNvPr>
          <p:cNvSpPr txBox="1"/>
          <p:nvPr userDrawn="1"/>
        </p:nvSpPr>
        <p:spPr>
          <a:xfrm>
            <a:off x="396000" y="6524625"/>
            <a:ext cx="1780937"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8FCB75BC-A80A-4C04-AE51-940E4B6355CC}" type="slidenum">
              <a:rPr lang="en-US" sz="800" b="0" i="0" u="none" smtClean="0">
                <a:solidFill>
                  <a:srgbClr val="1A1816"/>
                </a:solidFill>
                <a:latin typeface="+mn-lt"/>
              </a:rPr>
              <a:t>‹#›</a:t>
            </a:fld>
            <a:r>
              <a:rPr lang="en-US" sz="800" b="0" i="0" u="none">
                <a:solidFill>
                  <a:srgbClr val="1A1816"/>
                </a:solidFill>
                <a:latin typeface="+mn-lt"/>
              </a:rPr>
              <a:t> of 12</a:t>
            </a:r>
          </a:p>
        </p:txBody>
      </p:sp>
      <p:sp>
        <p:nvSpPr>
          <p:cNvPr id="12" name="FirstDividerHider">
            <a:extLst>
              <a:ext uri="{FF2B5EF4-FFF2-40B4-BE49-F238E27FC236}">
                <a16:creationId xmlns:a16="http://schemas.microsoft.com/office/drawing/2014/main" id="{CABEA97C-68C1-4FF0-BE0B-B792D9655202}"/>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err="1">
              <a:ln>
                <a:noFill/>
              </a:ln>
              <a:solidFill>
                <a:schemeClr val="bg1"/>
              </a:solidFill>
              <a:effectLst/>
              <a:latin typeface="+mn-lt"/>
            </a:endParaRPr>
          </a:p>
        </p:txBody>
      </p:sp>
    </p:spTree>
    <p:extLst>
      <p:ext uri="{BB962C8B-B14F-4D97-AF65-F5344CB8AC3E}">
        <p14:creationId xmlns:p14="http://schemas.microsoft.com/office/powerpoint/2010/main" val="354572533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3 narrow column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7EEF5633-BC13-4AEA-AEF5-CE2675504D30}"/>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4" name="Content Placeholder 1"/>
          <p:cNvSpPr>
            <a:spLocks noGrp="1"/>
          </p:cNvSpPr>
          <p:nvPr>
            <p:ph sz="quarter" idx="10" hasCustomPrompt="1"/>
          </p:nvPr>
        </p:nvSpPr>
        <p:spPr>
          <a:xfrm>
            <a:off x="3359149" y="1844674"/>
            <a:ext cx="2592389"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6240464" y="1844674"/>
            <a:ext cx="2592386"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8" name="Content Placeholder 3"/>
          <p:cNvSpPr>
            <a:spLocks noGrp="1"/>
          </p:cNvSpPr>
          <p:nvPr>
            <p:ph sz="quarter" idx="12" hasCustomPrompt="1"/>
          </p:nvPr>
        </p:nvSpPr>
        <p:spPr>
          <a:xfrm>
            <a:off x="9121776" y="1844674"/>
            <a:ext cx="2590799"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4815D3F0-43E8-418F-A5E4-30F31668DC0E}"/>
              </a:ext>
            </a:extLst>
          </p:cNvPr>
          <p:cNvSpPr txBox="1"/>
          <p:nvPr userDrawn="1"/>
        </p:nvSpPr>
        <p:spPr>
          <a:xfrm>
            <a:off x="396000" y="6524625"/>
            <a:ext cx="1780937"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F3850CB5-C235-4AB6-8443-76536D60B69B}" type="slidenum">
              <a:rPr lang="en-US" sz="800" b="0" i="0" u="none" smtClean="0">
                <a:solidFill>
                  <a:srgbClr val="1A1816"/>
                </a:solidFill>
                <a:latin typeface="+mn-lt"/>
              </a:rPr>
              <a:t>‹#›</a:t>
            </a:fld>
            <a:r>
              <a:rPr lang="en-US" sz="800" b="0" i="0" u="none">
                <a:solidFill>
                  <a:srgbClr val="1A1816"/>
                </a:solidFill>
                <a:latin typeface="+mn-lt"/>
              </a:rPr>
              <a:t> of 12</a:t>
            </a:r>
          </a:p>
        </p:txBody>
      </p:sp>
      <p:sp>
        <p:nvSpPr>
          <p:cNvPr id="11" name="FirstDividerHider">
            <a:extLst>
              <a:ext uri="{FF2B5EF4-FFF2-40B4-BE49-F238E27FC236}">
                <a16:creationId xmlns:a16="http://schemas.microsoft.com/office/drawing/2014/main" id="{EDCD44CA-6216-40D7-A43C-C84DC0870CD0}"/>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err="1">
              <a:ln>
                <a:noFill/>
              </a:ln>
              <a:solidFill>
                <a:schemeClr val="bg1"/>
              </a:solidFill>
              <a:effectLst/>
              <a:latin typeface="+mn-lt"/>
            </a:endParaRPr>
          </a:p>
        </p:txBody>
      </p:sp>
    </p:spTree>
    <p:extLst>
      <p:ext uri="{BB962C8B-B14F-4D97-AF65-F5344CB8AC3E}">
        <p14:creationId xmlns:p14="http://schemas.microsoft.com/office/powerpoint/2010/main" val="189606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lvl1pPr>
            <a:lvl2pPr>
              <a:defRPr/>
            </a:lvl2pPr>
            <a:lvl3pPr>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lvl1pPr>
            <a:lvl2pPr>
              <a:defRPr/>
            </a:lvl2pPr>
            <a:lvl3pPr>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9" name="Content Placeholder 4"/>
          <p:cNvSpPr>
            <a:spLocks noGrp="1"/>
          </p:cNvSpPr>
          <p:nvPr>
            <p:ph sz="quarter" idx="13" hasCustomPrompt="1"/>
          </p:nvPr>
        </p:nvSpPr>
        <p:spPr>
          <a:xfrm>
            <a:off x="9120188" y="1844674"/>
            <a:ext cx="2592387" cy="4392613"/>
          </a:xfrm>
          <a:prstGeom prst="rect">
            <a:avLst/>
          </a:prstGeom>
        </p:spPr>
        <p:txBody>
          <a:bodyPr/>
          <a:lstStyle>
            <a:lvl1pPr>
              <a:defRPr/>
            </a:lvl1pPr>
            <a:lvl2pPr>
              <a:defRPr/>
            </a:lvl2pPr>
            <a:lvl3pPr>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11"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A55C34B4-681E-4FDA-A9BB-6BC31D94C8D6}"/>
              </a:ext>
            </a:extLst>
          </p:cNvPr>
          <p:cNvSpPr txBox="1"/>
          <p:nvPr userDrawn="1"/>
        </p:nvSpPr>
        <p:spPr>
          <a:xfrm>
            <a:off x="396000" y="6524625"/>
            <a:ext cx="1780937"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07DAF3E7-1877-4FAF-859E-6947C7187C91}" type="slidenum">
              <a:rPr lang="en-US" sz="800" b="0" i="0" u="none" smtClean="0">
                <a:solidFill>
                  <a:srgbClr val="1A1816"/>
                </a:solidFill>
                <a:latin typeface="+mn-lt"/>
              </a:rPr>
              <a:t>‹#›</a:t>
            </a:fld>
            <a:r>
              <a:rPr lang="en-US" sz="800" b="0" i="0" u="none">
                <a:solidFill>
                  <a:srgbClr val="1A1816"/>
                </a:solidFill>
                <a:latin typeface="+mn-lt"/>
              </a:rPr>
              <a:t> of 12</a:t>
            </a:r>
          </a:p>
        </p:txBody>
      </p:sp>
      <p:sp>
        <p:nvSpPr>
          <p:cNvPr id="12" name="FirstDividerHider">
            <a:extLst>
              <a:ext uri="{FF2B5EF4-FFF2-40B4-BE49-F238E27FC236}">
                <a16:creationId xmlns:a16="http://schemas.microsoft.com/office/drawing/2014/main" id="{D7A387F2-835E-495C-A46F-E0BAED03A9A5}"/>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err="1">
              <a:ln>
                <a:noFill/>
              </a:ln>
              <a:solidFill>
                <a:schemeClr val="bg1"/>
              </a:solidFill>
              <a:effectLst/>
              <a:latin typeface="+mn-lt"/>
            </a:endParaRPr>
          </a:p>
        </p:txBody>
      </p:sp>
    </p:spTree>
    <p:extLst>
      <p:ext uri="{BB962C8B-B14F-4D97-AF65-F5344CB8AC3E}">
        <p14:creationId xmlns:p14="http://schemas.microsoft.com/office/powerpoint/2010/main" val="227589923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Preamble and 3 column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CD0BB64A-768A-4118-B3E5-52B98C693831}"/>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4" name="Content Placeholder 1"/>
          <p:cNvSpPr>
            <a:spLocks noGrp="1"/>
          </p:cNvSpPr>
          <p:nvPr>
            <p:ph sz="quarter" idx="10" hasCustomPrompt="1"/>
          </p:nvPr>
        </p:nvSpPr>
        <p:spPr>
          <a:xfrm>
            <a:off x="479425" y="1844675"/>
            <a:ext cx="2592388" cy="4392612"/>
          </a:xfrm>
          <a:prstGeom prst="rect">
            <a:avLst/>
          </a:prstGeom>
        </p:spPr>
        <p:txBody>
          <a:bodyPr/>
          <a:lstStyle>
            <a:lvl1pPr marL="0" indent="0">
              <a:buFont typeface="Ericsson Hilda Light" panose="020B0604020202020204" pitchFamily="34" charset="0"/>
              <a:buNone/>
              <a:defRPr sz="2500">
                <a:latin typeface="+mn-lt"/>
              </a:defRPr>
            </a:lvl1pPr>
            <a:lvl2pPr marL="0" indent="0">
              <a:buFont typeface="Ericsson Hilda Light" panose="020B0604020202020204" pitchFamily="34" charset="0"/>
              <a:buNone/>
              <a:defRPr sz="2500">
                <a:latin typeface="+mj-lt"/>
              </a:defRPr>
            </a:lvl2pPr>
            <a:lvl3pPr marL="342900" indent="0">
              <a:buFont typeface="Ericsson Hilda Light" panose="020B0604020202020204" pitchFamily="34" charset="0"/>
              <a:buNone/>
              <a:defRPr sz="2500">
                <a:latin typeface="+mj-lt"/>
              </a:defRPr>
            </a:lvl3pPr>
            <a:lvl4pPr marL="685800" indent="0">
              <a:buFont typeface="Ericsson Hilda Light" panose="020B0604020202020204" pitchFamily="34" charset="0"/>
              <a:buNone/>
              <a:defRPr sz="2500">
                <a:latin typeface="+mj-lt"/>
              </a:defRPr>
            </a:lvl4pPr>
            <a:lvl5pPr marL="1028700" indent="0">
              <a:buFont typeface="Ericsson Hilda Light" panose="020B0604020202020204" pitchFamily="34" charset="0"/>
              <a:buNone/>
              <a:defRPr sz="2500">
                <a:latin typeface="+mj-lt"/>
              </a:defRPr>
            </a:lvl5pPr>
          </a:lstStyle>
          <a:p>
            <a:pPr lvl="0"/>
            <a:r>
              <a:rPr kumimoji="0" lang="en-US" sz="2500" b="0" i="0" u="none" strike="noStrike" kern="1200" cap="none" spc="0" normalizeH="0" baseline="0" noProof="0">
                <a:ln>
                  <a:noFill/>
                </a:ln>
                <a:solidFill>
                  <a:srgbClr val="181818"/>
                </a:solidFill>
                <a:effectLst/>
                <a:uLnTx/>
                <a:uFillTx/>
                <a:ea typeface="+mn-ea"/>
                <a:cs typeface="Ericsson Hilda Light" panose="020B0604020202020204" pitchFamily="34" charset="0"/>
              </a:rPr>
              <a:t>Preamble text, </a:t>
            </a:r>
            <a:r>
              <a:rPr lang="en-US"/>
              <a:t>Ericsson </a:t>
            </a:r>
            <a:r>
              <a:rPr kumimoji="0" lang="en-US" sz="2500" b="0" i="0" u="none" strike="noStrike" kern="1200" cap="none" spc="0" normalizeH="0" baseline="0" noProof="0">
                <a:ln>
                  <a:noFill/>
                </a:ln>
                <a:solidFill>
                  <a:srgbClr val="181818"/>
                </a:solidFill>
                <a:effectLst/>
                <a:uLnTx/>
                <a:uFillTx/>
                <a:ea typeface="+mn-ea"/>
                <a:cs typeface="Ericsson Hilda Light" panose="020B0604020202020204" pitchFamily="34" charset="0"/>
              </a:rPr>
              <a:t>Hilda 25pt, Ericsson Black</a:t>
            </a:r>
            <a:endParaRPr lang="en-US"/>
          </a:p>
        </p:txBody>
      </p:sp>
      <p:sp>
        <p:nvSpPr>
          <p:cNvPr id="6" name="Content Placeholder 2"/>
          <p:cNvSpPr>
            <a:spLocks noGrp="1"/>
          </p:cNvSpPr>
          <p:nvPr>
            <p:ph sz="quarter" idx="11" hasCustomPrompt="1"/>
          </p:nvPr>
        </p:nvSpPr>
        <p:spPr>
          <a:xfrm>
            <a:off x="3359150" y="4149725"/>
            <a:ext cx="2592388" cy="2087562"/>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8" name="Content Placeholder 3"/>
          <p:cNvSpPr>
            <a:spLocks noGrp="1"/>
          </p:cNvSpPr>
          <p:nvPr>
            <p:ph sz="quarter" idx="12" hasCustomPrompt="1"/>
          </p:nvPr>
        </p:nvSpPr>
        <p:spPr>
          <a:xfrm>
            <a:off x="6240463" y="4149724"/>
            <a:ext cx="2592388"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9" name="Content Placeholder 4"/>
          <p:cNvSpPr>
            <a:spLocks noGrp="1"/>
          </p:cNvSpPr>
          <p:nvPr>
            <p:ph sz="quarter" idx="13" hasCustomPrompt="1"/>
          </p:nvPr>
        </p:nvSpPr>
        <p:spPr>
          <a:xfrm>
            <a:off x="9120188" y="4149724"/>
            <a:ext cx="2592387"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1"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107CDD62-B47C-43AB-8BA0-F875DF45681E}"/>
              </a:ext>
            </a:extLst>
          </p:cNvPr>
          <p:cNvSpPr txBox="1"/>
          <p:nvPr userDrawn="1"/>
        </p:nvSpPr>
        <p:spPr>
          <a:xfrm>
            <a:off x="396000" y="6524625"/>
            <a:ext cx="1780937"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D02D665F-B84F-4ACD-BBFE-FD5B9D864E38}" type="slidenum">
              <a:rPr lang="en-US" sz="800" b="0" i="0" u="none" smtClean="0">
                <a:solidFill>
                  <a:srgbClr val="1A1816"/>
                </a:solidFill>
                <a:latin typeface="+mn-lt"/>
              </a:rPr>
              <a:t>‹#›</a:t>
            </a:fld>
            <a:r>
              <a:rPr lang="en-US" sz="800" b="0" i="0" u="none">
                <a:solidFill>
                  <a:srgbClr val="1A1816"/>
                </a:solidFill>
                <a:latin typeface="+mn-lt"/>
              </a:rPr>
              <a:t> of 12</a:t>
            </a:r>
          </a:p>
        </p:txBody>
      </p:sp>
      <p:sp>
        <p:nvSpPr>
          <p:cNvPr id="12" name="FirstDividerHider">
            <a:extLst>
              <a:ext uri="{FF2B5EF4-FFF2-40B4-BE49-F238E27FC236}">
                <a16:creationId xmlns:a16="http://schemas.microsoft.com/office/drawing/2014/main" id="{18C6E5A5-2F53-43D5-8F46-313E672024E6}"/>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err="1">
              <a:ln>
                <a:noFill/>
              </a:ln>
              <a:solidFill>
                <a:schemeClr val="bg1"/>
              </a:solidFill>
              <a:effectLst/>
              <a:latin typeface="+mn-lt"/>
            </a:endParaRPr>
          </a:p>
        </p:txBody>
      </p:sp>
    </p:spTree>
    <p:extLst>
      <p:ext uri="{BB962C8B-B14F-4D97-AF65-F5344CB8AC3E}">
        <p14:creationId xmlns:p14="http://schemas.microsoft.com/office/powerpoint/2010/main" val="150909029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4 columns with visual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F83268EB-5955-4A3F-8B85-E7C084E6FAF5}"/>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4" name="Content Placeholder 1"/>
          <p:cNvSpPr>
            <a:spLocks noGrp="1"/>
          </p:cNvSpPr>
          <p:nvPr>
            <p:ph sz="quarter" idx="10" hasCustomPrompt="1"/>
          </p:nvPr>
        </p:nvSpPr>
        <p:spPr>
          <a:xfrm>
            <a:off x="479425"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6" name="Content Placeholder 2"/>
          <p:cNvSpPr>
            <a:spLocks noGrp="1"/>
          </p:cNvSpPr>
          <p:nvPr>
            <p:ph sz="quarter" idx="11" hasCustomPrompt="1"/>
          </p:nvPr>
        </p:nvSpPr>
        <p:spPr>
          <a:xfrm>
            <a:off x="3359149"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8" name="Content Placeholder 3"/>
          <p:cNvSpPr>
            <a:spLocks noGrp="1"/>
          </p:cNvSpPr>
          <p:nvPr>
            <p:ph sz="quarter" idx="12" hasCustomPrompt="1"/>
          </p:nvPr>
        </p:nvSpPr>
        <p:spPr>
          <a:xfrm>
            <a:off x="6240463"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9" name="Content Placeholder 4"/>
          <p:cNvSpPr>
            <a:spLocks noGrp="1"/>
          </p:cNvSpPr>
          <p:nvPr>
            <p:ph sz="quarter" idx="13" hasCustomPrompt="1"/>
          </p:nvPr>
        </p:nvSpPr>
        <p:spPr>
          <a:xfrm>
            <a:off x="9121776" y="4149724"/>
            <a:ext cx="259079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1"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A2963A4D-3277-42A5-8919-305DE5AD9247}"/>
              </a:ext>
            </a:extLst>
          </p:cNvPr>
          <p:cNvSpPr txBox="1"/>
          <p:nvPr userDrawn="1"/>
        </p:nvSpPr>
        <p:spPr>
          <a:xfrm>
            <a:off x="396000" y="6524625"/>
            <a:ext cx="1780937"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2F4DB1D1-BD7D-4D60-BD46-7F51C291D55E}" type="slidenum">
              <a:rPr lang="en-US" sz="800" b="0" i="0" u="none" smtClean="0">
                <a:solidFill>
                  <a:srgbClr val="1A1816"/>
                </a:solidFill>
                <a:latin typeface="+mn-lt"/>
              </a:rPr>
              <a:t>‹#›</a:t>
            </a:fld>
            <a:r>
              <a:rPr lang="en-US" sz="800" b="0" i="0" u="none">
                <a:solidFill>
                  <a:srgbClr val="1A1816"/>
                </a:solidFill>
                <a:latin typeface="+mn-lt"/>
              </a:rPr>
              <a:t> of 12</a:t>
            </a:r>
          </a:p>
        </p:txBody>
      </p:sp>
      <p:sp>
        <p:nvSpPr>
          <p:cNvPr id="12" name="FirstDividerHider">
            <a:extLst>
              <a:ext uri="{FF2B5EF4-FFF2-40B4-BE49-F238E27FC236}">
                <a16:creationId xmlns:a16="http://schemas.microsoft.com/office/drawing/2014/main" id="{E1242BA1-7F88-4EA2-ACA1-05CEF1F3A57D}"/>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err="1">
              <a:ln>
                <a:noFill/>
              </a:ln>
              <a:solidFill>
                <a:schemeClr val="bg1"/>
              </a:solidFill>
              <a:effectLst/>
              <a:latin typeface="+mn-lt"/>
            </a:endParaRPr>
          </a:p>
        </p:txBody>
      </p:sp>
    </p:spTree>
    <p:extLst>
      <p:ext uri="{BB962C8B-B14F-4D97-AF65-F5344CB8AC3E}">
        <p14:creationId xmlns:p14="http://schemas.microsoft.com/office/powerpoint/2010/main" val="31006958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white text">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8F2554F4-437E-411D-B2B2-6A58D5858094}"/>
              </a:ext>
            </a:extLst>
          </p:cNvPr>
          <p:cNvSpPr>
            <a:spLocks noGrp="1"/>
          </p:cNvSpPr>
          <p:nvPr>
            <p:ph sz="quarter" idx="13" hasCustomPrompt="1"/>
          </p:nvPr>
        </p:nvSpPr>
        <p:spPr>
          <a:xfrm>
            <a:off x="0" y="-3048"/>
            <a:ext cx="12192000" cy="6858000"/>
          </a:xfrm>
          <a:prstGeom prst="rect">
            <a:avLst/>
          </a:prstGeom>
          <a:solidFill>
            <a:schemeClr val="tx1"/>
          </a:solidFill>
        </p:spPr>
        <p:txBody>
          <a:bodyPr/>
          <a:lstStyle>
            <a:lvl1pPr marL="0" indent="0">
              <a:buNone/>
              <a:defRPr>
                <a:solidFill>
                  <a:schemeClr val="bg1"/>
                </a:solidFill>
              </a:defRPr>
            </a:lvl1pPr>
            <a:lvl2pPr>
              <a:defRPr/>
            </a:lvl2pPr>
            <a:lvl3pPr>
              <a:defRPr/>
            </a:lvl3pPr>
            <a:lvl4pPr>
              <a:defRPr/>
            </a:lvl4pPr>
            <a:lvl5pPr>
              <a:defRPr/>
            </a:lvl5pPr>
          </a:lstStyle>
          <a:p>
            <a:pPr lvl="0"/>
            <a:r>
              <a:rPr lang="en-US"/>
              <a:t> </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49"/>
            <a:ext cx="8353426" cy="3456000"/>
          </a:xfrm>
          <a:noFill/>
          <a:ln w="9525">
            <a:noFill/>
            <a:miter lim="800000"/>
            <a:headEnd/>
            <a:tailEnd/>
          </a:ln>
        </p:spPr>
        <p:txBody>
          <a:bodyPr anchor="t"/>
          <a:lstStyle>
            <a:lvl1pPr>
              <a:defRPr lang="en-US" sz="8000" b="0" dirty="0">
                <a:solidFill>
                  <a:schemeClr val="bg1"/>
                </a:solidFill>
              </a:defRPr>
            </a:lvl1pPr>
          </a:lstStyle>
          <a:p>
            <a:pPr lvl="0"/>
            <a:r>
              <a:rPr lang="en-US"/>
              <a:t>Keynote cover page </a:t>
            </a:r>
            <a:br>
              <a:rPr lang="en-GB"/>
            </a:br>
            <a:r>
              <a:rPr lang="en-US"/>
              <a:t>Ericsson Hilda Light 80pt, max 3-lines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Speaker,</a:t>
            </a:r>
            <a:br>
              <a:rPr lang="en-GB"/>
            </a:br>
            <a:r>
              <a:rPr lang="en-US"/>
              <a:t>Ericsson Black, Ericsson Hilda 20pt</a:t>
            </a:r>
          </a:p>
        </p:txBody>
      </p:sp>
      <p:pic>
        <p:nvPicPr>
          <p:cNvPr id="7" name="Graphic 6">
            <a:extLst>
              <a:ext uri="{FF2B5EF4-FFF2-40B4-BE49-F238E27FC236}">
                <a16:creationId xmlns:a16="http://schemas.microsoft.com/office/drawing/2014/main" id="{7753C092-06FE-4B22-BAB1-EBEB69074D0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866A1512-27D5-4CA8-94C5-10E56C30705D}"/>
              </a:ext>
            </a:extLst>
          </p:cNvPr>
          <p:cNvSpPr txBox="1"/>
          <p:nvPr userDrawn="1"/>
        </p:nvSpPr>
        <p:spPr>
          <a:xfrm>
            <a:off x="396000" y="6524625"/>
            <a:ext cx="1780937"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2021-06-03  |  Open  |  Page </a:t>
            </a:r>
            <a:fld id="{3B16AC7E-3B80-4A8D-980C-ACE3C1EADDA0}" type="slidenum">
              <a:rPr lang="en-US" sz="800" b="0" i="0" u="none" smtClean="0">
                <a:solidFill>
                  <a:schemeClr val="bg1"/>
                </a:solidFill>
                <a:latin typeface="+mn-lt"/>
              </a:rPr>
              <a:t>‹#›</a:t>
            </a:fld>
            <a:r>
              <a:rPr lang="en-US" sz="800" b="0" i="0" u="none">
                <a:solidFill>
                  <a:schemeClr val="bg1"/>
                </a:solidFill>
                <a:latin typeface="+mn-lt"/>
              </a:rPr>
              <a:t> of 12</a:t>
            </a:r>
          </a:p>
        </p:txBody>
      </p:sp>
      <p:sp>
        <p:nvSpPr>
          <p:cNvPr id="11" name="FirstDividerHider">
            <a:extLst>
              <a:ext uri="{FF2B5EF4-FFF2-40B4-BE49-F238E27FC236}">
                <a16:creationId xmlns:a16="http://schemas.microsoft.com/office/drawing/2014/main" id="{30276571-778A-43C8-820D-4E055433343F}"/>
              </a:ext>
            </a:extLst>
          </p:cNvPr>
          <p:cNvSpPr/>
          <p:nvPr userDrawn="1"/>
        </p:nvSpPr>
        <p:spPr bwMode="auto">
          <a:xfrm>
            <a:off x="396000" y="6408751"/>
            <a:ext cx="79513" cy="262393"/>
          </a:xfrm>
          <a:prstGeom prst="rect">
            <a:avLst/>
          </a:prstGeom>
          <a:solidFill>
            <a:schemeClr val="tx2"/>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err="1">
              <a:ln>
                <a:noFill/>
              </a:ln>
              <a:solidFill>
                <a:schemeClr val="bg1"/>
              </a:solidFill>
              <a:effectLst/>
              <a:latin typeface="+mn-lt"/>
            </a:endParaRPr>
          </a:p>
        </p:txBody>
      </p:sp>
    </p:spTree>
    <p:extLst>
      <p:ext uri="{BB962C8B-B14F-4D97-AF65-F5344CB8AC3E}">
        <p14:creationId xmlns:p14="http://schemas.microsoft.com/office/powerpoint/2010/main" val="2064663325"/>
      </p:ext>
    </p:extLst>
  </p:cSld>
  <p:clrMapOvr>
    <a:masterClrMapping/>
  </p:clrMapOvr>
  <p:hf sldNum="0" hdr="0" ftr="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3" name="Content Placeholder 1"/>
          <p:cNvSpPr>
            <a:spLocks noGrp="1"/>
          </p:cNvSpPr>
          <p:nvPr>
            <p:ph sz="quarter" idx="1" hasCustomPrompt="1"/>
          </p:nvPr>
        </p:nvSpPr>
        <p:spPr>
          <a:xfrm>
            <a:off x="481655"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4" name="Content Placeholder 2"/>
          <p:cNvSpPr>
            <a:spLocks noGrp="1"/>
          </p:cNvSpPr>
          <p:nvPr>
            <p:ph sz="quarter" idx="2" hasCustomPrompt="1"/>
          </p:nvPr>
        </p:nvSpPr>
        <p:spPr>
          <a:xfrm>
            <a:off x="6242694" y="1847723"/>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Content Placeholder 3"/>
          <p:cNvSpPr>
            <a:spLocks noGrp="1"/>
          </p:cNvSpPr>
          <p:nvPr>
            <p:ph sz="quarter" idx="4" hasCustomPrompt="1"/>
          </p:nvPr>
        </p:nvSpPr>
        <p:spPr>
          <a:xfrm>
            <a:off x="6242694" y="4151955"/>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7" name="Content Placeholder 4">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81655" y="4152597"/>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10"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49048C1-340D-44C4-857B-1B201EC9A7E7}"/>
              </a:ext>
            </a:extLst>
          </p:cNvPr>
          <p:cNvSpPr txBox="1"/>
          <p:nvPr userDrawn="1"/>
        </p:nvSpPr>
        <p:spPr>
          <a:xfrm>
            <a:off x="396000" y="6524625"/>
            <a:ext cx="1780937"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A52D5DFF-AB85-44FA-A7A5-5A1F6FA5B0A7}" type="slidenum">
              <a:rPr lang="en-US" sz="800" b="0" i="0" u="none" smtClean="0">
                <a:solidFill>
                  <a:srgbClr val="1A1816"/>
                </a:solidFill>
                <a:latin typeface="+mn-lt"/>
              </a:rPr>
              <a:t>‹#›</a:t>
            </a:fld>
            <a:r>
              <a:rPr lang="en-US" sz="800" b="0" i="0" u="none">
                <a:solidFill>
                  <a:srgbClr val="1A1816"/>
                </a:solidFill>
                <a:latin typeface="+mn-lt"/>
              </a:rPr>
              <a:t> of 12</a:t>
            </a:r>
          </a:p>
        </p:txBody>
      </p:sp>
      <p:sp>
        <p:nvSpPr>
          <p:cNvPr id="11" name="FirstDividerHider">
            <a:extLst>
              <a:ext uri="{FF2B5EF4-FFF2-40B4-BE49-F238E27FC236}">
                <a16:creationId xmlns:a16="http://schemas.microsoft.com/office/drawing/2014/main" id="{5B2537ED-0985-4CA8-A865-C2C6DFCB18EB}"/>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err="1">
              <a:ln>
                <a:noFill/>
              </a:ln>
              <a:solidFill>
                <a:schemeClr val="bg1"/>
              </a:solidFill>
              <a:effectLst/>
              <a:latin typeface="+mn-lt"/>
            </a:endParaRPr>
          </a:p>
        </p:txBody>
      </p:sp>
    </p:spTree>
    <p:extLst>
      <p:ext uri="{BB962C8B-B14F-4D97-AF65-F5344CB8AC3E}">
        <p14:creationId xmlns:p14="http://schemas.microsoft.com/office/powerpoint/2010/main" val="254861200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3" name="Content Placeholder 1"/>
          <p:cNvSpPr>
            <a:spLocks noGrp="1"/>
          </p:cNvSpPr>
          <p:nvPr>
            <p:ph sz="quarter" idx="1" hasCustomPrompt="1"/>
          </p:nvPr>
        </p:nvSpPr>
        <p:spPr>
          <a:xfrm>
            <a:off x="481560" y="1844675"/>
            <a:ext cx="2592389"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4" name="Content Placeholder 2"/>
          <p:cNvSpPr>
            <a:spLocks noGrp="1"/>
          </p:cNvSpPr>
          <p:nvPr>
            <p:ph sz="quarter" idx="2" hasCustomPrompt="1"/>
          </p:nvPr>
        </p:nvSpPr>
        <p:spPr>
          <a:xfrm>
            <a:off x="6243216" y="1844674"/>
            <a:ext cx="2592387"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5" name="Content Placeholder 3"/>
          <p:cNvSpPr>
            <a:spLocks noGrp="1"/>
          </p:cNvSpPr>
          <p:nvPr>
            <p:ph sz="quarter" idx="3" hasCustomPrompt="1"/>
          </p:nvPr>
        </p:nvSpPr>
        <p:spPr>
          <a:xfrm>
            <a:off x="481561" y="415113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6" name="Content Placeholder 4"/>
          <p:cNvSpPr>
            <a:spLocks noGrp="1"/>
          </p:cNvSpPr>
          <p:nvPr>
            <p:ph sz="quarter" idx="4" hasCustomPrompt="1"/>
          </p:nvPr>
        </p:nvSpPr>
        <p:spPr>
          <a:xfrm>
            <a:off x="6243152" y="4151245"/>
            <a:ext cx="2592387" cy="2086292"/>
          </a:xfrm>
          <a:prstGeom prst="rect">
            <a:avLst/>
          </a:prstGeom>
        </p:spPr>
        <p:txBody>
          <a:bodyPr lIns="72000" tIns="36000"/>
          <a:lstStyle>
            <a:lvl1pPr>
              <a:defRPr sz="2000"/>
            </a:lvl1pPr>
            <a:lvl2pPr>
              <a:defRPr sz="2000"/>
            </a:lvl2pPr>
            <a:lvl3pPr>
              <a:defRPr sz="2000"/>
            </a:lvl3pPr>
            <a:lvl4pPr>
              <a:defRPr sz="2000"/>
            </a:lvl4pPr>
            <a:lvl5pPr marL="1028700" indent="0">
              <a:buNone/>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9" name="Content Placeholder 5"/>
          <p:cNvSpPr>
            <a:spLocks noGrp="1"/>
          </p:cNvSpPr>
          <p:nvPr>
            <p:ph sz="quarter" idx="11" hasCustomPrompt="1"/>
          </p:nvPr>
        </p:nvSpPr>
        <p:spPr>
          <a:xfrm>
            <a:off x="3359835" y="1844674"/>
            <a:ext cx="2592388"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8" name="Content Placeholder 6"/>
          <p:cNvSpPr>
            <a:spLocks noGrp="1"/>
          </p:cNvSpPr>
          <p:nvPr>
            <p:ph sz="quarter" idx="10" hasCustomPrompt="1"/>
          </p:nvPr>
        </p:nvSpPr>
        <p:spPr>
          <a:xfrm>
            <a:off x="3361288" y="4151861"/>
            <a:ext cx="2592387"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1" name="Content Placeholder 7"/>
          <p:cNvSpPr>
            <a:spLocks noGrp="1"/>
          </p:cNvSpPr>
          <p:nvPr>
            <p:ph sz="quarter" idx="13" hasCustomPrompt="1"/>
          </p:nvPr>
        </p:nvSpPr>
        <p:spPr>
          <a:xfrm>
            <a:off x="9122324" y="1844674"/>
            <a:ext cx="2592387" cy="2089151"/>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10" name="Content Placeholder 8"/>
          <p:cNvSpPr>
            <a:spLocks noGrp="1"/>
          </p:cNvSpPr>
          <p:nvPr>
            <p:ph sz="quarter" idx="12" hasCustomPrompt="1"/>
          </p:nvPr>
        </p:nvSpPr>
        <p:spPr>
          <a:xfrm>
            <a:off x="9122324" y="4151861"/>
            <a:ext cx="2592387" cy="2087562"/>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4"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089CBEB5-348B-49F3-8F8B-FDEE08950E37}"/>
              </a:ext>
            </a:extLst>
          </p:cNvPr>
          <p:cNvSpPr txBox="1"/>
          <p:nvPr userDrawn="1"/>
        </p:nvSpPr>
        <p:spPr>
          <a:xfrm>
            <a:off x="396000" y="6524625"/>
            <a:ext cx="1780937"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B0468275-57A0-47E6-BBC0-66377B63CA44}" type="slidenum">
              <a:rPr lang="en-US" sz="800" b="0" i="0" u="none" smtClean="0">
                <a:solidFill>
                  <a:srgbClr val="1A1816"/>
                </a:solidFill>
                <a:latin typeface="+mn-lt"/>
              </a:rPr>
              <a:t>‹#›</a:t>
            </a:fld>
            <a:r>
              <a:rPr lang="en-US" sz="800" b="0" i="0" u="none">
                <a:solidFill>
                  <a:srgbClr val="1A1816"/>
                </a:solidFill>
                <a:latin typeface="+mn-lt"/>
              </a:rPr>
              <a:t> of 12</a:t>
            </a:r>
          </a:p>
        </p:txBody>
      </p:sp>
      <p:sp>
        <p:nvSpPr>
          <p:cNvPr id="16" name="FirstDividerHider">
            <a:extLst>
              <a:ext uri="{FF2B5EF4-FFF2-40B4-BE49-F238E27FC236}">
                <a16:creationId xmlns:a16="http://schemas.microsoft.com/office/drawing/2014/main" id="{440C0979-D90E-4CC1-9A55-E0FC60A30731}"/>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err="1">
              <a:ln>
                <a:noFill/>
              </a:ln>
              <a:solidFill>
                <a:schemeClr val="bg1"/>
              </a:solidFill>
              <a:effectLst/>
              <a:latin typeface="+mn-lt"/>
            </a:endParaRPr>
          </a:p>
        </p:txBody>
      </p:sp>
    </p:spTree>
    <p:extLst>
      <p:ext uri="{BB962C8B-B14F-4D97-AF65-F5344CB8AC3E}">
        <p14:creationId xmlns:p14="http://schemas.microsoft.com/office/powerpoint/2010/main" val="143698819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Black logo end slide">
    <p:spTree>
      <p:nvGrpSpPr>
        <p:cNvPr id="1" name=""/>
        <p:cNvGrpSpPr/>
        <p:nvPr/>
      </p:nvGrpSpPr>
      <p:grpSpPr>
        <a:xfrm>
          <a:off x="0" y="0"/>
          <a:ext cx="0" cy="0"/>
          <a:chOff x="0" y="0"/>
          <a:chExt cx="0" cy="0"/>
        </a:xfrm>
      </p:grpSpPr>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309200"/>
            <a:ext cx="6048375" cy="347472"/>
          </a:xfrm>
          <a:prstGeom prst="rect">
            <a:avLst/>
          </a:prstGeom>
        </p:spPr>
        <p:txBody>
          <a:bodyPr rIns="7200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a:t>Use this space for relevant Ericsson URLs or hashtags</a:t>
            </a:r>
          </a:p>
        </p:txBody>
      </p:sp>
      <p:pic>
        <p:nvPicPr>
          <p:cNvPr id="6" name="Graphic 5">
            <a:extLst>
              <a:ext uri="{FF2B5EF4-FFF2-40B4-BE49-F238E27FC236}">
                <a16:creationId xmlns:a16="http://schemas.microsoft.com/office/drawing/2014/main" id="{8979B00C-7C1F-4F17-8D52-31D787A1234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6895" y="2854112"/>
            <a:ext cx="1163145" cy="1163145"/>
          </a:xfrm>
          <a:prstGeom prst="rect">
            <a:avLst/>
          </a:prstGeom>
        </p:spPr>
      </p:pic>
    </p:spTree>
    <p:extLst>
      <p:ext uri="{BB962C8B-B14F-4D97-AF65-F5344CB8AC3E}">
        <p14:creationId xmlns:p14="http://schemas.microsoft.com/office/powerpoint/2010/main" val="57616851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White logo end slide ">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AEBC62E-40C0-43CF-98DC-55F7A1D1FD31}"/>
              </a:ext>
            </a:extLst>
          </p:cNvPr>
          <p:cNvSpPr/>
          <p:nvPr userDrawn="1"/>
        </p:nvSpPr>
        <p:spPr bwMode="auto">
          <a:xfrm>
            <a:off x="0" y="0"/>
            <a:ext cx="12192000" cy="6858000"/>
          </a:xfrm>
          <a:prstGeom prst="rect">
            <a:avLst/>
          </a:prstGeom>
          <a:solidFill>
            <a:schemeClr val="tx1"/>
          </a:solid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err="1">
              <a:ln>
                <a:noFill/>
              </a:ln>
              <a:solidFill>
                <a:schemeClr val="bg1"/>
              </a:solidFill>
              <a:effectLst/>
              <a:latin typeface="+mn-lt"/>
            </a:endParaRPr>
          </a:p>
        </p:txBody>
      </p:sp>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309200"/>
            <a:ext cx="6048375" cy="347472"/>
          </a:xfrm>
          <a:prstGeom prst="rect">
            <a:avLst/>
          </a:prstGeom>
        </p:spPr>
        <p:txBody>
          <a:bodyPr rIns="72000" anchor="ctr"/>
          <a:lstStyle>
            <a:lvl1pPr marL="0" indent="0" algn="ctr">
              <a:lnSpc>
                <a:spcPct val="100000"/>
              </a:lnSpc>
              <a:spcBef>
                <a:spcPts val="0"/>
              </a:spcBef>
              <a:buFont typeface="Ericsson Hilda Light" charset="0"/>
              <a:buNone/>
              <a:defRPr sz="2000" baseline="0">
                <a:solidFill>
                  <a:schemeClr val="bg1"/>
                </a:solidFill>
                <a:latin typeface="+mn-lt"/>
              </a:defRPr>
            </a:lvl1pPr>
          </a:lstStyle>
          <a:p>
            <a:r>
              <a:rPr lang="en-US"/>
              <a:t>Use this space for relevant Ericsson URLs or hashtags</a:t>
            </a:r>
          </a:p>
        </p:txBody>
      </p:sp>
      <p:pic>
        <p:nvPicPr>
          <p:cNvPr id="4" name="Graphic 3">
            <a:extLst>
              <a:ext uri="{FF2B5EF4-FFF2-40B4-BE49-F238E27FC236}">
                <a16:creationId xmlns:a16="http://schemas.microsoft.com/office/drawing/2014/main" id="{ACE90D21-D589-4F0A-88B0-94229A40F01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8509" y="2842270"/>
            <a:ext cx="1174987" cy="1174987"/>
          </a:xfrm>
          <a:prstGeom prst="rect">
            <a:avLst/>
          </a:prstGeom>
        </p:spPr>
      </p:pic>
    </p:spTree>
    <p:extLst>
      <p:ext uri="{BB962C8B-B14F-4D97-AF65-F5344CB8AC3E}">
        <p14:creationId xmlns:p14="http://schemas.microsoft.com/office/powerpoint/2010/main" val="68536104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Embedded characters">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142897"/>
            <a:ext cx="11233149" cy="6792047"/>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b="1">
                <a:solidFill>
                  <a:schemeClr val="tx1"/>
                </a:solidFill>
              </a:rPr>
              <a:t>This Master Slide is to ensure that all our characters are embedded with the presentation. Should not be used in a presentation.</a:t>
            </a:r>
            <a:endParaRPr lang="en-US"/>
          </a:p>
          <a:p>
            <a:pPr marL="0" indent="0">
              <a:buClr>
                <a:schemeClr val="tx1"/>
              </a:buClr>
              <a:buFont typeface="Ericsson Hilda Light" panose="00000400000000000000" pitchFamily="2" charset="0"/>
              <a:buNone/>
            </a:pPr>
            <a:endParaRPr lang="en-US" sz="1400" b="1">
              <a:solidFill>
                <a:schemeClr val="tx1"/>
              </a:solidFill>
            </a:endParaRPr>
          </a:p>
          <a:p>
            <a:pPr marL="0" indent="0">
              <a:buClr>
                <a:schemeClr val="tx1"/>
              </a:buClr>
              <a:buFont typeface="Ericsson Hilda Light" panose="00000400000000000000" pitchFamily="2" charset="0"/>
              <a:buNone/>
            </a:pPr>
            <a:r>
              <a:rPr lang="en-US" sz="1400">
                <a:solidFill>
                  <a:schemeClr val="tx1"/>
                </a:solidFill>
              </a:rPr>
              <a:t>!"#$%&amp;'()*+,./0123456789:;&lt;=&gt;?@ABCDEFGHIJKLMNOPQRSTUVWXYZ[\]^_`</a:t>
            </a:r>
            <a:r>
              <a:rPr lang="en-US" sz="1400" err="1">
                <a:solidFill>
                  <a:schemeClr val="tx1"/>
                </a:solidFill>
              </a:rPr>
              <a:t>abcdefghijklmnopqrstuvwxyz</a:t>
            </a:r>
            <a:r>
              <a:rPr lang="en-US" sz="1400">
                <a:solidFill>
                  <a:schemeClr val="tx1"/>
                </a:solidFill>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400" err="1">
                <a:solidFill>
                  <a:schemeClr val="tx1"/>
                </a:solidFill>
              </a:rPr>
              <a:t>ẀẁẃẄẅỲỳ</a:t>
            </a:r>
            <a:r>
              <a:rPr lang="en-US" sz="1400">
                <a:solidFill>
                  <a:schemeClr val="tx1"/>
                </a:solidFill>
              </a:rPr>
              <a:t>‘’‚“”„†‡•…‰‹›⁄€™ĀĀĂĂĄĄĆĆĊĊČČĎĎĐĐĒĒĖĖĘĘĚĚĞĞĠĠĢĢĪĪĮĮİĶĶĹĹĻĻĽĽŃŃŅŅŇŇŌŌŐŐŔŔŖŖŘŘŚŚŞŞŢŢŤŤŪŪŮŮŰŰŲŲŴŴŶŶŹŹŻŻȘș−≤≥</a:t>
            </a:r>
            <a:r>
              <a:rPr lang="en-US" sz="1400" err="1">
                <a:solidFill>
                  <a:schemeClr val="tx1"/>
                </a:solidFill>
              </a:rPr>
              <a:t>ﬁﬂΆΈΉΊΌΎΏΐΑΒΓΕΖΗΘΙΚΛΜΝΞΟΠΡΣΤΥΦΧΨΪΫΆΈΉΊΰ</a:t>
            </a:r>
            <a:r>
              <a:rPr lang="en-US" sz="1400">
                <a:solidFill>
                  <a:schemeClr val="tx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400">
                <a:solidFill>
                  <a:schemeClr val="tx1"/>
                </a:solidFill>
                <a:latin typeface="Ericsson Hilda" panose="00000500000000000000" pitchFamily="2" charset="0"/>
              </a:rPr>
              <a:t>●</a:t>
            </a:r>
            <a:endParaRPr lang="en-US" sz="140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a:solidFill>
                  <a:schemeClr val="tx1"/>
                </a:solidFill>
              </a:rPr>
              <a:t>!"#$%&amp;'()*+,./0123456789:;&lt;=&gt;?@ABCDEFGHIJKLMNOPQRSTUVWXYZ[\]^_`</a:t>
            </a:r>
            <a:r>
              <a:rPr lang="en-US" sz="1400" b="1" err="1">
                <a:solidFill>
                  <a:schemeClr val="tx1"/>
                </a:solidFill>
              </a:rPr>
              <a:t>abcdefghijklmnopqrstuvwxyz</a:t>
            </a:r>
            <a:r>
              <a:rPr lang="en-US" sz="1400" b="1">
                <a:solidFill>
                  <a:schemeClr val="tx1"/>
                </a:solidFill>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400" b="1" err="1">
                <a:solidFill>
                  <a:schemeClr val="tx1"/>
                </a:solidFill>
              </a:rPr>
              <a:t>ẀẁẃẄẅỲỳ</a:t>
            </a:r>
            <a:r>
              <a:rPr lang="en-US" sz="1400" b="1">
                <a:solidFill>
                  <a:schemeClr val="tx1"/>
                </a:solidFill>
              </a:rPr>
              <a:t>‘’‚“”„†‡•…‰‹›⁄€™ĀĀĂĂĄĄĆĆĊĊČČĎĎĐĐĒĒĖĖĘĘĚĚĞĞĠĠĢĢĪĪĮĮİĶĶĹĹĻĻĽĽŃŃŅŅŇŇŌŌŐŐŔŔŖŖŘŘŚŚŞŞŢŢŤŤŪŪŮŮŰŰŲŲŴŴŶŶŹŹŻŻȘș−≤≥</a:t>
            </a:r>
            <a:r>
              <a:rPr lang="en-US" sz="1400" b="1" err="1">
                <a:solidFill>
                  <a:schemeClr val="tx1"/>
                </a:solidFill>
              </a:rPr>
              <a:t>ﬁﬂΆΈΉΊΌΎΏΐΑΒΓΕΖΗΘΙΚΛΜΝΞΟΠΡΣΤΥΦΧΨΪΫΆΈΉΊΰ</a:t>
            </a:r>
            <a:r>
              <a:rPr lang="en-US" sz="1400" b="1">
                <a:solidFill>
                  <a:schemeClr val="tx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400">
                <a:solidFill>
                  <a:schemeClr val="tx1"/>
                </a:solidFill>
                <a:latin typeface="Ericsson Hilda" panose="00000500000000000000" pitchFamily="2" charset="0"/>
              </a:rPr>
              <a:t> </a:t>
            </a:r>
            <a:r>
              <a:rPr lang="en-US" sz="1400" b="1">
                <a:solidFill>
                  <a:schemeClr val="tx1"/>
                </a:solidFill>
                <a:latin typeface="Ericsson Hilda" panose="00000500000000000000" pitchFamily="2" charset="0"/>
              </a:rPr>
              <a:t>●</a:t>
            </a:r>
            <a:endParaRPr lang="en-US" sz="1400" b="1">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a:solidFill>
                  <a:schemeClr val="tx1"/>
                </a:solidFill>
                <a:latin typeface="+mj-lt"/>
              </a:rPr>
              <a:t>!"#$%&amp;'()*+,./0123456789:;&lt;=&gt;?@ABCDEFGHIJKLMNOPQRSTUVWXYZ[\]^_`</a:t>
            </a:r>
            <a:r>
              <a:rPr lang="en-US" sz="1400" err="1">
                <a:solidFill>
                  <a:schemeClr val="tx1"/>
                </a:solidFill>
                <a:latin typeface="+mj-lt"/>
              </a:rPr>
              <a:t>abcdefghijklmnopqrstuvwxyz</a:t>
            </a:r>
            <a:r>
              <a:rPr lang="en-US" sz="1400">
                <a:solidFill>
                  <a:schemeClr val="tx1"/>
                </a:solidFill>
                <a:latin typeface="+mj-lt"/>
              </a:rPr>
              <a:t>{|}~¡¢£¤¥¦§¨©ª«¬®¯°±²³´¶·¸¹º»¼½ÀÁÂÃÄÅÆÇÈËÌÍÎÏÐÑÒÓÔÕÖ×ØÙÚÛÜÝÞßàáâãäåæçèéêëìíîïðñòóôõö÷øùúûüýþÿĀāĂăąĆćĊċ</a:t>
            </a:r>
            <a:r>
              <a:rPr lang="en-US" sz="1400" kern="1200">
                <a:solidFill>
                  <a:schemeClr val="tx1"/>
                </a:solidFill>
                <a:latin typeface="+mn-lt"/>
                <a:ea typeface="+mn-ea"/>
                <a:cs typeface="+mn-cs"/>
              </a:rPr>
              <a:t>Čč</a:t>
            </a:r>
            <a:r>
              <a:rPr lang="en-US" sz="1400">
                <a:solidFill>
                  <a:schemeClr val="tx1"/>
                </a:solidFill>
                <a:latin typeface="+mj-lt"/>
              </a:rPr>
              <a:t>ĎďĐđĒĖėĘęĚěĞğĠġĢģĪīĮįİıĶķĹĺĻļĽľŁłŃńŅņŇňŌŐőŒœŔŕŖŗŘřŚśŞşŠšŢţŤťŪūŮůŰűŲųŴŵŶŷŸŹźŻżŽžƒȘșˆˇ˘˙˚˛˜˝</a:t>
            </a:r>
            <a:r>
              <a:rPr lang="en-US" sz="1400" err="1">
                <a:solidFill>
                  <a:schemeClr val="tx1"/>
                </a:solidFill>
                <a:latin typeface="+mj-lt"/>
              </a:rPr>
              <a:t>ẀẁẃẄẅỲỳ</a:t>
            </a:r>
            <a:r>
              <a:rPr lang="en-US" sz="1400">
                <a:solidFill>
                  <a:schemeClr val="tx1"/>
                </a:solidFill>
                <a:latin typeface="+mj-lt"/>
              </a:rPr>
              <a:t>‘’‚“”„†‡•…‰‹›⁄€™ĀĀĂĂĄĄĆĆĊĊČČĎĎĐĐĒĒĖĖĘĘĚĚĞĞĠĠĢĢĪĪĮĮİĶĶĹĹĻĻĽĽŃŃŅŅŇŇŌŌŐŐŔŔŖŖŘŘŚŚŞŞŢŢŤŤŪŪŮŮŰŰŲŲŴŴŶŶŹŹŻŻȘș−≤≥</a:t>
            </a:r>
            <a:r>
              <a:rPr lang="en-US" sz="1400" err="1">
                <a:solidFill>
                  <a:schemeClr val="tx1"/>
                </a:solidFill>
                <a:latin typeface="+mj-lt"/>
              </a:rPr>
              <a:t>ﬁﬂΆΈΉΊΌΎΏΐΑΒΓΕΖΗΘΙΚΛΜΝΞΟΠΡΣΤΥΦΧΨΪΫΆΈΉΊΰ</a:t>
            </a:r>
            <a:r>
              <a:rPr lang="en-US" sz="140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400">
                <a:solidFill>
                  <a:schemeClr val="tx1"/>
                </a:solidFill>
                <a:latin typeface="Ericsson Hilda Light" panose="00000400000000000000" pitchFamily="2" charset="0"/>
              </a:rPr>
              <a:t>●</a:t>
            </a:r>
            <a:endParaRPr lang="en-US" sz="1400">
              <a:solidFill>
                <a:schemeClr val="tx1"/>
              </a:solidFill>
              <a:latin typeface="+mj-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a:solidFill>
                  <a:schemeClr val="tx1"/>
                </a:solidFill>
                <a:latin typeface="+mj-lt"/>
              </a:rPr>
              <a:t>!"#$%&amp;'()*+,./0123456789:;&lt;=&gt;?@ABCDEFGHIJKLMNOPQRSTUVWXYZ[\]^_`</a:t>
            </a:r>
            <a:r>
              <a:rPr lang="en-US" sz="1400" b="1" err="1">
                <a:solidFill>
                  <a:schemeClr val="tx1"/>
                </a:solidFill>
                <a:latin typeface="+mj-lt"/>
              </a:rPr>
              <a:t>abcdefghijklmnopqrstuvwxyz</a:t>
            </a:r>
            <a:r>
              <a:rPr lang="en-US" sz="1400" b="1">
                <a:solidFill>
                  <a:schemeClr val="tx1"/>
                </a:solidFill>
                <a:latin typeface="+mj-lt"/>
              </a:rPr>
              <a:t>{|}~¡¢£¤¥¦§¨©ª«¬®¯°±²³´¶·¸¹º»¼½ÀÁÂÃÄÅÆÇÈËÌÍÎÏÐÑÒÓÔÕÖ×ØÙÚÛÜÝÞßàáâãäåæçèéêëìíîïðñòóôõö÷øùúûüýþÿĀāĂăąĆćĊċ</a:t>
            </a:r>
            <a:r>
              <a:rPr lang="en-US" sz="1400" b="1" kern="1200">
                <a:solidFill>
                  <a:schemeClr val="tx1"/>
                </a:solidFill>
                <a:latin typeface="+mn-lt"/>
                <a:ea typeface="+mn-ea"/>
                <a:cs typeface="+mn-cs"/>
              </a:rPr>
              <a:t>Čč</a:t>
            </a:r>
            <a:r>
              <a:rPr lang="en-US" sz="1400" b="1">
                <a:solidFill>
                  <a:schemeClr val="tx1"/>
                </a:solidFill>
                <a:latin typeface="+mj-lt"/>
              </a:rPr>
              <a:t>ĎďĐđĒĖėĘęĚěĞğĠġĢģĪīĮįİıĶķĹĺĻļĽľŁłŃńŅņŇňŌŐőŒœŔŕŖŗŘřŚśŞşŠšŢţŤťŪūŮůŰűŲųŴŵŶŷŸŹźŻżŽžƒȘșˆˇ˘˙˚˛˜˝</a:t>
            </a:r>
            <a:r>
              <a:rPr lang="en-US" sz="1400" b="1" err="1">
                <a:solidFill>
                  <a:schemeClr val="tx1"/>
                </a:solidFill>
                <a:latin typeface="+mj-lt"/>
              </a:rPr>
              <a:t>ẀẁẃẄẅỲỳ</a:t>
            </a:r>
            <a:r>
              <a:rPr lang="en-US" sz="1400" b="1">
                <a:solidFill>
                  <a:schemeClr val="tx1"/>
                </a:solidFill>
                <a:latin typeface="+mj-lt"/>
              </a:rPr>
              <a:t>‘’‚“”„†‡•…‰‹›⁄€™ĀĀĂĂĄĄĆĆĊĊČČĎĎĐĐĒĒĖĖĘĘĚĚĞĞĠĠĢĢĪĪĮĮİĶĶĹĹĻĻĽĽŃŃŅŅŇŇŌŌŐŐŔŔŖŖŘŘŚŚŞŞŢŢŤŤŪŪŮŮŰŰŲŲŴŴŶŶŹŹŻŻȘș−≤≥</a:t>
            </a:r>
            <a:r>
              <a:rPr lang="en-US" sz="1400" b="1" err="1">
                <a:solidFill>
                  <a:schemeClr val="tx1"/>
                </a:solidFill>
                <a:latin typeface="+mj-lt"/>
              </a:rPr>
              <a:t>ﬁﬂΆΈΉΊΌΎΏΐΑΒΓΕΖΗΘΙΚΛΜΝΞΟΠΡΣΤΥΦΧΨΪΫΆΈΉΊΰ</a:t>
            </a:r>
            <a:r>
              <a:rPr lang="en-US" sz="1400" b="1">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400" b="1">
                <a:solidFill>
                  <a:schemeClr val="tx1"/>
                </a:solidFill>
                <a:latin typeface="Ericsson Hilda Light" panose="00000400000000000000" pitchFamily="2" charset="0"/>
              </a:rPr>
              <a:t>●</a:t>
            </a:r>
            <a:endParaRPr lang="en-US" sz="1400" b="1">
              <a:solidFill>
                <a:schemeClr val="tx1"/>
              </a:solidFill>
              <a:latin typeface="+mj-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b="1">
              <a:solidFill>
                <a:schemeClr val="tx1"/>
              </a:solidFill>
              <a:latin typeface="Ericsson Technical Icons" panose="00000500000000000000" pitchFamily="2" charset="0"/>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a:solidFill>
                  <a:schemeClr val="tx1"/>
                </a:solidFill>
                <a:latin typeface="Ericsson Technical Icons" panose="00000500000000000000" pitchFamily="2" charset="0"/>
              </a:rPr>
              <a:t>B C D F G H I L M O P R S W X b c d f g h I l m o p r s w x</a:t>
            </a:r>
            <a:endParaRPr lang="en-US" sz="1400" b="1">
              <a:solidFill>
                <a:schemeClr val="tx1"/>
              </a:solidFill>
              <a:latin typeface="+mj-lt"/>
            </a:endParaRPr>
          </a:p>
        </p:txBody>
      </p:sp>
    </p:spTree>
    <p:extLst>
      <p:ext uri="{BB962C8B-B14F-4D97-AF65-F5344CB8AC3E}">
        <p14:creationId xmlns:p14="http://schemas.microsoft.com/office/powerpoint/2010/main" val="14104705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tatement Page 1">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11" name="Title_TM">
            <a:extLst>
              <a:ext uri="{FF2B5EF4-FFF2-40B4-BE49-F238E27FC236}">
                <a16:creationId xmlns:a16="http://schemas.microsoft.com/office/drawing/2014/main" id="{48FE7FF9-3930-4C4A-8BC6-EB9A286812D4}"/>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GB"/>
            </a:br>
            <a:r>
              <a:rPr lang="en-US"/>
              <a:t>Ericsson Hilda Light 60pt, </a:t>
            </a:r>
            <a:br>
              <a:rPr lang="en-GB"/>
            </a:br>
            <a:r>
              <a:rPr lang="en-US"/>
              <a:t>Ericsson White, </a:t>
            </a:r>
            <a:br>
              <a:rPr lang="en-GB"/>
            </a:br>
            <a:r>
              <a:rPr lang="en-US"/>
              <a:t>max 5-lines</a:t>
            </a:r>
          </a:p>
        </p:txBody>
      </p:sp>
      <p:sp>
        <p:nvSpPr>
          <p:cNvPr id="12" name="SubTitle_TM">
            <a:extLst>
              <a:ext uri="{FF2B5EF4-FFF2-40B4-BE49-F238E27FC236}">
                <a16:creationId xmlns:a16="http://schemas.microsoft.com/office/drawing/2014/main" id="{A60848B0-180A-4C02-A8B3-E172AF538B61}"/>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5035D0DD-E99D-4FBA-B8C0-65E91EC0492B}"/>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F4D3A834-11EE-4BDF-A704-0BF0873EFBA3}"/>
              </a:ext>
            </a:extLst>
          </p:cNvPr>
          <p:cNvSpPr txBox="1"/>
          <p:nvPr userDrawn="1"/>
        </p:nvSpPr>
        <p:spPr>
          <a:xfrm>
            <a:off x="396000" y="6524625"/>
            <a:ext cx="1780937"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2021-06-03  |  Open  |  Page </a:t>
            </a:r>
            <a:fld id="{B660AF1A-E9F2-42C3-91F0-ABCAE27D02F7}" type="slidenum">
              <a:rPr lang="en-US" sz="800" b="0" i="0" u="none" smtClean="0">
                <a:solidFill>
                  <a:schemeClr val="bg1"/>
                </a:solidFill>
                <a:latin typeface="+mn-lt"/>
              </a:rPr>
              <a:t>‹#›</a:t>
            </a:fld>
            <a:r>
              <a:rPr lang="en-US" sz="800" b="0" i="0" u="none">
                <a:solidFill>
                  <a:schemeClr val="bg1"/>
                </a:solidFill>
                <a:latin typeface="+mn-lt"/>
              </a:rPr>
              <a:t> of 12</a:t>
            </a:r>
          </a:p>
        </p:txBody>
      </p:sp>
      <p:sp>
        <p:nvSpPr>
          <p:cNvPr id="8" name="FirstDividerHider">
            <a:extLst>
              <a:ext uri="{FF2B5EF4-FFF2-40B4-BE49-F238E27FC236}">
                <a16:creationId xmlns:a16="http://schemas.microsoft.com/office/drawing/2014/main" id="{B0BFCB65-C4A0-4777-AB6F-CDDDEBA7BAEE}"/>
              </a:ext>
            </a:extLst>
          </p:cNvPr>
          <p:cNvSpPr/>
          <p:nvPr userDrawn="1"/>
        </p:nvSpPr>
        <p:spPr bwMode="auto">
          <a:xfrm>
            <a:off x="396000" y="6408751"/>
            <a:ext cx="79513" cy="262393"/>
          </a:xfrm>
          <a:prstGeom prst="rect">
            <a:avLst/>
          </a:prstGeom>
          <a:solidFill>
            <a:schemeClr val="accent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err="1">
              <a:ln>
                <a:noFill/>
              </a:ln>
              <a:solidFill>
                <a:schemeClr val="bg1"/>
              </a:solidFill>
              <a:effectLst/>
              <a:latin typeface="+mn-lt"/>
            </a:endParaRPr>
          </a:p>
        </p:txBody>
      </p:sp>
    </p:spTree>
    <p:extLst>
      <p:ext uri="{BB962C8B-B14F-4D97-AF65-F5344CB8AC3E}">
        <p14:creationId xmlns:p14="http://schemas.microsoft.com/office/powerpoint/2010/main" val="2108219646"/>
      </p:ext>
    </p:extLst>
  </p:cSld>
  <p:clrMapOvr>
    <a:masterClrMapping/>
  </p:clrMapOvr>
  <p:hf sldNum="0" hdr="0" ftr="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tatement Page 2">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2"/>
          </a:solidFill>
          <a:ln>
            <a:noFill/>
          </a:ln>
          <a:extLst>
            <a:ext uri="{91240B29-F687-4F45-9708-019B960494DF}">
              <a14:hiddenLine xmlns:a14="http://schemas.microsoft.com/office/drawing/2010/main" w="12700" algn="ctr">
                <a:solidFill>
                  <a:srgbClr val="000000"/>
                </a:solidFill>
                <a:round/>
                <a:headEnd/>
                <a:tailEnd/>
              </a14:hiddenLine>
            </a:ext>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sp>
        <p:nvSpPr>
          <p:cNvPr id="10" name="Title_TM">
            <a:extLst>
              <a:ext uri="{FF2B5EF4-FFF2-40B4-BE49-F238E27FC236}">
                <a16:creationId xmlns:a16="http://schemas.microsoft.com/office/drawing/2014/main" id="{4F3FE80A-6B53-492B-8FC1-A575806A0D0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GB"/>
            </a:br>
            <a:r>
              <a:rPr lang="en-US"/>
              <a:t>Ericsson Hilda Light 60pt, </a:t>
            </a:r>
            <a:br>
              <a:rPr lang="en-GB"/>
            </a:br>
            <a:r>
              <a:rPr lang="en-US"/>
              <a:t>Ericsson White, </a:t>
            </a:r>
            <a:br>
              <a:rPr lang="en-GB"/>
            </a:br>
            <a:r>
              <a:rPr lang="en-US"/>
              <a:t>max 5-lines</a:t>
            </a:r>
          </a:p>
        </p:txBody>
      </p:sp>
      <p:sp>
        <p:nvSpPr>
          <p:cNvPr id="11" name="SubTitle_TM">
            <a:extLst>
              <a:ext uri="{FF2B5EF4-FFF2-40B4-BE49-F238E27FC236}">
                <a16:creationId xmlns:a16="http://schemas.microsoft.com/office/drawing/2014/main" id="{3AECA499-20B0-4F79-85A2-1C9D1BFBB0C0}"/>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BB77A080-9B1F-4D75-A79E-8C7540FBB16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A51D0608-0A57-43BF-AD18-8DFD8B5D249B}"/>
              </a:ext>
            </a:extLst>
          </p:cNvPr>
          <p:cNvSpPr txBox="1"/>
          <p:nvPr userDrawn="1"/>
        </p:nvSpPr>
        <p:spPr>
          <a:xfrm>
            <a:off x="396000" y="6524625"/>
            <a:ext cx="1780937"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2021-06-03  |  Open  |  Page </a:t>
            </a:r>
            <a:fld id="{B236F12B-1519-43F5-A226-A88AB034C3F6}" type="slidenum">
              <a:rPr lang="en-US" sz="800" b="0" i="0" u="none" smtClean="0">
                <a:solidFill>
                  <a:schemeClr val="bg1"/>
                </a:solidFill>
                <a:latin typeface="+mn-lt"/>
              </a:rPr>
              <a:t>‹#›</a:t>
            </a:fld>
            <a:r>
              <a:rPr lang="en-US" sz="800" b="0" i="0" u="none">
                <a:solidFill>
                  <a:schemeClr val="bg1"/>
                </a:solidFill>
                <a:latin typeface="+mn-lt"/>
              </a:rPr>
              <a:t> of 12</a:t>
            </a:r>
          </a:p>
        </p:txBody>
      </p:sp>
      <p:sp>
        <p:nvSpPr>
          <p:cNvPr id="8" name="FirstDividerHider">
            <a:extLst>
              <a:ext uri="{FF2B5EF4-FFF2-40B4-BE49-F238E27FC236}">
                <a16:creationId xmlns:a16="http://schemas.microsoft.com/office/drawing/2014/main" id="{E1090122-906E-44AF-A054-14B12CB245F6}"/>
              </a:ext>
            </a:extLst>
          </p:cNvPr>
          <p:cNvSpPr/>
          <p:nvPr userDrawn="1"/>
        </p:nvSpPr>
        <p:spPr bwMode="auto">
          <a:xfrm>
            <a:off x="396000" y="6408751"/>
            <a:ext cx="79513" cy="262393"/>
          </a:xfrm>
          <a:prstGeom prst="rect">
            <a:avLst/>
          </a:prstGeom>
          <a:solidFill>
            <a:schemeClr val="accent2"/>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err="1">
              <a:ln>
                <a:noFill/>
              </a:ln>
              <a:solidFill>
                <a:schemeClr val="bg1"/>
              </a:solidFill>
              <a:effectLst/>
              <a:latin typeface="+mn-lt"/>
            </a:endParaRPr>
          </a:p>
        </p:txBody>
      </p:sp>
    </p:spTree>
    <p:extLst>
      <p:ext uri="{BB962C8B-B14F-4D97-AF65-F5344CB8AC3E}">
        <p14:creationId xmlns:p14="http://schemas.microsoft.com/office/powerpoint/2010/main" val="299406540"/>
      </p:ext>
    </p:extLst>
  </p:cSld>
  <p:clrMapOvr>
    <a:masterClrMapping/>
  </p:clrMapOvr>
  <p:hf sldNum="0" hdr="0" ftr="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tatement Page 3">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10" name="Title_TM">
            <a:extLst>
              <a:ext uri="{FF2B5EF4-FFF2-40B4-BE49-F238E27FC236}">
                <a16:creationId xmlns:a16="http://schemas.microsoft.com/office/drawing/2014/main" id="{6AB007D5-DA18-4842-9C2D-8C72512602C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GB"/>
            </a:br>
            <a:r>
              <a:rPr lang="en-US"/>
              <a:t>Ericsson Hilda Light 60pt, </a:t>
            </a:r>
            <a:br>
              <a:rPr lang="en-GB"/>
            </a:br>
            <a:r>
              <a:rPr lang="en-US"/>
              <a:t>Ericsson White, </a:t>
            </a:r>
            <a:br>
              <a:rPr lang="en-GB"/>
            </a:br>
            <a:r>
              <a:rPr lang="en-US"/>
              <a:t>max 5-lines</a:t>
            </a:r>
          </a:p>
        </p:txBody>
      </p:sp>
      <p:sp>
        <p:nvSpPr>
          <p:cNvPr id="11" name="SubTitle_TM">
            <a:extLst>
              <a:ext uri="{FF2B5EF4-FFF2-40B4-BE49-F238E27FC236}">
                <a16:creationId xmlns:a16="http://schemas.microsoft.com/office/drawing/2014/main" id="{0D3699C9-F9CA-4781-89C3-F0A901D1F1AF}"/>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01042C2C-5CDA-4F99-B59E-8CE43FEF21B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89A384A6-2ED7-4C73-9166-564C827C9CC4}"/>
              </a:ext>
            </a:extLst>
          </p:cNvPr>
          <p:cNvSpPr txBox="1"/>
          <p:nvPr userDrawn="1"/>
        </p:nvSpPr>
        <p:spPr>
          <a:xfrm>
            <a:off x="396000" y="6524625"/>
            <a:ext cx="1780937"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2021-06-03  |  Open  |  Page </a:t>
            </a:r>
            <a:fld id="{05C3E3CD-40FE-4470-A4C2-6CA242857452}" type="slidenum">
              <a:rPr lang="en-US" sz="800" b="0" i="0" u="none" smtClean="0">
                <a:solidFill>
                  <a:schemeClr val="bg1"/>
                </a:solidFill>
                <a:latin typeface="+mn-lt"/>
              </a:rPr>
              <a:t>‹#›</a:t>
            </a:fld>
            <a:r>
              <a:rPr lang="en-US" sz="800" b="0" i="0" u="none">
                <a:solidFill>
                  <a:schemeClr val="bg1"/>
                </a:solidFill>
                <a:latin typeface="+mn-lt"/>
              </a:rPr>
              <a:t> of 12</a:t>
            </a:r>
          </a:p>
        </p:txBody>
      </p:sp>
      <p:sp>
        <p:nvSpPr>
          <p:cNvPr id="8" name="FirstDividerHider">
            <a:extLst>
              <a:ext uri="{FF2B5EF4-FFF2-40B4-BE49-F238E27FC236}">
                <a16:creationId xmlns:a16="http://schemas.microsoft.com/office/drawing/2014/main" id="{82C84FC9-A121-42A0-B02B-2C2E8358C2B7}"/>
              </a:ext>
            </a:extLst>
          </p:cNvPr>
          <p:cNvSpPr/>
          <p:nvPr userDrawn="1"/>
        </p:nvSpPr>
        <p:spPr bwMode="auto">
          <a:xfrm>
            <a:off x="396000" y="6408751"/>
            <a:ext cx="79513" cy="262393"/>
          </a:xfrm>
          <a:prstGeom prst="rect">
            <a:avLst/>
          </a:prstGeom>
          <a:solidFill>
            <a:schemeClr val="accent3"/>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err="1">
              <a:ln>
                <a:noFill/>
              </a:ln>
              <a:solidFill>
                <a:schemeClr val="bg1"/>
              </a:solidFill>
              <a:effectLst/>
              <a:latin typeface="+mn-lt"/>
            </a:endParaRPr>
          </a:p>
        </p:txBody>
      </p:sp>
    </p:spTree>
    <p:extLst>
      <p:ext uri="{BB962C8B-B14F-4D97-AF65-F5344CB8AC3E}">
        <p14:creationId xmlns:p14="http://schemas.microsoft.com/office/powerpoint/2010/main" val="3450366910"/>
      </p:ext>
    </p:extLst>
  </p:cSld>
  <p:clrMapOvr>
    <a:masterClrMapping/>
  </p:clrMapOvr>
  <p:hf sldNum="0" hdr="0" ftr="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tatement Page 4">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5"/>
          </a:solidFill>
          <a:ln>
            <a:noFill/>
          </a:ln>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sp>
        <p:nvSpPr>
          <p:cNvPr id="10" name="Title_TM">
            <a:extLst>
              <a:ext uri="{FF2B5EF4-FFF2-40B4-BE49-F238E27FC236}">
                <a16:creationId xmlns:a16="http://schemas.microsoft.com/office/drawing/2014/main" id="{F1368AB3-821C-4A71-B119-C0A8AA44A93F}"/>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GB"/>
            </a:br>
            <a:r>
              <a:rPr lang="en-US"/>
              <a:t>Ericsson Hilda Light 60pt, </a:t>
            </a:r>
            <a:br>
              <a:rPr lang="en-GB"/>
            </a:br>
            <a:r>
              <a:rPr lang="en-US"/>
              <a:t>Ericsson White, </a:t>
            </a:r>
            <a:br>
              <a:rPr lang="en-GB"/>
            </a:br>
            <a:r>
              <a:rPr lang="en-US"/>
              <a:t>max 5-lines</a:t>
            </a:r>
          </a:p>
        </p:txBody>
      </p:sp>
      <p:sp>
        <p:nvSpPr>
          <p:cNvPr id="11" name="SubTitle_TM">
            <a:extLst>
              <a:ext uri="{FF2B5EF4-FFF2-40B4-BE49-F238E27FC236}">
                <a16:creationId xmlns:a16="http://schemas.microsoft.com/office/drawing/2014/main" id="{8561E9FC-533B-4891-A7E3-A3DDB1BD26FB}"/>
              </a:ext>
            </a:extLst>
          </p:cNvPr>
          <p:cNvSpPr>
            <a:spLocks noGrp="1" noChangeArrowheads="1"/>
          </p:cNvSpPr>
          <p:nvPr>
            <p:ph type="subTitle" idx="1" hasCustomPrompt="1"/>
          </p:nvPr>
        </p:nvSpPr>
        <p:spPr>
          <a:xfrm>
            <a:off x="480218"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54A0CF15-A701-44C3-81FC-A544265685B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88BB9017-2EBC-4916-882A-FAB5684DE9CF}"/>
              </a:ext>
            </a:extLst>
          </p:cNvPr>
          <p:cNvSpPr txBox="1"/>
          <p:nvPr userDrawn="1"/>
        </p:nvSpPr>
        <p:spPr>
          <a:xfrm>
            <a:off x="396000" y="6524625"/>
            <a:ext cx="1780937"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2021-06-03  |  Open  |  Page </a:t>
            </a:r>
            <a:fld id="{B159AB06-FF4D-4CA8-859E-25EF9346360D}" type="slidenum">
              <a:rPr lang="en-US" sz="800" b="0" i="0" u="none" smtClean="0">
                <a:solidFill>
                  <a:schemeClr val="bg1"/>
                </a:solidFill>
                <a:latin typeface="+mn-lt"/>
              </a:rPr>
              <a:t>‹#›</a:t>
            </a:fld>
            <a:r>
              <a:rPr lang="en-US" sz="800" b="0" i="0" u="none">
                <a:solidFill>
                  <a:schemeClr val="bg1"/>
                </a:solidFill>
                <a:latin typeface="+mn-lt"/>
              </a:rPr>
              <a:t> of 12</a:t>
            </a:r>
          </a:p>
        </p:txBody>
      </p:sp>
      <p:sp>
        <p:nvSpPr>
          <p:cNvPr id="8" name="FirstDividerHider">
            <a:extLst>
              <a:ext uri="{FF2B5EF4-FFF2-40B4-BE49-F238E27FC236}">
                <a16:creationId xmlns:a16="http://schemas.microsoft.com/office/drawing/2014/main" id="{E7F6A807-1479-4A4A-8685-DB8E37BEB19A}"/>
              </a:ext>
            </a:extLst>
          </p:cNvPr>
          <p:cNvSpPr/>
          <p:nvPr userDrawn="1"/>
        </p:nvSpPr>
        <p:spPr bwMode="auto">
          <a:xfrm>
            <a:off x="396000" y="6408751"/>
            <a:ext cx="79513" cy="262393"/>
          </a:xfrm>
          <a:prstGeom prst="rect">
            <a:avLst/>
          </a:prstGeom>
          <a:solidFill>
            <a:schemeClr val="accent5"/>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err="1">
              <a:ln>
                <a:noFill/>
              </a:ln>
              <a:solidFill>
                <a:schemeClr val="bg1"/>
              </a:solidFill>
              <a:effectLst/>
              <a:latin typeface="+mn-lt"/>
            </a:endParaRPr>
          </a:p>
        </p:txBody>
      </p:sp>
    </p:spTree>
    <p:extLst>
      <p:ext uri="{BB962C8B-B14F-4D97-AF65-F5344CB8AC3E}">
        <p14:creationId xmlns:p14="http://schemas.microsoft.com/office/powerpoint/2010/main" val="3593654033"/>
      </p:ext>
    </p:extLst>
  </p:cSld>
  <p:clrMapOvr>
    <a:masterClrMapping/>
  </p:clrMapOvr>
  <p:hf sldNum="0" hdr="0" ftr="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tatement Page 5">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4"/>
          </a:solidFill>
          <a:ln>
            <a:noFill/>
          </a:ln>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GB"/>
            </a:br>
            <a:r>
              <a:rPr lang="en-US"/>
              <a:t>Ericsson Hilda Light 60pt, </a:t>
            </a:r>
            <a:br>
              <a:rPr lang="en-GB"/>
            </a:br>
            <a:r>
              <a:rPr lang="en-US"/>
              <a:t>Ericsson White, </a:t>
            </a:r>
            <a:br>
              <a:rPr lang="en-GB"/>
            </a:br>
            <a:r>
              <a:rPr lang="en-US"/>
              <a:t>max 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34B7B746-B315-4EB5-B3A2-CA259B065B9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15DEFEB-D8FB-411D-89D1-C457BD4FE531}"/>
              </a:ext>
            </a:extLst>
          </p:cNvPr>
          <p:cNvSpPr txBox="1"/>
          <p:nvPr userDrawn="1"/>
        </p:nvSpPr>
        <p:spPr>
          <a:xfrm>
            <a:off x="396000" y="6524625"/>
            <a:ext cx="1780937"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2021-06-03  |  Open  |  Page </a:t>
            </a:r>
            <a:fld id="{7D1355A8-9191-49AE-97E6-7C4299024EF5}" type="slidenum">
              <a:rPr lang="en-US" sz="800" b="0" i="0" u="none" smtClean="0">
                <a:solidFill>
                  <a:schemeClr val="bg1"/>
                </a:solidFill>
                <a:latin typeface="+mn-lt"/>
              </a:rPr>
              <a:t>‹#›</a:t>
            </a:fld>
            <a:r>
              <a:rPr lang="en-US" sz="800" b="0" i="0" u="none">
                <a:solidFill>
                  <a:schemeClr val="bg1"/>
                </a:solidFill>
                <a:latin typeface="+mn-lt"/>
              </a:rPr>
              <a:t> of 12</a:t>
            </a:r>
          </a:p>
        </p:txBody>
      </p:sp>
      <p:sp>
        <p:nvSpPr>
          <p:cNvPr id="8" name="FirstDividerHider">
            <a:extLst>
              <a:ext uri="{FF2B5EF4-FFF2-40B4-BE49-F238E27FC236}">
                <a16:creationId xmlns:a16="http://schemas.microsoft.com/office/drawing/2014/main" id="{3E2F9C47-A316-4B0F-8C2E-D42B253351EB}"/>
              </a:ext>
            </a:extLst>
          </p:cNvPr>
          <p:cNvSpPr/>
          <p:nvPr userDrawn="1"/>
        </p:nvSpPr>
        <p:spPr bwMode="auto">
          <a:xfrm>
            <a:off x="396000" y="6408751"/>
            <a:ext cx="79513" cy="262393"/>
          </a:xfrm>
          <a:prstGeom prst="rect">
            <a:avLst/>
          </a:prstGeom>
          <a:solidFill>
            <a:schemeClr val="accent4"/>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err="1">
              <a:ln>
                <a:noFill/>
              </a:ln>
              <a:solidFill>
                <a:schemeClr val="bg1"/>
              </a:solidFill>
              <a:effectLst/>
              <a:latin typeface="+mn-lt"/>
            </a:endParaRPr>
          </a:p>
        </p:txBody>
      </p:sp>
    </p:spTree>
    <p:extLst>
      <p:ext uri="{BB962C8B-B14F-4D97-AF65-F5344CB8AC3E}">
        <p14:creationId xmlns:p14="http://schemas.microsoft.com/office/powerpoint/2010/main" val="4136202525"/>
      </p:ext>
    </p:extLst>
  </p:cSld>
  <p:clrMapOvr>
    <a:masterClrMapping/>
  </p:clrMapOvr>
  <p:hf sldNum="0" hdr="0" ftr="0"/>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image" Target="../media/image2.sv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3.emf"/><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image" Target="../media/image1.png"/><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p>
            <a:pPr lvl="0"/>
            <a:r>
              <a:rPr lang="en-US"/>
              <a:t>Slide title, Ericsson Hilda Light 40pt, Ericsson Black, max 2-lines</a:t>
            </a:r>
          </a:p>
        </p:txBody>
      </p:sp>
      <p:pic>
        <p:nvPicPr>
          <p:cNvPr id="6" name="Graphic 5" hidden="1">
            <a:extLst>
              <a:ext uri="{FF2B5EF4-FFF2-40B4-BE49-F238E27FC236}">
                <a16:creationId xmlns:a16="http://schemas.microsoft.com/office/drawing/2014/main" id="{DE25556D-527C-4037-A1EA-D4D374B5DCA7}"/>
              </a:ext>
            </a:extLst>
          </p:cNvPr>
          <p:cNvPicPr>
            <a:picLocks noChangeAspect="1"/>
          </p:cNvPicPr>
          <p:nvPr userDrawn="1"/>
        </p:nvPicPr>
        <p:blipFill>
          <a:blip r:embed="rId46">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11490452" y="476250"/>
            <a:ext cx="256032" cy="256032"/>
          </a:xfrm>
          <a:prstGeom prst="rect">
            <a:avLst/>
          </a:prstGeom>
        </p:spPr>
      </p:pic>
      <p:pic>
        <p:nvPicPr>
          <p:cNvPr id="3" name="image" descr="{&quot;templafy&quot;:{&quot;id&quot;:&quot;e68596a0-d25c-4ea2-83fc-68321347c68f&quot;}}" title="Form.LogoInsertion.Pplogoname">
            <a:extLst>
              <a:ext uri="{FF2B5EF4-FFF2-40B4-BE49-F238E27FC236}">
                <a16:creationId xmlns:a16="http://schemas.microsoft.com/office/drawing/2014/main" id="{4C790698-A48D-4972-A5EF-97DB073033E3}"/>
              </a:ext>
            </a:extLst>
          </p:cNvPr>
          <p:cNvPicPr>
            <a:picLocks noChangeAspect="1"/>
          </p:cNvPicPr>
          <p:nvPr userDrawn="1"/>
        </p:nvPicPr>
        <p:blipFill>
          <a:blip r:embed="rId48">
            <a:extLst>
              <a:ext uri="{28A0092B-C50C-407E-A947-70E740481C1C}">
                <a14:useLocalDpi xmlns:a14="http://schemas.microsoft.com/office/drawing/2010/main" val="0"/>
              </a:ext>
            </a:extLst>
          </a:blip>
          <a:stretch>
            <a:fillRect/>
          </a:stretch>
        </p:blipFill>
        <p:spPr>
          <a:xfrm>
            <a:off x="11379841" y="429421"/>
            <a:ext cx="482229" cy="482439"/>
          </a:xfrm>
          <a:prstGeom prst="rect">
            <a:avLst/>
          </a:prstGeom>
        </p:spPr>
      </p:pic>
      <p:sp>
        <p:nvSpPr>
          <p:cNvPr id="8" name="Text Placeholder 2">
            <a:extLst>
              <a:ext uri="{FF2B5EF4-FFF2-40B4-BE49-F238E27FC236}">
                <a16:creationId xmlns:a16="http://schemas.microsoft.com/office/drawing/2014/main" id="{483145CE-A2DE-4236-A4F9-8AE088671CA5}"/>
              </a:ext>
            </a:extLst>
          </p:cNvPr>
          <p:cNvSpPr>
            <a:spLocks noGrp="1"/>
          </p:cNvSpPr>
          <p:nvPr>
            <p:ph type="body" idx="1"/>
          </p:nvPr>
        </p:nvSpPr>
        <p:spPr>
          <a:xfrm>
            <a:off x="479425" y="1844674"/>
            <a:ext cx="11233150" cy="4392613"/>
          </a:xfrm>
          <a:prstGeom prst="rect">
            <a:avLst/>
          </a:prstGeom>
        </p:spPr>
        <p:txBody>
          <a:bodyPr vert="horz" lIns="72000" tIns="36000" rIns="72000" bIns="3600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p>
        </p:txBody>
      </p:sp>
    </p:spTree>
    <p:extLst>
      <p:ext uri="{BB962C8B-B14F-4D97-AF65-F5344CB8AC3E}">
        <p14:creationId xmlns:p14="http://schemas.microsoft.com/office/powerpoint/2010/main" val="2523064765"/>
      </p:ext>
    </p:extLst>
  </p:cSld>
  <p:clrMap bg1="lt1" tx1="dk1" bg2="lt2" tx2="dk2" accent1="accent1" accent2="accent2" accent3="accent3" accent4="accent4" accent5="accent5" accent6="accent6" hlink="hlink" folHlink="folHlink"/>
  <p:sldLayoutIdLst>
    <p:sldLayoutId id="2147483661" r:id="rId1"/>
    <p:sldLayoutId id="2147483693" r:id="rId2"/>
    <p:sldLayoutId id="2147483662"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91" r:id="rId13"/>
    <p:sldLayoutId id="2147483673" r:id="rId14"/>
    <p:sldLayoutId id="2147483697" r:id="rId15"/>
    <p:sldLayoutId id="2147483698" r:id="rId16"/>
    <p:sldLayoutId id="2147483699" r:id="rId17"/>
    <p:sldLayoutId id="2147483700" r:id="rId18"/>
    <p:sldLayoutId id="2147483701" r:id="rId19"/>
    <p:sldLayoutId id="2147483702" r:id="rId20"/>
    <p:sldLayoutId id="2147483703" r:id="rId21"/>
    <p:sldLayoutId id="2147483674" r:id="rId22"/>
    <p:sldLayoutId id="2147483706" r:id="rId23"/>
    <p:sldLayoutId id="2147483694" r:id="rId24"/>
    <p:sldLayoutId id="2147483682" r:id="rId25"/>
    <p:sldLayoutId id="2147483683" r:id="rId26"/>
    <p:sldLayoutId id="2147483684" r:id="rId27"/>
    <p:sldLayoutId id="2147483685" r:id="rId28"/>
    <p:sldLayoutId id="2147483675" r:id="rId29"/>
    <p:sldLayoutId id="2147483676" r:id="rId30"/>
    <p:sldLayoutId id="2147483686" r:id="rId31"/>
    <p:sldLayoutId id="2147483687" r:id="rId32"/>
    <p:sldLayoutId id="2147483688" r:id="rId33"/>
    <p:sldLayoutId id="2147483689" r:id="rId34"/>
    <p:sldLayoutId id="2147483696" r:id="rId35"/>
    <p:sldLayoutId id="2147483677" r:id="rId36"/>
    <p:sldLayoutId id="2147483678" r:id="rId37"/>
    <p:sldLayoutId id="2147483679" r:id="rId38"/>
    <p:sldLayoutId id="2147483680" r:id="rId39"/>
    <p:sldLayoutId id="2147483690" r:id="rId40"/>
    <p:sldLayoutId id="2147483681" r:id="rId41"/>
    <p:sldLayoutId id="2147483692" r:id="rId42"/>
    <p:sldLayoutId id="2147483704" r:id="rId43"/>
    <p:sldLayoutId id="2147483705" r:id="rId44"/>
  </p:sldLayoutIdLst>
  <p:hf sldNum="0" hdr="0" ftr="0" dt="0"/>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1800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36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54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72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90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customXml" Target="../../customXml/item9.xml"/><Relationship Id="rId1" Type="http://schemas.openxmlformats.org/officeDocument/2006/relationships/customXml" Target="../../customXml/item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customXml" Target="../../customXml/item13.xml"/><Relationship Id="rId1" Type="http://schemas.openxmlformats.org/officeDocument/2006/relationships/customXml" Target="../../customXml/item12.xml"/><Relationship Id="rId4"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customXml" Target="../../customXml/item11.xml"/><Relationship Id="rId1" Type="http://schemas.openxmlformats.org/officeDocument/2006/relationships/customXml" Target="../../customXml/item10.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7D5CE7D-CCF0-44B0-843A-8D46859C44EE}"/>
              </a:ext>
            </a:extLst>
          </p:cNvPr>
          <p:cNvSpPr>
            <a:spLocks noGrp="1"/>
          </p:cNvSpPr>
          <p:nvPr>
            <p:ph type="ctrTitle"/>
          </p:nvPr>
        </p:nvSpPr>
        <p:spPr>
          <a:xfrm>
            <a:off x="1919287" y="2756303"/>
            <a:ext cx="6919913" cy="2285611"/>
          </a:xfrm>
        </p:spPr>
        <p:txBody>
          <a:bodyPr/>
          <a:lstStyle/>
          <a:p>
            <a:r>
              <a:rPr lang="en-US" sz="7200" dirty="0"/>
              <a:t>Topology Enhancements in Rel-19</a:t>
            </a:r>
          </a:p>
        </p:txBody>
      </p:sp>
      <p:sp>
        <p:nvSpPr>
          <p:cNvPr id="5" name="Content Placeholder 4">
            <a:extLst>
              <a:ext uri="{FF2B5EF4-FFF2-40B4-BE49-F238E27FC236}">
                <a16:creationId xmlns:a16="http://schemas.microsoft.com/office/drawing/2014/main" id="{0D8DE8B4-7BAB-4C18-A0E5-01D3A11D374F}"/>
              </a:ext>
            </a:extLst>
          </p:cNvPr>
          <p:cNvSpPr>
            <a:spLocks noGrp="1"/>
          </p:cNvSpPr>
          <p:nvPr>
            <p:ph sz="quarter" idx="10"/>
          </p:nvPr>
        </p:nvSpPr>
        <p:spPr>
          <a:xfrm>
            <a:off x="10014857" y="1115045"/>
            <a:ext cx="2092266" cy="262800"/>
          </a:xfrm>
        </p:spPr>
        <p:txBody>
          <a:bodyPr/>
          <a:lstStyle/>
          <a:p>
            <a:r>
              <a:rPr lang="en-US" sz="2000" dirty="0"/>
              <a:t>RP-233786</a:t>
            </a:r>
          </a:p>
        </p:txBody>
      </p:sp>
      <p:sp>
        <p:nvSpPr>
          <p:cNvPr id="6" name="Content Placeholder 5">
            <a:extLst>
              <a:ext uri="{FF2B5EF4-FFF2-40B4-BE49-F238E27FC236}">
                <a16:creationId xmlns:a16="http://schemas.microsoft.com/office/drawing/2014/main" id="{327EB691-17C6-4220-AA5E-2F3518AF8CC2}"/>
              </a:ext>
            </a:extLst>
          </p:cNvPr>
          <p:cNvSpPr>
            <a:spLocks noGrp="1"/>
          </p:cNvSpPr>
          <p:nvPr>
            <p:ph sz="quarter" idx="11"/>
          </p:nvPr>
        </p:nvSpPr>
        <p:spPr>
          <a:xfrm>
            <a:off x="184403" y="311792"/>
            <a:ext cx="9428323" cy="2027082"/>
          </a:xfrm>
        </p:spPr>
        <p:txBody>
          <a:bodyPr/>
          <a:lstStyle/>
          <a:p>
            <a:pPr algn="l"/>
            <a:r>
              <a:rPr lang="en-US" sz="2000" dirty="0"/>
              <a:t>3GPP TSG RAN #102</a:t>
            </a:r>
            <a:br>
              <a:rPr lang="en-US" sz="2000" dirty="0"/>
            </a:br>
            <a:r>
              <a:rPr lang="en-US" sz="2000" dirty="0"/>
              <a:t>Edinburgh, UK, 11-15 December 2023</a:t>
            </a:r>
            <a:br>
              <a:rPr lang="en-US" sz="2000" dirty="0"/>
            </a:br>
            <a:endParaRPr lang="en-US" sz="2000" dirty="0"/>
          </a:p>
          <a:p>
            <a:pPr algn="l"/>
            <a:r>
              <a:rPr lang="en-US" sz="2000" b="1" dirty="0"/>
              <a:t>Source: </a:t>
            </a:r>
            <a:r>
              <a:rPr lang="en-US" sz="2000" dirty="0"/>
              <a:t>Ericsson, Deutsche Telekom, China Unicom</a:t>
            </a:r>
            <a:br>
              <a:rPr lang="en-US" sz="2000" dirty="0">
                <a:solidFill>
                  <a:srgbClr val="FF0000"/>
                </a:solidFill>
              </a:rPr>
            </a:br>
            <a:r>
              <a:rPr lang="en-US" sz="2000" b="1" dirty="0"/>
              <a:t>Agenda Item: </a:t>
            </a:r>
            <a:r>
              <a:rPr lang="en-US" sz="2000" dirty="0"/>
              <a:t>9.1.3.3</a:t>
            </a:r>
            <a:br>
              <a:rPr lang="en-US" sz="2000" dirty="0"/>
            </a:br>
            <a:r>
              <a:rPr lang="en-US" sz="2000" b="1" dirty="0"/>
              <a:t>Document for: </a:t>
            </a:r>
            <a:r>
              <a:rPr lang="en-US" sz="2000" dirty="0"/>
              <a:t>Discussion, Decision</a:t>
            </a:r>
          </a:p>
        </p:txBody>
      </p:sp>
    </p:spTree>
    <p:custDataLst>
      <p:custData r:id="rId1"/>
      <p:custData r:id="rId2"/>
    </p:custDataLst>
    <p:extLst>
      <p:ext uri="{BB962C8B-B14F-4D97-AF65-F5344CB8AC3E}">
        <p14:creationId xmlns:p14="http://schemas.microsoft.com/office/powerpoint/2010/main" val="22307488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E50D84-EDFA-419A-8393-32C08DFB7169}"/>
              </a:ext>
            </a:extLst>
          </p:cNvPr>
          <p:cNvSpPr>
            <a:spLocks noGrp="1"/>
          </p:cNvSpPr>
          <p:nvPr>
            <p:ph type="title"/>
          </p:nvPr>
        </p:nvSpPr>
        <p:spPr/>
        <p:txBody>
          <a:bodyPr/>
          <a:lstStyle/>
          <a:p>
            <a:r>
              <a:rPr lang="en-US"/>
              <a:t>Considerations on </a:t>
            </a:r>
            <a:r>
              <a:rPr lang="en-US">
                <a:solidFill>
                  <a:srgbClr val="0070C0"/>
                </a:solidFill>
              </a:rPr>
              <a:t>Local Breakout</a:t>
            </a:r>
          </a:p>
        </p:txBody>
      </p:sp>
      <p:sp>
        <p:nvSpPr>
          <p:cNvPr id="3" name="Content Placeholder 2">
            <a:extLst>
              <a:ext uri="{FF2B5EF4-FFF2-40B4-BE49-F238E27FC236}">
                <a16:creationId xmlns:a16="http://schemas.microsoft.com/office/drawing/2014/main" id="{76965EE9-064B-4D09-AFFF-0020AADFFFB2}"/>
              </a:ext>
            </a:extLst>
          </p:cNvPr>
          <p:cNvSpPr>
            <a:spLocks noGrp="1"/>
          </p:cNvSpPr>
          <p:nvPr>
            <p:ph sz="quarter" idx="10"/>
          </p:nvPr>
        </p:nvSpPr>
        <p:spPr/>
        <p:txBody>
          <a:bodyPr/>
          <a:lstStyle/>
          <a:p>
            <a:pPr marL="457200" indent="-457200">
              <a:buFont typeface="+mj-lt"/>
              <a:buAutoNum type="alphaLcParenR"/>
            </a:pPr>
            <a:r>
              <a:rPr lang="en-US" dirty="0"/>
              <a:t>4 “flavors” of local breakout were available in E-UTRAN:</a:t>
            </a:r>
          </a:p>
          <a:p>
            <a:pPr lvl="1"/>
            <a:r>
              <a:rPr lang="en-US" dirty="0"/>
              <a:t>LIPA (only works for HeNBs)</a:t>
            </a:r>
          </a:p>
          <a:p>
            <a:pPr lvl="1"/>
            <a:r>
              <a:rPr lang="en-US" dirty="0"/>
              <a:t>SIPTO@LN with co-located GW (also ported to UTRAN)</a:t>
            </a:r>
          </a:p>
          <a:p>
            <a:pPr lvl="1"/>
            <a:r>
              <a:rPr lang="en-US" dirty="0"/>
              <a:t>SIPTO with stand-alone GW</a:t>
            </a:r>
          </a:p>
          <a:p>
            <a:pPr lvl="1"/>
            <a:r>
              <a:rPr lang="en-US" dirty="0"/>
              <a:t>SIPTO above RAN (CN functionality)</a:t>
            </a:r>
          </a:p>
          <a:p>
            <a:pPr marL="457200" indent="-457200">
              <a:buFont typeface="+mj-lt"/>
              <a:buAutoNum type="alphaLcParenR"/>
            </a:pPr>
            <a:r>
              <a:rPr lang="en-US" dirty="0"/>
              <a:t>Current NG-RAN, 5GC functionality allow to relocate UPF anywhere on the fly (supported by in-band signaling)</a:t>
            </a:r>
          </a:p>
          <a:p>
            <a:r>
              <a:rPr lang="en-US" b="1" dirty="0">
                <a:solidFill>
                  <a:srgbClr val="0070C0"/>
                </a:solidFill>
              </a:rPr>
              <a:t>Proposal 3: </a:t>
            </a:r>
            <a:r>
              <a:rPr lang="en-US" dirty="0">
                <a:solidFill>
                  <a:srgbClr val="242424"/>
                </a:solidFill>
              </a:rPr>
              <a:t>For local breakout, identify gaps (if any) in available functionality; if further specification work is needed, work on a common solution to avoid multiple “flavors”</a:t>
            </a:r>
            <a:endParaRPr lang="en-US" dirty="0"/>
          </a:p>
          <a:p>
            <a:endParaRPr lang="en-US" dirty="0"/>
          </a:p>
        </p:txBody>
      </p:sp>
    </p:spTree>
    <p:extLst>
      <p:ext uri="{BB962C8B-B14F-4D97-AF65-F5344CB8AC3E}">
        <p14:creationId xmlns:p14="http://schemas.microsoft.com/office/powerpoint/2010/main" val="374540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D6E650-EBE1-4098-B045-AAD796D1FD9A}"/>
              </a:ext>
            </a:extLst>
          </p:cNvPr>
          <p:cNvSpPr>
            <a:spLocks noGrp="1"/>
          </p:cNvSpPr>
          <p:nvPr>
            <p:ph type="title"/>
          </p:nvPr>
        </p:nvSpPr>
        <p:spPr/>
        <p:txBody>
          <a:bodyPr/>
          <a:lstStyle/>
          <a:p>
            <a:r>
              <a:rPr lang="en-US"/>
              <a:t>Conclusions, Proposals</a:t>
            </a:r>
          </a:p>
        </p:txBody>
      </p:sp>
      <p:sp>
        <p:nvSpPr>
          <p:cNvPr id="3" name="Content Placeholder 2">
            <a:extLst>
              <a:ext uri="{FF2B5EF4-FFF2-40B4-BE49-F238E27FC236}">
                <a16:creationId xmlns:a16="http://schemas.microsoft.com/office/drawing/2014/main" id="{3C059019-6067-4C0F-93F5-06CB5E51952D}"/>
              </a:ext>
            </a:extLst>
          </p:cNvPr>
          <p:cNvSpPr>
            <a:spLocks noGrp="1"/>
          </p:cNvSpPr>
          <p:nvPr>
            <p:ph sz="quarter" idx="10"/>
          </p:nvPr>
        </p:nvSpPr>
        <p:spPr>
          <a:xfrm>
            <a:off x="479425" y="1824355"/>
            <a:ext cx="11233150" cy="4392612"/>
          </a:xfrm>
        </p:spPr>
        <p:txBody>
          <a:bodyPr/>
          <a:lstStyle/>
          <a:p>
            <a:r>
              <a:rPr lang="en-US" dirty="0">
                <a:solidFill>
                  <a:srgbClr val="242424"/>
                </a:solidFill>
              </a:rPr>
              <a:t>Consider the current stage in NG-RAN architecture lifecycle (i.e., fairly late)</a:t>
            </a:r>
          </a:p>
          <a:p>
            <a:r>
              <a:rPr lang="en-US" b="1" dirty="0">
                <a:solidFill>
                  <a:srgbClr val="0070C0"/>
                </a:solidFill>
              </a:rPr>
              <a:t>Proposal 1: </a:t>
            </a:r>
            <a:r>
              <a:rPr lang="en-US" dirty="0"/>
              <a:t>No further work on IAB until missing features, if any, preventing the support of credible use-cases (e.g. emergency/disaster) are clearly identified</a:t>
            </a:r>
            <a:endParaRPr lang="en-US" dirty="0">
              <a:solidFill>
                <a:srgbClr val="0070C0"/>
              </a:solidFill>
            </a:endParaRPr>
          </a:p>
          <a:p>
            <a:pPr lvl="1"/>
            <a:r>
              <a:rPr lang="en-US" b="1" dirty="0">
                <a:solidFill>
                  <a:srgbClr val="0070C0"/>
                </a:solidFill>
              </a:rPr>
              <a:t>Rationale:</a:t>
            </a:r>
            <a:r>
              <a:rPr lang="en-US" dirty="0">
                <a:solidFill>
                  <a:srgbClr val="0070C0"/>
                </a:solidFill>
              </a:rPr>
              <a:t> </a:t>
            </a:r>
            <a:r>
              <a:rPr lang="en-US" dirty="0">
                <a:solidFill>
                  <a:srgbClr val="242424"/>
                </a:solidFill>
              </a:rPr>
              <a:t>current objectives assume gaps have already been identified and agreed – Chair’s proposal to allocate TUs now for SI+WI seems to reflect this – but that may not be the case</a:t>
            </a:r>
          </a:p>
          <a:p>
            <a:r>
              <a:rPr lang="en-US" b="1" dirty="0">
                <a:solidFill>
                  <a:srgbClr val="0070C0"/>
                </a:solidFill>
              </a:rPr>
              <a:t>Proposal 2: </a:t>
            </a:r>
            <a:r>
              <a:rPr lang="en-US" dirty="0"/>
              <a:t>Pragmatic approach for femtos: start from operator requirements and consider available NG-RAN toolbox rather than pre-5G solutions</a:t>
            </a:r>
            <a:endParaRPr lang="en-US" b="1" dirty="0"/>
          </a:p>
          <a:p>
            <a:r>
              <a:rPr lang="en-US" b="1" dirty="0">
                <a:solidFill>
                  <a:srgbClr val="0070C0"/>
                </a:solidFill>
              </a:rPr>
              <a:t>Proposal 3: </a:t>
            </a:r>
            <a:r>
              <a:rPr lang="en-US" dirty="0">
                <a:solidFill>
                  <a:srgbClr val="242424"/>
                </a:solidFill>
              </a:rPr>
              <a:t>For local breakout, identify gaps (if any) in available functionality; if further specification work is needed, work on a common solution to avoid multiple “flavors”</a:t>
            </a:r>
            <a:endParaRPr lang="en-US" dirty="0"/>
          </a:p>
        </p:txBody>
      </p:sp>
    </p:spTree>
    <p:extLst>
      <p:ext uri="{BB962C8B-B14F-4D97-AF65-F5344CB8AC3E}">
        <p14:creationId xmlns:p14="http://schemas.microsoft.com/office/powerpoint/2010/main" val="5888353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6FF69E04-8523-4965-90ED-73D4F9BAE271}"/>
              </a:ext>
            </a:extLst>
          </p:cNvPr>
          <p:cNvSpPr>
            <a:spLocks noGrp="1"/>
          </p:cNvSpPr>
          <p:nvPr>
            <p:ph type="subTitle" idx="1"/>
          </p:nvPr>
        </p:nvSpPr>
        <p:spPr/>
        <p:txBody>
          <a:bodyPr>
            <a:normAutofit lnSpcReduction="10000"/>
          </a:bodyPr>
          <a:lstStyle/>
          <a:p>
            <a:r>
              <a:rPr lang="en-US"/>
              <a:t>https://www.ericsson.com/en/5g</a:t>
            </a:r>
          </a:p>
        </p:txBody>
      </p:sp>
    </p:spTree>
    <p:custDataLst>
      <p:custData r:id="rId1"/>
      <p:custData r:id="rId2"/>
    </p:custDataLst>
    <p:extLst>
      <p:ext uri="{BB962C8B-B14F-4D97-AF65-F5344CB8AC3E}">
        <p14:creationId xmlns:p14="http://schemas.microsoft.com/office/powerpoint/2010/main" val="13839287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08C630-F97A-471C-B2D0-38AE09F79026}"/>
              </a:ext>
            </a:extLst>
          </p:cNvPr>
          <p:cNvSpPr>
            <a:spLocks noGrp="1"/>
          </p:cNvSpPr>
          <p:nvPr>
            <p:ph type="title"/>
          </p:nvPr>
        </p:nvSpPr>
        <p:spPr/>
        <p:txBody>
          <a:bodyPr/>
          <a:lstStyle/>
          <a:p>
            <a:r>
              <a:rPr lang="en-US"/>
              <a:t>Summary</a:t>
            </a:r>
          </a:p>
        </p:txBody>
      </p:sp>
      <p:sp>
        <p:nvSpPr>
          <p:cNvPr id="3" name="Content Placeholder 2">
            <a:extLst>
              <a:ext uri="{FF2B5EF4-FFF2-40B4-BE49-F238E27FC236}">
                <a16:creationId xmlns:a16="http://schemas.microsoft.com/office/drawing/2014/main" id="{E484668E-0816-4414-8A0B-720EEBAFDEC9}"/>
              </a:ext>
            </a:extLst>
          </p:cNvPr>
          <p:cNvSpPr>
            <a:spLocks noGrp="1"/>
          </p:cNvSpPr>
          <p:nvPr>
            <p:ph sz="quarter" idx="10"/>
          </p:nvPr>
        </p:nvSpPr>
        <p:spPr/>
        <p:txBody>
          <a:bodyPr/>
          <a:lstStyle/>
          <a:p>
            <a:r>
              <a:rPr lang="en-US" dirty="0"/>
              <a:t>Status of discussions after RAN #101 (RP-232625)</a:t>
            </a:r>
          </a:p>
          <a:p>
            <a:r>
              <a:rPr lang="en-US" dirty="0"/>
              <a:t>Proposal from RAN Chair (RP-232745)</a:t>
            </a:r>
          </a:p>
          <a:p>
            <a:r>
              <a:rPr lang="en-US" dirty="0"/>
              <a:t>Considerations on </a:t>
            </a:r>
            <a:r>
              <a:rPr lang="en-US" dirty="0" err="1"/>
              <a:t>mIAB</a:t>
            </a:r>
            <a:endParaRPr lang="en-US" dirty="0"/>
          </a:p>
          <a:p>
            <a:r>
              <a:rPr lang="en-US" dirty="0"/>
              <a:t>Considerations on femtos</a:t>
            </a:r>
          </a:p>
          <a:p>
            <a:r>
              <a:rPr lang="en-US" dirty="0"/>
              <a:t>Conclusions, proposals</a:t>
            </a:r>
          </a:p>
        </p:txBody>
      </p:sp>
    </p:spTree>
    <p:extLst>
      <p:ext uri="{BB962C8B-B14F-4D97-AF65-F5344CB8AC3E}">
        <p14:creationId xmlns:p14="http://schemas.microsoft.com/office/powerpoint/2010/main" val="9505097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9702A3-2EA0-AF66-06B9-99CBE792E7FB}"/>
              </a:ext>
            </a:extLst>
          </p:cNvPr>
          <p:cNvSpPr>
            <a:spLocks noGrp="1"/>
          </p:cNvSpPr>
          <p:nvPr>
            <p:ph type="title"/>
          </p:nvPr>
        </p:nvSpPr>
        <p:spPr>
          <a:xfrm>
            <a:off x="479425" y="476250"/>
            <a:ext cx="11069678" cy="1081088"/>
          </a:xfrm>
        </p:spPr>
        <p:txBody>
          <a:bodyPr/>
          <a:lstStyle/>
          <a:p>
            <a:r>
              <a:rPr lang="en-US"/>
              <a:t>Status of Discussions After RAN #101 (RP-232625) (1)</a:t>
            </a:r>
          </a:p>
        </p:txBody>
      </p:sp>
      <p:sp>
        <p:nvSpPr>
          <p:cNvPr id="3" name="Content Placeholder 2">
            <a:extLst>
              <a:ext uri="{FF2B5EF4-FFF2-40B4-BE49-F238E27FC236}">
                <a16:creationId xmlns:a16="http://schemas.microsoft.com/office/drawing/2014/main" id="{CF0FF328-4E27-6B59-CDDF-7F584BC2B22A}"/>
              </a:ext>
            </a:extLst>
          </p:cNvPr>
          <p:cNvSpPr>
            <a:spLocks noGrp="1"/>
          </p:cNvSpPr>
          <p:nvPr>
            <p:ph sz="quarter" idx="10"/>
          </p:nvPr>
        </p:nvSpPr>
        <p:spPr/>
        <p:txBody>
          <a:bodyPr>
            <a:normAutofit fontScale="77500" lnSpcReduction="20000"/>
          </a:bodyPr>
          <a:lstStyle/>
          <a:p>
            <a:r>
              <a:rPr lang="en-US">
                <a:solidFill>
                  <a:srgbClr val="C00000"/>
                </a:solidFill>
              </a:rPr>
              <a:t>“List of objectives for further discussion, refinement, and </a:t>
            </a:r>
            <a:r>
              <a:rPr lang="en-US" err="1">
                <a:solidFill>
                  <a:srgbClr val="C00000"/>
                </a:solidFill>
              </a:rPr>
              <a:t>downscoping</a:t>
            </a:r>
            <a:r>
              <a:rPr lang="en-US">
                <a:solidFill>
                  <a:srgbClr val="C00000"/>
                </a:solidFill>
              </a:rPr>
              <a:t>” (from summary of offline discussion RP-232625):</a:t>
            </a:r>
          </a:p>
          <a:p>
            <a:pPr lvl="1"/>
            <a:r>
              <a:rPr lang="en-US">
                <a:solidFill>
                  <a:srgbClr val="0070C0"/>
                </a:solidFill>
              </a:rPr>
              <a:t>WAB/</a:t>
            </a:r>
            <a:r>
              <a:rPr lang="en-US" err="1">
                <a:solidFill>
                  <a:srgbClr val="0070C0"/>
                </a:solidFill>
              </a:rPr>
              <a:t>mIAB</a:t>
            </a:r>
            <a:endParaRPr lang="en-US">
              <a:solidFill>
                <a:srgbClr val="0070C0"/>
              </a:solidFill>
            </a:endParaRPr>
          </a:p>
          <a:p>
            <a:pPr lvl="2"/>
            <a:r>
              <a:rPr lang="en-US"/>
              <a:t>Study enhancements for the support of WAB including (RAN3-led, RAN2):</a:t>
            </a:r>
          </a:p>
          <a:p>
            <a:pPr lvl="3"/>
            <a:r>
              <a:rPr lang="en-US"/>
              <a:t>Study impact of gNB mobility within a stationary RAN and in proximity to other mobile gNBs: </a:t>
            </a:r>
          </a:p>
          <a:p>
            <a:pPr lvl="4"/>
            <a:r>
              <a:rPr lang="en-US"/>
              <a:t>Identify the issues of dynamic inter-gNB neighbor relations resulting from gNB mobility, e.g., ANR, inter-gNB HO/DC and SON. </a:t>
            </a:r>
          </a:p>
          <a:p>
            <a:pPr lvl="4"/>
            <a:r>
              <a:rPr lang="en-US"/>
              <a:t>Identify RAN-related issues when collocating a UPF with the gNB for MEC, local services and/or local inter-UE communications.</a:t>
            </a:r>
          </a:p>
          <a:p>
            <a:pPr lvl="4"/>
            <a:r>
              <a:rPr lang="en-US"/>
              <a:t>Identify necessary inter-gNB- and gNB-to-CN signaling to address these issues.</a:t>
            </a:r>
          </a:p>
          <a:p>
            <a:pPr lvl="3"/>
            <a:r>
              <a:rPr lang="en-US"/>
              <a:t>Study the signaling enhancements for the authorization of WAB nodes.</a:t>
            </a:r>
          </a:p>
          <a:p>
            <a:pPr lvl="3"/>
            <a:r>
              <a:rPr lang="en-US"/>
              <a:t>Study signaling enhancements to extend the IAB resource multiplexing framework to WAB, as necessary.</a:t>
            </a:r>
          </a:p>
          <a:p>
            <a:pPr lvl="3"/>
            <a:r>
              <a:rPr lang="en-US"/>
              <a:t>Study enhancements to QoS support on WAB backhaul, as necessary.</a:t>
            </a:r>
          </a:p>
          <a:p>
            <a:pPr lvl="2"/>
            <a:r>
              <a:rPr lang="en-US"/>
              <a:t>Study enhancements for the support of single-donor IAB topology, including (RAN2-led, RAN3):</a:t>
            </a:r>
          </a:p>
          <a:p>
            <a:pPr lvl="3"/>
            <a:r>
              <a:rPr lang="en-US"/>
              <a:t>Study enhancements to the robustness of multi-hop routing within the IAB topology in presence of local IAB-node mobility.</a:t>
            </a:r>
          </a:p>
          <a:p>
            <a:pPr lvl="2"/>
            <a:r>
              <a:rPr lang="en-US"/>
              <a:t>Note: Access link for WAB backhaul can be TN or NTN.</a:t>
            </a:r>
          </a:p>
        </p:txBody>
      </p:sp>
    </p:spTree>
    <p:extLst>
      <p:ext uri="{BB962C8B-B14F-4D97-AF65-F5344CB8AC3E}">
        <p14:creationId xmlns:p14="http://schemas.microsoft.com/office/powerpoint/2010/main" val="15864351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9702A3-2EA0-AF66-06B9-99CBE792E7FB}"/>
              </a:ext>
            </a:extLst>
          </p:cNvPr>
          <p:cNvSpPr>
            <a:spLocks noGrp="1"/>
          </p:cNvSpPr>
          <p:nvPr>
            <p:ph type="title"/>
          </p:nvPr>
        </p:nvSpPr>
        <p:spPr>
          <a:xfrm>
            <a:off x="479424" y="476250"/>
            <a:ext cx="11054309" cy="1081088"/>
          </a:xfrm>
        </p:spPr>
        <p:txBody>
          <a:bodyPr/>
          <a:lstStyle/>
          <a:p>
            <a:r>
              <a:rPr lang="en-US"/>
              <a:t>Status of Discussions After RAN #101 (RP-232625) (2)</a:t>
            </a:r>
          </a:p>
        </p:txBody>
      </p:sp>
      <p:sp>
        <p:nvSpPr>
          <p:cNvPr id="3" name="Content Placeholder 2">
            <a:extLst>
              <a:ext uri="{FF2B5EF4-FFF2-40B4-BE49-F238E27FC236}">
                <a16:creationId xmlns:a16="http://schemas.microsoft.com/office/drawing/2014/main" id="{CF0FF328-4E27-6B59-CDDF-7F584BC2B22A}"/>
              </a:ext>
            </a:extLst>
          </p:cNvPr>
          <p:cNvSpPr>
            <a:spLocks noGrp="1"/>
          </p:cNvSpPr>
          <p:nvPr>
            <p:ph sz="quarter" idx="10"/>
          </p:nvPr>
        </p:nvSpPr>
        <p:spPr/>
        <p:txBody>
          <a:bodyPr>
            <a:normAutofit fontScale="92500" lnSpcReduction="20000"/>
          </a:bodyPr>
          <a:lstStyle/>
          <a:p>
            <a:r>
              <a:rPr lang="en-US">
                <a:solidFill>
                  <a:srgbClr val="C00000"/>
                </a:solidFill>
              </a:rPr>
              <a:t>“List of objectives for further discussion, refinement, and </a:t>
            </a:r>
            <a:r>
              <a:rPr lang="en-US" err="1">
                <a:solidFill>
                  <a:srgbClr val="C00000"/>
                </a:solidFill>
              </a:rPr>
              <a:t>downscoping</a:t>
            </a:r>
            <a:r>
              <a:rPr lang="en-US">
                <a:solidFill>
                  <a:srgbClr val="C00000"/>
                </a:solidFill>
              </a:rPr>
              <a:t>” (from summary of offline discussion RP-232625):</a:t>
            </a:r>
          </a:p>
          <a:p>
            <a:pPr lvl="1"/>
            <a:r>
              <a:rPr lang="en-US">
                <a:solidFill>
                  <a:srgbClr val="0070C0"/>
                </a:solidFill>
              </a:rPr>
              <a:t>5G Femto</a:t>
            </a:r>
          </a:p>
          <a:p>
            <a:pPr lvl="2"/>
            <a:r>
              <a:rPr lang="en-US"/>
              <a:t>Study the overall RAN architecture and required functional and procedural impacts for supporting 5G Femto deployments. </a:t>
            </a:r>
          </a:p>
          <a:p>
            <a:pPr lvl="2"/>
            <a:r>
              <a:rPr lang="en-US"/>
              <a:t>Study how to define the 5G access control mechanism by (re-)using the existing CAG functionality and identify needed enhancements (if any).</a:t>
            </a:r>
          </a:p>
          <a:p>
            <a:pPr lvl="2"/>
            <a:r>
              <a:rPr lang="en-US"/>
              <a:t>Study how to enable access to local services from the 5G Femto via collocated local UPF.</a:t>
            </a:r>
          </a:p>
          <a:p>
            <a:pPr lvl="2"/>
            <a:r>
              <a:rPr lang="en-US"/>
              <a:t>Note: The study involves a gap analysis of existing 5G functionality with </a:t>
            </a:r>
            <a:r>
              <a:rPr lang="en-US" err="1"/>
              <a:t>HomeNB</a:t>
            </a:r>
            <a:r>
              <a:rPr lang="en-US"/>
              <a:t> functionality.</a:t>
            </a:r>
          </a:p>
          <a:p>
            <a:pPr lvl="1"/>
            <a:r>
              <a:rPr lang="en-US">
                <a:solidFill>
                  <a:srgbClr val="0070C0"/>
                </a:solidFill>
              </a:rPr>
              <a:t>Enhanced VMR</a:t>
            </a:r>
          </a:p>
          <a:p>
            <a:pPr lvl="2"/>
            <a:r>
              <a:rPr lang="en-US"/>
              <a:t>Moderator: Based on the proponent comments, local service breakout and local switch is already considered in WAB/</a:t>
            </a:r>
            <a:r>
              <a:rPr lang="en-US" err="1"/>
              <a:t>mIAB</a:t>
            </a:r>
            <a:r>
              <a:rPr lang="en-US"/>
              <a:t>. Support of multiple access technologies may not be as acceptable to companies. It was noted that the list is too generic and that there was no time for further discussion on this topic. Proponents are encouraged to provide additional details in December.</a:t>
            </a:r>
          </a:p>
        </p:txBody>
      </p:sp>
    </p:spTree>
    <p:extLst>
      <p:ext uri="{BB962C8B-B14F-4D97-AF65-F5344CB8AC3E}">
        <p14:creationId xmlns:p14="http://schemas.microsoft.com/office/powerpoint/2010/main" val="5689396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9702A3-2EA0-AF66-06B9-99CBE792E7FB}"/>
              </a:ext>
            </a:extLst>
          </p:cNvPr>
          <p:cNvSpPr>
            <a:spLocks noGrp="1"/>
          </p:cNvSpPr>
          <p:nvPr>
            <p:ph type="title"/>
          </p:nvPr>
        </p:nvSpPr>
        <p:spPr/>
        <p:txBody>
          <a:bodyPr/>
          <a:lstStyle/>
          <a:p>
            <a:r>
              <a:rPr lang="en-US"/>
              <a:t>Proposal from RAN Chair (RP-232745)</a:t>
            </a:r>
          </a:p>
        </p:txBody>
      </p:sp>
      <p:sp>
        <p:nvSpPr>
          <p:cNvPr id="3" name="Content Placeholder 2">
            <a:extLst>
              <a:ext uri="{FF2B5EF4-FFF2-40B4-BE49-F238E27FC236}">
                <a16:creationId xmlns:a16="http://schemas.microsoft.com/office/drawing/2014/main" id="{CF0FF328-4E27-6B59-CDDF-7F584BC2B22A}"/>
              </a:ext>
            </a:extLst>
          </p:cNvPr>
          <p:cNvSpPr>
            <a:spLocks noGrp="1"/>
          </p:cNvSpPr>
          <p:nvPr>
            <p:ph sz="quarter" idx="10"/>
          </p:nvPr>
        </p:nvSpPr>
        <p:spPr/>
        <p:txBody>
          <a:bodyPr>
            <a:normAutofit/>
          </a:bodyPr>
          <a:lstStyle/>
          <a:p>
            <a:r>
              <a:rPr lang="en-US">
                <a:solidFill>
                  <a:srgbClr val="C00000"/>
                </a:solidFill>
              </a:rPr>
              <a:t>6-month SI followed by 12-month WI</a:t>
            </a:r>
          </a:p>
          <a:p>
            <a:pPr lvl="1"/>
            <a:r>
              <a:rPr lang="en-US"/>
              <a:t>~2 TUs for </a:t>
            </a:r>
            <a:r>
              <a:rPr lang="en-US" err="1"/>
              <a:t>for</a:t>
            </a:r>
            <a:r>
              <a:rPr lang="en-US"/>
              <a:t> SI</a:t>
            </a:r>
          </a:p>
          <a:p>
            <a:pPr lvl="1"/>
            <a:r>
              <a:rPr lang="en-US"/>
              <a:t>~1.5 TU for WI</a:t>
            </a:r>
          </a:p>
        </p:txBody>
      </p:sp>
    </p:spTree>
    <p:extLst>
      <p:ext uri="{BB962C8B-B14F-4D97-AF65-F5344CB8AC3E}">
        <p14:creationId xmlns:p14="http://schemas.microsoft.com/office/powerpoint/2010/main" val="41280450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29FDD-E628-42F6-A957-7E86ABF25182}"/>
              </a:ext>
            </a:extLst>
          </p:cNvPr>
          <p:cNvSpPr>
            <a:spLocks noGrp="1"/>
          </p:cNvSpPr>
          <p:nvPr>
            <p:ph type="title"/>
          </p:nvPr>
        </p:nvSpPr>
        <p:spPr>
          <a:xfrm>
            <a:off x="479424" y="476250"/>
            <a:ext cx="9151137" cy="1081088"/>
          </a:xfrm>
        </p:spPr>
        <p:txBody>
          <a:bodyPr/>
          <a:lstStyle/>
          <a:p>
            <a:r>
              <a:rPr lang="en-US" dirty="0"/>
              <a:t>Considerations on </a:t>
            </a:r>
            <a:r>
              <a:rPr lang="en-US" dirty="0" err="1">
                <a:solidFill>
                  <a:srgbClr val="0070C0"/>
                </a:solidFill>
              </a:rPr>
              <a:t>mIAB</a:t>
            </a:r>
            <a:endParaRPr lang="en-US" dirty="0">
              <a:solidFill>
                <a:srgbClr val="0070C0"/>
              </a:solidFill>
            </a:endParaRPr>
          </a:p>
        </p:txBody>
      </p:sp>
      <p:sp>
        <p:nvSpPr>
          <p:cNvPr id="3" name="Content Placeholder 2">
            <a:extLst>
              <a:ext uri="{FF2B5EF4-FFF2-40B4-BE49-F238E27FC236}">
                <a16:creationId xmlns:a16="http://schemas.microsoft.com/office/drawing/2014/main" id="{5DD03D80-F3B7-4862-AE3A-3564BFA0021E}"/>
              </a:ext>
            </a:extLst>
          </p:cNvPr>
          <p:cNvSpPr>
            <a:spLocks noGrp="1"/>
          </p:cNvSpPr>
          <p:nvPr>
            <p:ph sz="quarter" idx="10"/>
          </p:nvPr>
        </p:nvSpPr>
        <p:spPr/>
        <p:txBody>
          <a:bodyPr>
            <a:normAutofit fontScale="92500"/>
          </a:bodyPr>
          <a:lstStyle/>
          <a:p>
            <a:r>
              <a:rPr lang="en-US" dirty="0"/>
              <a:t>Variety of potential justifications for WAB/</a:t>
            </a:r>
            <a:r>
              <a:rPr lang="en-US" dirty="0" err="1"/>
              <a:t>mIAB</a:t>
            </a:r>
            <a:r>
              <a:rPr lang="en-US" dirty="0"/>
              <a:t> (RP-232625):</a:t>
            </a:r>
          </a:p>
          <a:p>
            <a:pPr lvl="1"/>
            <a:r>
              <a:rPr lang="en-US" dirty="0"/>
              <a:t>UEs onboard aircrafts/cruise ships/helicopters, vehicles in remote areas, public safety, disaster recovery, deep urban coverage, MEC, local services, inter-UE communications, aerial coverage, …</a:t>
            </a:r>
          </a:p>
          <a:p>
            <a:r>
              <a:rPr lang="en-US" dirty="0"/>
              <a:t>Current IAB “toolbox” is very powerful</a:t>
            </a:r>
          </a:p>
          <a:p>
            <a:pPr lvl="1"/>
            <a:r>
              <a:rPr lang="en-US" dirty="0"/>
              <a:t>We have been building IAB for 3 releases, even adding mobility</a:t>
            </a:r>
          </a:p>
          <a:p>
            <a:pPr lvl="1"/>
            <a:r>
              <a:rPr lang="en-US" dirty="0"/>
              <a:t>(Side effect: Network Controlled Repeaters)</a:t>
            </a:r>
          </a:p>
          <a:p>
            <a:r>
              <a:rPr lang="en-US" dirty="0"/>
              <a:t>Any functionality really missing from IAB? I.e., any missing functionality foreseen from </a:t>
            </a:r>
            <a:r>
              <a:rPr lang="en-US" i="1" dirty="0"/>
              <a:t>real</a:t>
            </a:r>
            <a:r>
              <a:rPr lang="en-US" dirty="0"/>
              <a:t> deployments?</a:t>
            </a:r>
          </a:p>
          <a:p>
            <a:pPr lvl="1"/>
            <a:r>
              <a:rPr lang="en-US" dirty="0"/>
              <a:t>Opportunity to let ecosystem catch up; any missing features could be handled as TEI</a:t>
            </a:r>
          </a:p>
          <a:p>
            <a:r>
              <a:rPr lang="en-US" b="1" dirty="0">
                <a:solidFill>
                  <a:srgbClr val="0070C0"/>
                </a:solidFill>
              </a:rPr>
              <a:t>Proposal 1: </a:t>
            </a:r>
            <a:r>
              <a:rPr lang="en-US" dirty="0"/>
              <a:t>No further work on </a:t>
            </a:r>
            <a:r>
              <a:rPr lang="en-US" dirty="0" err="1"/>
              <a:t>mIAB</a:t>
            </a:r>
            <a:r>
              <a:rPr lang="en-US" dirty="0"/>
              <a:t> until missing features, if any, preventing the support of credible use-cases (e.g. emergency/disaster) are clearly identified</a:t>
            </a:r>
            <a:endParaRPr lang="en-US" dirty="0">
              <a:solidFill>
                <a:srgbClr val="0070C0"/>
              </a:solidFill>
            </a:endParaRPr>
          </a:p>
          <a:p>
            <a:pPr lvl="1"/>
            <a:r>
              <a:rPr lang="en-US" b="1" dirty="0">
                <a:solidFill>
                  <a:srgbClr val="0070C0"/>
                </a:solidFill>
              </a:rPr>
              <a:t>Rationale:</a:t>
            </a:r>
            <a:r>
              <a:rPr lang="en-US" dirty="0">
                <a:solidFill>
                  <a:srgbClr val="0070C0"/>
                </a:solidFill>
              </a:rPr>
              <a:t> </a:t>
            </a:r>
            <a:r>
              <a:rPr lang="en-US" dirty="0">
                <a:solidFill>
                  <a:srgbClr val="242424"/>
                </a:solidFill>
              </a:rPr>
              <a:t>current objectives assume gaps have already been identified and agreed – Chair’s proposal to allocate TUs now for SI+WI seems to reflect this – but that may not be the case</a:t>
            </a:r>
          </a:p>
        </p:txBody>
      </p:sp>
    </p:spTree>
    <p:extLst>
      <p:ext uri="{BB962C8B-B14F-4D97-AF65-F5344CB8AC3E}">
        <p14:creationId xmlns:p14="http://schemas.microsoft.com/office/powerpoint/2010/main" val="37365704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29FDD-E628-42F6-A957-7E86ABF25182}"/>
              </a:ext>
            </a:extLst>
          </p:cNvPr>
          <p:cNvSpPr>
            <a:spLocks noGrp="1"/>
          </p:cNvSpPr>
          <p:nvPr>
            <p:ph type="title"/>
          </p:nvPr>
        </p:nvSpPr>
        <p:spPr>
          <a:xfrm>
            <a:off x="479424" y="476250"/>
            <a:ext cx="8816975" cy="1081088"/>
          </a:xfrm>
        </p:spPr>
        <p:txBody>
          <a:bodyPr/>
          <a:lstStyle/>
          <a:p>
            <a:r>
              <a:rPr lang="en-US" dirty="0"/>
              <a:t>Considerations on </a:t>
            </a:r>
            <a:r>
              <a:rPr lang="en-US" dirty="0">
                <a:solidFill>
                  <a:srgbClr val="0070C0"/>
                </a:solidFill>
              </a:rPr>
              <a:t>femtos</a:t>
            </a:r>
            <a:r>
              <a:rPr lang="en-US" dirty="0"/>
              <a:t> (1)</a:t>
            </a:r>
          </a:p>
        </p:txBody>
      </p:sp>
      <p:graphicFrame>
        <p:nvGraphicFramePr>
          <p:cNvPr id="4" name="Table 4">
            <a:extLst>
              <a:ext uri="{FF2B5EF4-FFF2-40B4-BE49-F238E27FC236}">
                <a16:creationId xmlns:a16="http://schemas.microsoft.com/office/drawing/2014/main" id="{948252A0-CFC3-F7FB-C307-61AFAFBF69C7}"/>
              </a:ext>
            </a:extLst>
          </p:cNvPr>
          <p:cNvGraphicFramePr>
            <a:graphicFrameLocks noGrp="1"/>
          </p:cNvGraphicFramePr>
          <p:nvPr>
            <p:extLst>
              <p:ext uri="{D42A27DB-BD31-4B8C-83A1-F6EECF244321}">
                <p14:modId xmlns:p14="http://schemas.microsoft.com/office/powerpoint/2010/main" val="3801989842"/>
              </p:ext>
            </p:extLst>
          </p:nvPr>
        </p:nvGraphicFramePr>
        <p:xfrm>
          <a:off x="911604" y="1341100"/>
          <a:ext cx="9742414" cy="4399280"/>
        </p:xfrm>
        <a:graphic>
          <a:graphicData uri="http://schemas.openxmlformats.org/drawingml/2006/table">
            <a:tbl>
              <a:tblPr firstRow="1" bandRow="1">
                <a:tableStyleId>{5C22544A-7EE6-4342-B048-85BDC9FD1C3A}</a:tableStyleId>
              </a:tblPr>
              <a:tblGrid>
                <a:gridCol w="5050173">
                  <a:extLst>
                    <a:ext uri="{9D8B030D-6E8A-4147-A177-3AD203B41FA5}">
                      <a16:colId xmlns:a16="http://schemas.microsoft.com/office/drawing/2014/main" val="1090205255"/>
                    </a:ext>
                  </a:extLst>
                </a:gridCol>
                <a:gridCol w="4692241">
                  <a:extLst>
                    <a:ext uri="{9D8B030D-6E8A-4147-A177-3AD203B41FA5}">
                      <a16:colId xmlns:a16="http://schemas.microsoft.com/office/drawing/2014/main" val="4227558240"/>
                    </a:ext>
                  </a:extLst>
                </a:gridCol>
              </a:tblGrid>
              <a:tr h="370840">
                <a:tc>
                  <a:txBody>
                    <a:bodyPr/>
                    <a:lstStyle/>
                    <a:p>
                      <a:pPr algn="ctr"/>
                      <a:r>
                        <a:rPr lang="en-US"/>
                        <a:t>Rel-8 3G/4G</a:t>
                      </a:r>
                    </a:p>
                  </a:txBody>
                  <a:tcPr/>
                </a:tc>
                <a:tc>
                  <a:txBody>
                    <a:bodyPr/>
                    <a:lstStyle/>
                    <a:p>
                      <a:pPr algn="ctr"/>
                      <a:r>
                        <a:rPr lang="en-US"/>
                        <a:t>Rel-18 5G</a:t>
                      </a:r>
                    </a:p>
                  </a:txBody>
                  <a:tcPr/>
                </a:tc>
                <a:extLst>
                  <a:ext uri="{0D108BD9-81ED-4DB2-BD59-A6C34878D82A}">
                    <a16:rowId xmlns:a16="http://schemas.microsoft.com/office/drawing/2014/main" val="1922476930"/>
                  </a:ext>
                </a:extLst>
              </a:tr>
              <a:tr h="370840">
                <a:tc>
                  <a:txBody>
                    <a:bodyPr/>
                    <a:lstStyle/>
                    <a:p>
                      <a:r>
                        <a:rPr lang="en-US"/>
                        <a:t>“Macro network is monolithic; RAN architecture is not flexible”</a:t>
                      </a:r>
                    </a:p>
                  </a:txBody>
                  <a:tcPr/>
                </a:tc>
                <a:tc>
                  <a:txBody>
                    <a:bodyPr/>
                    <a:lstStyle/>
                    <a:p>
                      <a:r>
                        <a:rPr lang="en-US"/>
                        <a:t>Split NG-RAN (CU-DU; CP-UP)</a:t>
                      </a:r>
                    </a:p>
                  </a:txBody>
                  <a:tcPr/>
                </a:tc>
                <a:extLst>
                  <a:ext uri="{0D108BD9-81ED-4DB2-BD59-A6C34878D82A}">
                    <a16:rowId xmlns:a16="http://schemas.microsoft.com/office/drawing/2014/main" val="1477830866"/>
                  </a:ext>
                </a:extLst>
              </a:tr>
              <a:tr h="370840">
                <a:tc>
                  <a:txBody>
                    <a:bodyPr/>
                    <a:lstStyle/>
                    <a:p>
                      <a:r>
                        <a:rPr lang="en-US"/>
                        <a:t>“CN cannot cope with femto traffic; concentration/aggregation stage is needed”</a:t>
                      </a:r>
                    </a:p>
                  </a:txBody>
                  <a:tcPr/>
                </a:tc>
                <a:tc>
                  <a:txBody>
                    <a:bodyPr/>
                    <a:lstStyle/>
                    <a:p>
                      <a:r>
                        <a:rPr lang="en-US"/>
                        <a:t>- CN, RAN are virtualized</a:t>
                      </a:r>
                    </a:p>
                    <a:p>
                      <a:r>
                        <a:rPr lang="en-US"/>
                        <a:t>- No hard limit on n. of CP connections / cells</a:t>
                      </a:r>
                    </a:p>
                    <a:p>
                      <a:r>
                        <a:rPr lang="en-US"/>
                        <a:t>- CU-DU split may be leveraged for CP concentration if needed</a:t>
                      </a:r>
                    </a:p>
                  </a:txBody>
                  <a:tcPr/>
                </a:tc>
                <a:extLst>
                  <a:ext uri="{0D108BD9-81ED-4DB2-BD59-A6C34878D82A}">
                    <a16:rowId xmlns:a16="http://schemas.microsoft.com/office/drawing/2014/main" val="352131814"/>
                  </a:ext>
                </a:extLst>
              </a:tr>
              <a:tr h="370840">
                <a:tc>
                  <a:txBody>
                    <a:bodyPr/>
                    <a:lstStyle/>
                    <a:p>
                      <a:r>
                        <a:rPr lang="en-US"/>
                        <a:t>Indoor coverage problematic with early UMTS bands</a:t>
                      </a:r>
                    </a:p>
                  </a:txBody>
                  <a:tcPr/>
                </a:tc>
                <a:tc>
                  <a:txBody>
                    <a:bodyPr/>
                    <a:lstStyle/>
                    <a:p>
                      <a:r>
                        <a:rPr lang="en-US"/>
                        <a:t>Many different bands</a:t>
                      </a:r>
                    </a:p>
                  </a:txBody>
                  <a:tcPr/>
                </a:tc>
                <a:extLst>
                  <a:ext uri="{0D108BD9-81ED-4DB2-BD59-A6C34878D82A}">
                    <a16:rowId xmlns:a16="http://schemas.microsoft.com/office/drawing/2014/main" val="289825183"/>
                  </a:ext>
                </a:extLst>
              </a:tr>
              <a:tr h="370840">
                <a:tc>
                  <a:txBody>
                    <a:bodyPr/>
                    <a:lstStyle/>
                    <a:p>
                      <a:r>
                        <a:rPr lang="en-US"/>
                        <a:t>No tools to extend/tailor coverage</a:t>
                      </a:r>
                    </a:p>
                  </a:txBody>
                  <a:tcPr/>
                </a:tc>
                <a:tc>
                  <a:txBody>
                    <a:bodyPr/>
                    <a:lstStyle/>
                    <a:p>
                      <a:pPr marL="0" indent="0">
                        <a:buFontTx/>
                        <a:buNone/>
                      </a:pPr>
                      <a:r>
                        <a:rPr lang="en-US"/>
                        <a:t>- IAB</a:t>
                      </a:r>
                    </a:p>
                    <a:p>
                      <a:pPr marL="0" indent="0">
                        <a:buFontTx/>
                        <a:buNone/>
                      </a:pPr>
                      <a:r>
                        <a:rPr lang="en-US"/>
                        <a:t>- NCR</a:t>
                      </a:r>
                    </a:p>
                    <a:p>
                      <a:pPr marL="0" indent="0">
                        <a:buFontTx/>
                        <a:buNone/>
                      </a:pPr>
                      <a:r>
                        <a:rPr lang="en-US"/>
                        <a:t>- MIMO</a:t>
                      </a:r>
                    </a:p>
                    <a:p>
                      <a:pPr marL="0" indent="0">
                        <a:buFontTx/>
                        <a:buNone/>
                      </a:pPr>
                      <a:r>
                        <a:rPr lang="en-US"/>
                        <a:t>- …</a:t>
                      </a:r>
                    </a:p>
                  </a:txBody>
                  <a:tcPr/>
                </a:tc>
                <a:extLst>
                  <a:ext uri="{0D108BD9-81ED-4DB2-BD59-A6C34878D82A}">
                    <a16:rowId xmlns:a16="http://schemas.microsoft.com/office/drawing/2014/main" val="4097994531"/>
                  </a:ext>
                </a:extLst>
              </a:tr>
              <a:tr h="370840">
                <a:tc>
                  <a:txBody>
                    <a:bodyPr/>
                    <a:lstStyle/>
                    <a:p>
                      <a:r>
                        <a:rPr lang="en-US"/>
                        <a:t>No support for closed user groups</a:t>
                      </a:r>
                    </a:p>
                  </a:txBody>
                  <a:tcPr/>
                </a:tc>
                <a:tc>
                  <a:txBody>
                    <a:bodyPr/>
                    <a:lstStyle/>
                    <a:p>
                      <a:r>
                        <a:rPr lang="en-US"/>
                        <a:t>CAG, NPN</a:t>
                      </a:r>
                    </a:p>
                  </a:txBody>
                  <a:tcPr/>
                </a:tc>
                <a:extLst>
                  <a:ext uri="{0D108BD9-81ED-4DB2-BD59-A6C34878D82A}">
                    <a16:rowId xmlns:a16="http://schemas.microsoft.com/office/drawing/2014/main" val="4218467986"/>
                  </a:ext>
                </a:extLst>
              </a:tr>
            </a:tbl>
          </a:graphicData>
        </a:graphic>
      </p:graphicFrame>
    </p:spTree>
    <p:extLst>
      <p:ext uri="{BB962C8B-B14F-4D97-AF65-F5344CB8AC3E}">
        <p14:creationId xmlns:p14="http://schemas.microsoft.com/office/powerpoint/2010/main" val="31430948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6D82EC-811D-454E-9DFF-2EEC63AD50B4}"/>
              </a:ext>
            </a:extLst>
          </p:cNvPr>
          <p:cNvSpPr>
            <a:spLocks noGrp="1"/>
          </p:cNvSpPr>
          <p:nvPr>
            <p:ph type="title"/>
          </p:nvPr>
        </p:nvSpPr>
        <p:spPr>
          <a:xfrm>
            <a:off x="479424" y="476250"/>
            <a:ext cx="9897028" cy="1081088"/>
          </a:xfrm>
          <a:ln>
            <a:noFill/>
          </a:ln>
        </p:spPr>
        <p:txBody>
          <a:bodyPr/>
          <a:lstStyle/>
          <a:p>
            <a:r>
              <a:rPr lang="en-US" dirty="0"/>
              <a:t>Considerations on </a:t>
            </a:r>
            <a:r>
              <a:rPr lang="en-US" dirty="0">
                <a:solidFill>
                  <a:srgbClr val="0070C0"/>
                </a:solidFill>
              </a:rPr>
              <a:t>femtos</a:t>
            </a:r>
            <a:r>
              <a:rPr lang="en-US" dirty="0"/>
              <a:t> (2)</a:t>
            </a:r>
          </a:p>
        </p:txBody>
      </p:sp>
      <p:sp>
        <p:nvSpPr>
          <p:cNvPr id="5" name="Content Placeholder 4">
            <a:extLst>
              <a:ext uri="{FF2B5EF4-FFF2-40B4-BE49-F238E27FC236}">
                <a16:creationId xmlns:a16="http://schemas.microsoft.com/office/drawing/2014/main" id="{80CFE1E9-2446-4327-A152-D121E1DA7E83}"/>
              </a:ext>
            </a:extLst>
          </p:cNvPr>
          <p:cNvSpPr>
            <a:spLocks noGrp="1"/>
          </p:cNvSpPr>
          <p:nvPr>
            <p:ph sz="quarter" idx="11"/>
          </p:nvPr>
        </p:nvSpPr>
        <p:spPr>
          <a:xfrm>
            <a:off x="180806" y="1191377"/>
            <a:ext cx="6040077" cy="4722861"/>
          </a:xfrm>
          <a:ln>
            <a:noFill/>
          </a:ln>
        </p:spPr>
        <p:txBody>
          <a:bodyPr>
            <a:normAutofit lnSpcReduction="10000"/>
          </a:bodyPr>
          <a:lstStyle/>
          <a:p>
            <a:r>
              <a:rPr lang="en-US" dirty="0"/>
              <a:t>Introduced in Rel-9, fully specified in Rel-12</a:t>
            </a:r>
          </a:p>
          <a:p>
            <a:pPr lvl="1"/>
            <a:r>
              <a:rPr lang="en-US" dirty="0"/>
              <a:t>Specific architecture; dedicated GW, security GW, management system</a:t>
            </a:r>
          </a:p>
          <a:p>
            <a:pPr lvl="1"/>
            <a:r>
              <a:rPr lang="en-US" dirty="0"/>
              <a:t>Closed/open/hybrid access and mobility added over several releases</a:t>
            </a:r>
          </a:p>
          <a:p>
            <a:pPr lvl="2"/>
            <a:r>
              <a:rPr lang="en-US" dirty="0"/>
              <a:t>Membership verification in CN</a:t>
            </a:r>
          </a:p>
          <a:p>
            <a:pPr lvl="1"/>
            <a:r>
              <a:rPr lang="en-US" dirty="0"/>
              <a:t>Dedicated air interface additions</a:t>
            </a:r>
          </a:p>
          <a:p>
            <a:pPr lvl="1"/>
            <a:r>
              <a:rPr lang="en-US" dirty="0"/>
              <a:t>Limited functionality</a:t>
            </a:r>
          </a:p>
          <a:p>
            <a:pPr lvl="2"/>
            <a:r>
              <a:rPr lang="en-US" dirty="0"/>
              <a:t>e.g. no S1-flex, X2 mobility limitations, …</a:t>
            </a:r>
          </a:p>
          <a:p>
            <a:pPr lvl="1"/>
            <a:r>
              <a:rPr lang="en-US" dirty="0"/>
              <a:t>Specific </a:t>
            </a:r>
            <a:r>
              <a:rPr lang="en-US" b="1" dirty="0">
                <a:solidFill>
                  <a:srgbClr val="0070C0"/>
                </a:solidFill>
              </a:rPr>
              <a:t>local breakout </a:t>
            </a:r>
            <a:r>
              <a:rPr lang="en-US" dirty="0"/>
              <a:t>(LIPA) added later</a:t>
            </a:r>
          </a:p>
          <a:p>
            <a:pPr>
              <a:buFont typeface="Symbol" panose="05050102010706020507" pitchFamily="18" charset="2"/>
              <a:buChar char="Þ"/>
            </a:pPr>
            <a:r>
              <a:rPr lang="en-US" dirty="0">
                <a:solidFill>
                  <a:srgbClr val="0070C0"/>
                </a:solidFill>
              </a:rPr>
              <a:t>Given the apparent differences in deployment, feature set and architecture, migration of this architecture from 4G to 5G appears problematic</a:t>
            </a:r>
          </a:p>
        </p:txBody>
      </p:sp>
      <p:sp>
        <p:nvSpPr>
          <p:cNvPr id="2" name="Rectangle 2">
            <a:extLst>
              <a:ext uri="{FF2B5EF4-FFF2-40B4-BE49-F238E27FC236}">
                <a16:creationId xmlns:a16="http://schemas.microsoft.com/office/drawing/2014/main" id="{7BB191C9-2A5E-443D-9AFC-157ED1604F01}"/>
              </a:ext>
            </a:extLst>
          </p:cNvPr>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9" name="Table 8">
            <a:extLst>
              <a:ext uri="{FF2B5EF4-FFF2-40B4-BE49-F238E27FC236}">
                <a16:creationId xmlns:a16="http://schemas.microsoft.com/office/drawing/2014/main" id="{1B295547-43BB-4516-9368-2233DB1C091F}"/>
              </a:ext>
            </a:extLst>
          </p:cNvPr>
          <p:cNvGraphicFramePr>
            <a:graphicFrameLocks noGrp="1"/>
          </p:cNvGraphicFramePr>
          <p:nvPr>
            <p:extLst>
              <p:ext uri="{D42A27DB-BD31-4B8C-83A1-F6EECF244321}">
                <p14:modId xmlns:p14="http://schemas.microsoft.com/office/powerpoint/2010/main" val="2274444320"/>
              </p:ext>
            </p:extLst>
          </p:nvPr>
        </p:nvGraphicFramePr>
        <p:xfrm>
          <a:off x="6810198" y="4856815"/>
          <a:ext cx="4940658" cy="1507282"/>
        </p:xfrm>
        <a:graphic>
          <a:graphicData uri="http://schemas.openxmlformats.org/drawingml/2006/table">
            <a:tbl>
              <a:tblPr firstRow="1" firstCol="1" bandRow="1"/>
              <a:tblGrid>
                <a:gridCol w="1646886">
                  <a:extLst>
                    <a:ext uri="{9D8B030D-6E8A-4147-A177-3AD203B41FA5}">
                      <a16:colId xmlns:a16="http://schemas.microsoft.com/office/drawing/2014/main" val="4235473271"/>
                    </a:ext>
                  </a:extLst>
                </a:gridCol>
                <a:gridCol w="1646886">
                  <a:extLst>
                    <a:ext uri="{9D8B030D-6E8A-4147-A177-3AD203B41FA5}">
                      <a16:colId xmlns:a16="http://schemas.microsoft.com/office/drawing/2014/main" val="1830908562"/>
                    </a:ext>
                  </a:extLst>
                </a:gridCol>
                <a:gridCol w="1646886">
                  <a:extLst>
                    <a:ext uri="{9D8B030D-6E8A-4147-A177-3AD203B41FA5}">
                      <a16:colId xmlns:a16="http://schemas.microsoft.com/office/drawing/2014/main" val="4209601499"/>
                    </a:ext>
                  </a:extLst>
                </a:gridCol>
              </a:tblGrid>
              <a:tr h="167476">
                <a:tc>
                  <a:txBody>
                    <a:bodyPr/>
                    <a:lstStyle/>
                    <a:p>
                      <a:pPr algn="ctr" hangingPunct="0"/>
                      <a:r>
                        <a:rPr lang="en-GB" sz="1050" b="1">
                          <a:effectLst/>
                          <a:latin typeface="Arial" panose="020B0604020202020204" pitchFamily="34" charset="0"/>
                          <a:ea typeface="Times New Roman" panose="02020603050405020304" pitchFamily="18" charset="0"/>
                          <a:cs typeface="Times New Roman" panose="02020603050405020304" pitchFamily="18" charset="0"/>
                        </a:rPr>
                        <a:t>Source</a:t>
                      </a:r>
                      <a:endParaRPr lang="en-SE" sz="105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GB" sz="1050" b="1">
                          <a:effectLst/>
                          <a:latin typeface="Arial" panose="020B0604020202020204" pitchFamily="34" charset="0"/>
                          <a:ea typeface="Times New Roman" panose="02020603050405020304" pitchFamily="18" charset="0"/>
                          <a:cs typeface="Times New Roman" panose="02020603050405020304" pitchFamily="18" charset="0"/>
                        </a:rPr>
                        <a:t>Target</a:t>
                      </a:r>
                      <a:endParaRPr lang="en-SE" sz="105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GB" sz="1050" b="1">
                          <a:effectLst/>
                          <a:latin typeface="Arial" panose="020B0604020202020204" pitchFamily="34" charset="0"/>
                          <a:ea typeface="Times New Roman" panose="02020603050405020304" pitchFamily="18" charset="0"/>
                          <a:cs typeface="Times New Roman" panose="02020603050405020304" pitchFamily="18" charset="0"/>
                        </a:rPr>
                        <a:t>Notes</a:t>
                      </a:r>
                      <a:endParaRPr lang="en-SE" sz="105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19191811"/>
                  </a:ext>
                </a:extLst>
              </a:tr>
              <a:tr h="167476">
                <a:tc>
                  <a:txBody>
                    <a:bodyPr/>
                    <a:lstStyle/>
                    <a:p>
                      <a:pPr marL="90170" marR="90170" algn="ctr" hangingPunct="0">
                        <a:spcBef>
                          <a:spcPts val="100"/>
                        </a:spcBef>
                        <a:spcAft>
                          <a:spcPts val="10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eNB or any HeNB</a:t>
                      </a:r>
                      <a:endParaRPr lang="en-SE"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0170" marR="90170" algn="ctr" hangingPunct="0">
                        <a:spcBef>
                          <a:spcPts val="100"/>
                        </a:spcBef>
                        <a:spcAft>
                          <a:spcPts val="10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open access HeNB</a:t>
                      </a:r>
                      <a:endParaRPr lang="en-SE"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0170" marR="90170" algn="ctr" hangingPunct="0">
                        <a:spcBef>
                          <a:spcPts val="100"/>
                        </a:spcBef>
                        <a:spcAft>
                          <a:spcPts val="10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 </a:t>
                      </a:r>
                      <a:endParaRPr lang="en-SE"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19742560"/>
                  </a:ext>
                </a:extLst>
              </a:tr>
              <a:tr h="167476">
                <a:tc>
                  <a:txBody>
                    <a:bodyPr/>
                    <a:lstStyle/>
                    <a:p>
                      <a:pPr marL="90170" marR="90170" algn="ctr" hangingPunct="0">
                        <a:spcBef>
                          <a:spcPts val="100"/>
                        </a:spcBef>
                        <a:spcAft>
                          <a:spcPts val="10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eNB, or any HeNB</a:t>
                      </a:r>
                      <a:endParaRPr lang="en-SE"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0170" marR="90170" algn="ctr" hangingPunct="0">
                        <a:spcBef>
                          <a:spcPts val="100"/>
                        </a:spcBef>
                        <a:spcAft>
                          <a:spcPts val="10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hybrid access HeNB</a:t>
                      </a:r>
                      <a:endParaRPr lang="en-SE"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0170" marR="90170" algn="ctr" hangingPunct="0">
                        <a:spcBef>
                          <a:spcPts val="100"/>
                        </a:spcBef>
                        <a:spcAft>
                          <a:spcPts val="10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 </a:t>
                      </a:r>
                      <a:endParaRPr lang="en-SE"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66145939"/>
                  </a:ext>
                </a:extLst>
              </a:tr>
              <a:tr h="837378">
                <a:tc>
                  <a:txBody>
                    <a:bodyPr/>
                    <a:lstStyle/>
                    <a:p>
                      <a:pPr marL="90170" marR="90170" algn="ctr" hangingPunct="0">
                        <a:spcBef>
                          <a:spcPts val="100"/>
                        </a:spcBef>
                        <a:spcAft>
                          <a:spcPts val="10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hybrid access HeNB or closed access HeNB</a:t>
                      </a:r>
                      <a:endParaRPr lang="en-SE"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0170" marR="90170" algn="ctr" hangingPunct="0">
                        <a:spcBef>
                          <a:spcPts val="100"/>
                        </a:spcBef>
                        <a:spcAft>
                          <a:spcPts val="10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closed access HeNB</a:t>
                      </a:r>
                      <a:endParaRPr lang="en-SE"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0170" marR="90170" algn="ctr" hangingPunct="0">
                        <a:spcBef>
                          <a:spcPts val="100"/>
                        </a:spcBef>
                        <a:spcAft>
                          <a:spcPts val="10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Only applies for same CSG ID and PLMN, and if the UE is a member of the CSG cell.</a:t>
                      </a:r>
                      <a:endParaRPr lang="en-SE"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2800954"/>
                  </a:ext>
                </a:extLst>
              </a:tr>
              <a:tr h="167476">
                <a:tc>
                  <a:txBody>
                    <a:bodyPr/>
                    <a:lstStyle/>
                    <a:p>
                      <a:pPr marL="90170" marR="90170" algn="ctr" hangingPunct="0">
                        <a:spcBef>
                          <a:spcPts val="100"/>
                        </a:spcBef>
                        <a:spcAft>
                          <a:spcPts val="10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Any HeNB</a:t>
                      </a:r>
                      <a:endParaRPr lang="en-SE"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0170" marR="90170" algn="ctr" hangingPunct="0">
                        <a:spcBef>
                          <a:spcPts val="100"/>
                        </a:spcBef>
                        <a:spcAft>
                          <a:spcPts val="10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eNB</a:t>
                      </a:r>
                      <a:endParaRPr lang="en-SE"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0170" marR="90170" algn="ctr" hangingPunct="0">
                        <a:spcBef>
                          <a:spcPts val="100"/>
                        </a:spcBef>
                        <a:spcAft>
                          <a:spcPts val="10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 </a:t>
                      </a:r>
                      <a:endParaRPr lang="en-SE"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12166954"/>
                  </a:ext>
                </a:extLst>
              </a:tr>
            </a:tbl>
          </a:graphicData>
        </a:graphic>
      </p:graphicFrame>
      <p:sp>
        <p:nvSpPr>
          <p:cNvPr id="10" name="TextBox 9">
            <a:extLst>
              <a:ext uri="{FF2B5EF4-FFF2-40B4-BE49-F238E27FC236}">
                <a16:creationId xmlns:a16="http://schemas.microsoft.com/office/drawing/2014/main" id="{F6D74628-E343-4509-BFDF-3C6AADCD214D}"/>
              </a:ext>
            </a:extLst>
          </p:cNvPr>
          <p:cNvSpPr txBox="1"/>
          <p:nvPr/>
        </p:nvSpPr>
        <p:spPr>
          <a:xfrm>
            <a:off x="8151864" y="6379815"/>
            <a:ext cx="2385391" cy="351459"/>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400" b="0" i="0" u="none" strike="noStrike" kern="1000" cap="none" spc="-30" normalizeH="0" baseline="0" noProof="0">
                <a:ln>
                  <a:noFill/>
                </a:ln>
                <a:solidFill>
                  <a:schemeClr val="tx1"/>
                </a:solidFill>
                <a:effectLst/>
                <a:uLnTx/>
                <a:uFillTx/>
                <a:latin typeface="Ericsson Hilda"/>
                <a:ea typeface="+mn-ea"/>
                <a:cs typeface="+mn-cs"/>
              </a:rPr>
              <a:t>X2 handover support (Rel-12)</a:t>
            </a:r>
          </a:p>
        </p:txBody>
      </p:sp>
      <p:sp>
        <p:nvSpPr>
          <p:cNvPr id="12" name="TextBox 11">
            <a:extLst>
              <a:ext uri="{FF2B5EF4-FFF2-40B4-BE49-F238E27FC236}">
                <a16:creationId xmlns:a16="http://schemas.microsoft.com/office/drawing/2014/main" id="{F34C2C35-EBEE-4D30-A15D-9B9178ECC5F5}"/>
              </a:ext>
            </a:extLst>
          </p:cNvPr>
          <p:cNvSpPr txBox="1"/>
          <p:nvPr/>
        </p:nvSpPr>
        <p:spPr>
          <a:xfrm>
            <a:off x="10160424" y="4412449"/>
            <a:ext cx="1231095" cy="299002"/>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200" b="0" i="0" u="none" strike="noStrike" kern="1000" cap="none" spc="-30" normalizeH="0" baseline="0" noProof="0">
                <a:ln>
                  <a:noFill/>
                </a:ln>
                <a:solidFill>
                  <a:schemeClr val="tx1"/>
                </a:solidFill>
                <a:effectLst/>
                <a:uLnTx/>
                <a:uFillTx/>
                <a:latin typeface="Ericsson Hilda"/>
                <a:ea typeface="+mn-ea"/>
                <a:cs typeface="+mn-cs"/>
              </a:rPr>
              <a:t>3GPP TS 36.300</a:t>
            </a:r>
          </a:p>
        </p:txBody>
      </p:sp>
      <p:pic>
        <p:nvPicPr>
          <p:cNvPr id="15" name="Picture 14">
            <a:extLst>
              <a:ext uri="{FF2B5EF4-FFF2-40B4-BE49-F238E27FC236}">
                <a16:creationId xmlns:a16="http://schemas.microsoft.com/office/drawing/2014/main" id="{114C4C85-4F66-427E-A50C-5F6808FE31F4}"/>
              </a:ext>
            </a:extLst>
          </p:cNvPr>
          <p:cNvPicPr>
            <a:picLocks noChangeAspect="1"/>
          </p:cNvPicPr>
          <p:nvPr/>
        </p:nvPicPr>
        <p:blipFill>
          <a:blip r:embed="rId4"/>
          <a:stretch>
            <a:fillRect/>
          </a:stretch>
        </p:blipFill>
        <p:spPr>
          <a:xfrm>
            <a:off x="6530010" y="1334620"/>
            <a:ext cx="5450824" cy="3272875"/>
          </a:xfrm>
          <a:prstGeom prst="rect">
            <a:avLst/>
          </a:prstGeom>
        </p:spPr>
      </p:pic>
    </p:spTree>
    <p:custDataLst>
      <p:custData r:id="rId1"/>
      <p:custData r:id="rId2"/>
    </p:custDataLst>
    <p:extLst>
      <p:ext uri="{BB962C8B-B14F-4D97-AF65-F5344CB8AC3E}">
        <p14:creationId xmlns:p14="http://schemas.microsoft.com/office/powerpoint/2010/main" val="13676659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29FDD-E628-42F6-A957-7E86ABF25182}"/>
              </a:ext>
            </a:extLst>
          </p:cNvPr>
          <p:cNvSpPr>
            <a:spLocks noGrp="1"/>
          </p:cNvSpPr>
          <p:nvPr>
            <p:ph type="title"/>
          </p:nvPr>
        </p:nvSpPr>
        <p:spPr>
          <a:xfrm>
            <a:off x="479424" y="476250"/>
            <a:ext cx="8816975" cy="1081088"/>
          </a:xfrm>
        </p:spPr>
        <p:txBody>
          <a:bodyPr/>
          <a:lstStyle/>
          <a:p>
            <a:r>
              <a:rPr lang="en-US" dirty="0"/>
              <a:t>Considerations on </a:t>
            </a:r>
            <a:r>
              <a:rPr lang="en-US" dirty="0">
                <a:solidFill>
                  <a:srgbClr val="0070C0"/>
                </a:solidFill>
              </a:rPr>
              <a:t>femtos</a:t>
            </a:r>
            <a:r>
              <a:rPr lang="en-US" dirty="0"/>
              <a:t> (3)</a:t>
            </a:r>
          </a:p>
        </p:txBody>
      </p:sp>
      <p:sp>
        <p:nvSpPr>
          <p:cNvPr id="3" name="Content Placeholder 2">
            <a:extLst>
              <a:ext uri="{FF2B5EF4-FFF2-40B4-BE49-F238E27FC236}">
                <a16:creationId xmlns:a16="http://schemas.microsoft.com/office/drawing/2014/main" id="{5DD03D80-F3B7-4862-AE3A-3564BFA0021E}"/>
              </a:ext>
            </a:extLst>
          </p:cNvPr>
          <p:cNvSpPr>
            <a:spLocks noGrp="1"/>
          </p:cNvSpPr>
          <p:nvPr>
            <p:ph sz="quarter" idx="10"/>
          </p:nvPr>
        </p:nvSpPr>
        <p:spPr/>
        <p:txBody>
          <a:bodyPr>
            <a:normAutofit/>
          </a:bodyPr>
          <a:lstStyle/>
          <a:p>
            <a:r>
              <a:rPr lang="en-US" b="1" dirty="0">
                <a:solidFill>
                  <a:srgbClr val="0070C0"/>
                </a:solidFill>
              </a:rPr>
              <a:t>Femtos in NG-RAN are supported</a:t>
            </a:r>
          </a:p>
          <a:p>
            <a:pPr lvl="1"/>
            <a:r>
              <a:rPr lang="en-US" dirty="0"/>
              <a:t>Local Area BS class applicable to femtos </a:t>
            </a:r>
            <a:r>
              <a:rPr lang="en-US"/>
              <a:t>(R4-2220263</a:t>
            </a:r>
            <a:r>
              <a:rPr lang="en-US" dirty="0"/>
              <a:t>, agreed 11/2022)</a:t>
            </a:r>
          </a:p>
          <a:p>
            <a:pPr lvl="2"/>
            <a:r>
              <a:rPr lang="en-US" dirty="0"/>
              <a:t>Operators may deploy femtos accordingly</a:t>
            </a:r>
          </a:p>
          <a:p>
            <a:pPr lvl="1"/>
            <a:r>
              <a:rPr lang="en-US" dirty="0"/>
              <a:t>Need to identify missing parts (if any) first, in current NG-RAN:</a:t>
            </a:r>
          </a:p>
          <a:p>
            <a:pPr lvl="2"/>
            <a:r>
              <a:rPr lang="en-US" dirty="0"/>
              <a:t>Gap analysis as currently mentioned in the draft SI objectives, should help to avoid duplicating existing functionality</a:t>
            </a:r>
          </a:p>
          <a:p>
            <a:r>
              <a:rPr lang="en-US" b="1" dirty="0">
                <a:solidFill>
                  <a:srgbClr val="0070C0"/>
                </a:solidFill>
              </a:rPr>
              <a:t>Proposal 2: </a:t>
            </a:r>
            <a:r>
              <a:rPr lang="en-US" dirty="0"/>
              <a:t>Pragmatic approach for femtos: start from operator requirements and consider available NG-RAN toolbox rather than pre-5G solutions</a:t>
            </a:r>
            <a:endParaRPr lang="en-US" b="1" dirty="0"/>
          </a:p>
        </p:txBody>
      </p:sp>
    </p:spTree>
    <p:extLst>
      <p:ext uri="{BB962C8B-B14F-4D97-AF65-F5344CB8AC3E}">
        <p14:creationId xmlns:p14="http://schemas.microsoft.com/office/powerpoint/2010/main" val="992269179"/>
      </p:ext>
    </p:extLst>
  </p:cSld>
  <p:clrMapOvr>
    <a:masterClrMapping/>
  </p:clrMapOvr>
</p:sld>
</file>

<file path=ppt/theme/theme1.xml><?xml version="1.0" encoding="utf-8"?>
<a:theme xmlns:a="http://schemas.openxmlformats.org/drawingml/2006/main" name="PresentationTemplate2017">
  <a:themeElements>
    <a:clrScheme name="Ericsson">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082F0"/>
      </a:hlink>
      <a:folHlink>
        <a:srgbClr val="040969"/>
      </a:folHlink>
    </a:clrScheme>
    <a:fontScheme name="Ericsson">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defPPr marL="180000" indent="-180000" algn="l">
          <a:spcBef>
            <a:spcPts val="800"/>
          </a:spcBef>
          <a:buFont typeface="Ericsson Hilda" panose="00000500000000000000" pitchFamily="2" charset="0"/>
          <a:buChar char="●"/>
          <a:defRPr dirty="0" err="1" smtClean="0">
            <a:solidFill>
              <a:schemeClr val="bg1"/>
            </a:solidFill>
            <a:latin typeface="+mn-lt"/>
          </a:defRPr>
        </a:defPPr>
      </a:lstStyle>
    </a:spDef>
    <a:lnDef>
      <a:spPr bwMode="auto">
        <a:solidFill>
          <a:schemeClr val="accent1"/>
        </a:solidFill>
        <a:ln w="12700" cap="flat" cmpd="sng" algn="ctr">
          <a:solidFill>
            <a:schemeClr val="tx1"/>
          </a:solidFill>
          <a:prstDash val="solid"/>
          <a:round/>
          <a:headEnd type="none" w="med" len="med"/>
          <a:tailEnd type="none"/>
        </a:ln>
        <a:effectLst/>
      </a:spPr>
      <a:bodyPr/>
      <a:lstStyle/>
    </a:lnDef>
    <a:txDef>
      <a:spPr/>
      <a:bodyPr vert="horz" wrap="square" lIns="72000" tIns="36000" rIns="72000" bIns="36000" rtlCol="0" anchor="t">
        <a:noAutofit/>
      </a:bodyPr>
      <a:lstStyle>
        <a:defPPr marL="180000" marR="0"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kumimoji="0" sz="2000" b="0" i="0" u="none" strike="noStrike" kern="1000" cap="none" spc="-30" normalizeH="0" baseline="0" noProof="0" dirty="0" err="1" smtClean="0">
            <a:ln>
              <a:noFill/>
            </a:ln>
            <a:solidFill>
              <a:srgbClr val="181818"/>
            </a:solidFill>
            <a:effectLst/>
            <a:uLnTx/>
            <a:uFillTx/>
            <a:latin typeface="Ericsson Hilda"/>
            <a:ea typeface="+mn-ea"/>
            <a:cs typeface="+mn-cs"/>
          </a:defRPr>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Template2017.potx" id="{775AD81A-0AF6-45CB-889B-779F764C8091}" vid="{622262D2-9439-4A46-819E-379D679C138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Light"/>
        <a:font script="Hebr" typeface="Ericsson Hilda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Light"/>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a:font script="Hebr" typeface="Ericsson Hilda"/>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TemplafyFormConfiguration><![CDATA[{"formFields":[{"required":true,"placeholder":"","lines":0,"helpTexts":{"prefix":"","postfix":""},"spacing":{},"type":"textBox","name":"DocumentTitle","label":"Document Title","fullyQualifiedName":"DocumentTitle"},{"dataSource":"Confidentiality","displayColumn":"confidentiality","hideIfNoUserInteractionRequired":false,"distinct":true,"required":true,"autoSelectFirstOption":false,"helpTexts":{"prefix":"","postfix":""},"spacing":{},"type":"dropDown","name":"ConfidentialityClass","label":"Confidentiality Class","fullyQualifiedName":"ConfidentialityClass"},{"dataSource":"External Confidentiality label","displayColumn":"externalConfidentiality","defaultValue":"1","hideIfNoUserInteractionRequired":false,"distinct":true,"required":false,"autoSelectFirstOption":false,"helpTexts":{"prefix":"","postfix":"If no external confidentiality class then please choose the blank value"},"spacing":{},"type":"dropDown","name":"ExternalConfidentialityLabel","label":"External Confidentiality label","fullyQualifiedName":"ExternalConfidentialityLabel"},{"column":"documentType","required":false,"placeholder":"","autoSelectFirstOption":false,"helpTexts":{"prefix":"","postfix":"If the document type differs from the default value, click on the X to delete and type/choose another type."},"spacing":{},"dataSource":"PowerPoint Document Type","type":"comboBox","name":"DocTypePresentation","label":"Document Type","fullyQualifiedName":"DocTypePresentation"},{"required":false,"placeholder":"","lines":0,"helpTexts":{"prefix":"","postfix":""},"spacing":{},"type":"textBox","name":"DocumentNumber","label":"Document Number","fullyQualifiedName":"DocumentNumber"},{"dataSource":"Language code","displayColumn":"showName","defaultValue":"1","hideIfNoUserInteractionRequired":false,"distinct":true,"required":false,"autoSelectFirstOption":false,"helpTexts":{"prefix":"","postfix":"The language code will be appended to the Document No."},"spacing":{},"type":"dropDown","name":"LanguageCode","label":"Language Code","fullyQualifiedName":"LanguageCode"},{"column":"revision","required":false,"placeholder":"","autoSelectFirstOption":false,"helpTexts":{"prefix":"","postfix":""},"spacing":{},"dataSource":"Revision","type":"comboBox","name":"Revision","label":"Revision","fullyQualifiedName":"Revision"},{"required":false,"helpTexts":{"prefix":"","postfix":""},"spacing":{},"type":"datePicker","name":"Date","label":"Date","fullyQualifiedName":"Date"},{"helpTexts":{"prefix":"","postfix":""},"spacing":{},"type":"heading","name":"FooterVisibilityOptions","label":"Footer Visibility Options","fullyQualifiedName":"FooterVisibilityOptions"},{"dataSource":"PPT FooterVisibility","displayColumn":"templateType","defaultValue":"1","hideIfNoUserInteractionRequired":false,"distinct":true,"required":true,"autoSelectFirstOption":false,"helpTexts":{"prefix":"","postfix":""},"spacing":{},"type":"dropDown","name":"TemplateType","label":"Is this a document or presentation?","fullyQualifiedName":"TemplateType"},{"dataSource":"PPT FooterVisibility","displayColumn":"docTitle_label","filter":{"column":"templateType","otherFieldName":"TemplateType","fullyQualifiedOtherFieldName":"TemplateType","otherFieldColumn":"TemplateType","formReference":"none","operator":"equals"},"hideIfNoUserInteractionRequired":false,"distinct":true,"required":false,"autoSelectFirstOption":true,"helpTexts":{"prefix":"","postfix":""},"spacing":{},"type":"dropDown","name":"DocTitle","label":"Show document title in footer?","fullyQualifiedName":"DocTitle"},{"dataSource":"PPT FooterVisibility","displayColumn":"totalPageNo_text","filter":{"column":"templateType","otherFieldName":"TemplateType","fullyQualifiedOtherFieldName":"TemplateType","otherFieldColumn":"TemplateType","formReference":"none","operator":"equals"},"hideIfNoUserInteractionRequired":false,"distinct":true,"required":false,"autoSelectFirstOption":true,"helpTexts":{"prefix":"","postfix":""},"spacing":{},"type":"dropDown","name":"TotalPageNo","label":"Page numbering","fullyQualifiedName":"TotalPageNo"},{"required":false,"placeholder":"","lines":0,"defaultValue":"{{UserProfile.Prepared}}","helpTexts":{"prefix":"","postfix":""},"spacing":{},"type":"textBox","name":"Prepared","label":"Prepared By (Subject Responsible)","fullyQualifiedName":"Prepared"},{"required":false,"placeholder":"","lines":0,"helpTexts":{"prefix":"","postfix":""},"spacing":{},"type":"textBox","name":"ApprovedBy","label":"Approved By (Document Responsible)","fullyQualifiedName":"ApprovedBy"},{"required":false,"placeholder":"","lines":0,"helpTexts":{"prefix":"","postfix":""},"spacing":{},"type":"textBox","name":"Checked","label":"Checked","fullyQualifiedName":"Checked"},{"required":false,"placeholder":"","lines":0,"helpTexts":{"prefix":"","postfix":""},"spacing":{},"type":"textBox","name":"Reference","label":"Reference","fullyQualifiedName":"Reference"},{"required":false,"placeholder":"","lines":0,"helpTexts":{"prefix":"","postfix":""},"spacing":{},"type":"textBox","name":"Keywords","label":"Keywords","fullyQualifiedName":"Keywords"}],"formDataEntries":[{"name":"DocumentTitle","value":"OifStbCYzbnBmeTBXSP8a1XNXm9Ot/3ddtkBKU9iymbcD8IfGA79Rqf2FYxAqv2C"},{"name":"ConfidentialityClass","value":"cT/FOwTWaPknrhRlNMh4SQ=="},{"name":"ExternalConfidentialityLabel","value":"u2D/MG3wyuAQhkGvE2fPaA=="},{"name":"LanguageCode","value":"5wlu7ZdPxHQj1W0w+yTNSg=="},{"name":"Date","value":"cBhtU/pOPFHip1JBqCcFYg=="},{"name":"TemplateType","value":"5wlu7ZdPxHQj1W0w+yTNSg=="},{"name":"DocTitle","value":"5wlu7ZdPxHQj1W0w+yTNSg=="},{"name":"TotalPageNo","value":"5wlu7ZdPxHQj1W0w+yTNSg=="}]}]]></TemplafyFormConfiguration>
</file>

<file path=customXml/item10.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11.xml><?xml version="1.0" encoding="utf-8"?>
<TemplafySlideFormConfiguration><![CDATA[{"formFields":[],"formDataEntries":[]}]]></TemplafySlideFormConfiguration>
</file>

<file path=customXml/item12.xml><?xml version="1.0" encoding="utf-8"?>
<TemplafySlideTemplateConfiguration><![CDATA[{"documentContentValidatorConfiguration":{"enableDocumentContentValidator":false,"documentContentValidatorVersion":0},"elementsMetadata":[],"slideId":"637260122995775076","enableDocumentContentUpdater":true,"version":"1.9"}]]></TemplafySlideTemplateConfiguration>
</file>

<file path=customXml/item13.xml><?xml version="1.0" encoding="utf-8"?>
<TemplafySlideFormConfiguration><![CDATA[{"formFields":[],"formDataEntries":[]}]]></TemplafySlideFormConfiguration>
</file>

<file path=customXml/item2.xml><?xml version="1.0" encoding="utf-8"?>
<p:properties xmlns:p="http://schemas.microsoft.com/office/2006/metadata/properties" xmlns:xsi="http://www.w3.org/2001/XMLSchema-instance" xmlns:pc="http://schemas.microsoft.com/office/infopath/2007/PartnerControls">
  <documentManagement>
    <TaxCatchAll xmlns="d8762117-8292-4133-b1c7-eab5c6487cfd" xsi:nil="true"/>
    <_ip_UnifiedCompliancePolicyUIAction xmlns="http://schemas.microsoft.com/sharepoint/v3" xsi:nil="true"/>
    <lcf76f155ced4ddcb4097134ff3c332f xmlns="2f282d3b-eb4a-4b09-b61f-b9593442e286">
      <Terms xmlns="http://schemas.microsoft.com/office/infopath/2007/PartnerControls"/>
    </lcf76f155ced4ddcb4097134ff3c332f>
    <_ip_UnifiedCompliancePolicyProperties xmlns="http://schemas.microsoft.com/sharepoint/v3" xsi:nil="true"/>
    <_Flow_SignoffStatus xmlns="2f282d3b-eb4a-4b09-b61f-b9593442e286" xsi:nil="true"/>
  </documentManagement>
</p:properties>
</file>

<file path=customXml/item3.xml><?xml version="1.0" encoding="utf-8"?>
<TemplafySlideTemplateConfiguration><![CDATA[{"elementsMetadata":[],"documentContentValidatorConfiguration":{"enableDocumentContentValidator":false,"documentContentValidatorVersion":0},"slideId":"637027476704980324","enableDocumentContentUpdater":true,"version":"1.9"}]]></TemplafySlideTemplateConfiguration>
</file>

<file path=customXml/item4.xml><?xml version="1.0" encoding="utf-8"?>
<TemplafySlideFormConfiguration><![CDATA[{"formFields":[],"formDataEntries":[]}]]></TemplafySlideFormConfiguration>
</file>

<file path=customXml/item5.xml><?xml version="1.0" encoding="utf-8"?>
<ct:contentTypeSchema xmlns:ct="http://schemas.microsoft.com/office/2006/metadata/contentType" xmlns:ma="http://schemas.microsoft.com/office/2006/metadata/properties/metaAttributes" ct:_="" ma:_="" ma:contentTypeName="Document" ma:contentTypeID="0x010100F3E9551B3FDDA24EBF0A209BAAD637CA" ma:contentTypeVersion="21" ma:contentTypeDescription="Create a new document." ma:contentTypeScope="" ma:versionID="2ccf4b56b599cf8e6ea5ffbb9e7242d2">
  <xsd:schema xmlns:xsd="http://www.w3.org/2001/XMLSchema" xmlns:xs="http://www.w3.org/2001/XMLSchema" xmlns:p="http://schemas.microsoft.com/office/2006/metadata/properties" xmlns:ns1="http://schemas.microsoft.com/sharepoint/v3" xmlns:ns2="2f282d3b-eb4a-4b09-b61f-b9593442e286" xmlns:ns3="9b239327-9e80-40e4-b1b7-4394fed77a33" xmlns:ns4="d8762117-8292-4133-b1c7-eab5c6487cfd" targetNamespace="http://schemas.microsoft.com/office/2006/metadata/properties" ma:root="true" ma:fieldsID="970ffe4eafcd9f4eda3f5040a1e0e65c" ns1:_="" ns2:_="" ns3:_="" ns4:_="">
    <xsd:import namespace="http://schemas.microsoft.com/sharepoint/v3"/>
    <xsd:import namespace="2f282d3b-eb4a-4b09-b61f-b9593442e286"/>
    <xsd:import namespace="9b239327-9e80-40e4-b1b7-4394fed77a33"/>
    <xsd:import namespace="d8762117-8292-4133-b1c7-eab5c6487cf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_Flow_SignoffStatus" minOccurs="0"/>
                <xsd:element ref="ns2:MediaServiceAutoKeyPoints" minOccurs="0"/>
                <xsd:element ref="ns2:MediaServiceKeyPoints" minOccurs="0"/>
                <xsd:element ref="ns1:_ip_UnifiedCompliancePolicyProperties" minOccurs="0"/>
                <xsd:element ref="ns1:_ip_UnifiedCompliancePolicyUIAction" minOccurs="0"/>
                <xsd:element ref="ns2:MediaLengthInSeconds"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Unified Compliance Policy Properties" ma:hidden="true" ma:internalName="_ip_UnifiedCompliancePolicyProperties">
      <xsd:simpleType>
        <xsd:restriction base="dms:Note"/>
      </xsd:simpleType>
    </xsd:element>
    <xsd:element name="_ip_UnifiedCompliancePolicyUIAction" ma:index="2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282d3b-eb4a-4b09-b61f-b9593442e2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ign-off status" ma:internalName="Sign_x002d_off_x0020_status">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b239327-9e80-40e4-b1b7-4394fed77a3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b887a991-dcc8-442b-9da6-e470cbc3e4a9}" ma:internalName="TaxCatchAll" ma:showField="CatchAllData" ma:web="9b239327-9e80-40e4-b1b7-4394fed77a3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6.xml><?xml version="1.0" encoding="utf-8"?>
<TemplafyTemplateConfiguration><![CDATA[{"elementsMetadata":[{"type":"shape","id":"e68596a0-d25c-4ea2-83fc-68321347c68f","elementConfiguration":{"inheritDimensions":"inheritNone","height":"1.34 cm","binding":"Form.LogoInsertion.Pplogoname","disableUpdates":false,"type":"image"}}],"transformationConfigurations":[{"language":"{{DocumentLanguage}}","disableUpdates":false,"type":"proofingLanguage"},{"propertyName":"FooterText","propertyValue":"true","disableUpdates":false,"type":"customDocumentProperty"},{"propertyName":"SecurityClass","propertyValue":"{{Form.ConfidentialityClass.Confidentiality}}","disableUpdates":false,"type":"customDocumentProperty"},{"propertyName":"ExtConf","propertyValue":"{{Form.ExternalConfidentialityLabel.ExternalConfidentiality}}","disableUpdates":false,"type":"customDocumentProperty"},{"propertyName":"Prepared","propertyValue":"{{Form.Prepared}}","disableUpdates":false,"type":"customDocumentProperty"},{"propertyName":"ApprovedBy","propertyValue":"{{Form.ApprovedBy}}","disableUpdates":false,"type":"customDocumentProperty"},{"propertyName":"DocNo","propertyValue":"{{Form.DocumentNumber}} {{Form.LanguageCode.LanguageCode}}","disableUpdates":false,"type":"customDocumentProperty"},{"propertyName":"Checked","propertyValue":"{{Form.Checked}}","disableUpdates":false,"type":"customDocumentProperty"},{"propertyName":"Date","propertyValue":"{{Form.Date}}","disableUpdates":false,"type":"customDocumentProperty"},{"propertyName":"Reference","propertyValue":"{{Form.Reference}}","disableUpdates":false,"type":"customDocumentProperty"},{"propertyName":"Title","propertyValue":"{{Form.DocumentTitle}}","disableUpdates":false,"type":"customDocumentProperty"},{"propertyName":"Keyword","propertyValue":"{{Form.Keywords}}","disableUpdates":false,"type":"customDocumentProperty"},{"propertyName":"DocumentType","propertyValue":"Presentation2011","disableUpdates":false,"type":"customDocumentProperty"},{"propertyName":"Language","propertyValue":"EnglishUS","disableUpdates":false,"type":"customDocumentProperty"},{"propertyName":"TemplateID","propertyValue":"FALSE","disableUpdates":false,"type":"customDocumentProperty"},{"propertyName":"ConfCtrl","propertyValue":"FALSE","disableUpdates":false,"type":"customDocumentProperty"},{"propertyName":"title","propertyValue":"{{Form.DocumentTitle}}","disableUpdates":false,"type":"documentProperty"},{"propertyName":"keywords","propertyValue":"{{Form.Keywords}}","disableUpdates":false,"type":"documentProperty"},{"propertyName":"creator","propertyValue":"{{Form.Prepared}}","disableUpdates":false,"type":"documentProperty"},{"propertyName":"DocTitle","propertyValue":"{{Form.DocTitle.DocTitle}}","disableUpdates":false,"type":"customDocumentProperty"},{"propertyName":"IsDocument","propertyValue":"{{Form.TemplateType.IsDocument}}","disableUpdates":false,"type":"customDocumentProperty"},{"propertyName":"IsPresentation","propertyValue":"{{Form.TemplateType.IsPresentation}}","disableUpdates":false,"type":"customDocumentProperty"},{"propertyName":"company","propertyValue":"Ericsson","disableUpdates":false,"type":"documentProperty"},{"propertyName":"PageNumberVisible","propertyValue":"{{Form.TotalPageNo.TotalPageNo_value}}","disableUpdates":false,"type":"customDocumentProperty"},{"propertyName":"Revision","propertyValue":"{{Form.Revision}}","disableUpdates":false,"type":"customDocumentProperty"},{"propertyName":"DocType","propertyValue":"{{Form.DocTypePresentation}}","disableUpdates":false,"type":"customDocumentProperty"},{"propertyName":"TemplateVersion","propertyValue":"R2A","disableUpdates":false,"type":"customDocumentProperty"},{"propertyName":"PackageNo","propertyValue":"LXA 119 603","disableUpdates":false,"type":"customDocumentProperty"},{"propertyName":"PackageVersion","propertyValue":"R6B","disableUpdates":false,"type":"customDocumentProperty"},{"propertyName":"TemplateName","propertyValue":"CXC 173 2731/1","disableUpdates":false,"type":"customDocumentProperty"},{"propertyName":"DocName","propertyValue":" ","disableUpdates":false,"type":"customDocumentProperty"},{"propertyName":"description","propertyValue":"{{Form.DocumentNumber}} {{Form.LanguageCode.LanguageCode}}\nRev {{Form.Revision}}","disableUpdates":false,"type":"documentProperty"}],"templateName":"","templateDescription":"","enableDocumentContentUpdater":true,"version":"1.9"}]]></TemplafyTemplateConfiguration>
</file>

<file path=customXml/item7.xml><?xml version="1.0" encoding="utf-8"?>
<?mso-contentType ?>
<FormTemplates xmlns="http://schemas.microsoft.com/sharepoint/v3/contenttype/forms">
  <Display>DocumentLibraryForm</Display>
  <Edit>DocumentLibraryForm</Edit>
  <New>DocumentLibraryForm</New>
</FormTemplates>
</file>

<file path=customXml/item8.xml><?xml version="1.0" encoding="utf-8"?>
<TemplafySlideFormConfiguration><![CDATA[{"formFields":[],"formDataEntries":[]}]]></TemplafySlideFormConfiguration>
</file>

<file path=customXml/item9.xml><?xml version="1.0" encoding="utf-8"?>
<TemplafySlideTemplateConfiguration><![CDATA[{"documentContentValidatorConfiguration":{"enableDocumentContentValidator":false,"documentContentValidatorVersion":0},"elementsMetadata":[],"slideId":"637260122995462646","enableDocumentContentUpdater":true,"version":"1.9"}]]></TemplafySlideTemplateConfiguration>
</file>

<file path=customXml/itemProps1.xml><?xml version="1.0" encoding="utf-8"?>
<ds:datastoreItem xmlns:ds="http://schemas.openxmlformats.org/officeDocument/2006/customXml" ds:itemID="{D92C3DF5-A179-4E2D-BD20-07044B39171F}">
  <ds:schemaRefs/>
</ds:datastoreItem>
</file>

<file path=customXml/itemProps10.xml><?xml version="1.0" encoding="utf-8"?>
<ds:datastoreItem xmlns:ds="http://schemas.openxmlformats.org/officeDocument/2006/customXml" ds:itemID="{26231680-54BA-4F02-9D5B-8955221B917F}">
  <ds:schemaRefs/>
</ds:datastoreItem>
</file>

<file path=customXml/itemProps11.xml><?xml version="1.0" encoding="utf-8"?>
<ds:datastoreItem xmlns:ds="http://schemas.openxmlformats.org/officeDocument/2006/customXml" ds:itemID="{E3B6AF2F-3083-4ECD-AF55-57912C6C8B45}">
  <ds:schemaRefs/>
</ds:datastoreItem>
</file>

<file path=customXml/itemProps12.xml><?xml version="1.0" encoding="utf-8"?>
<ds:datastoreItem xmlns:ds="http://schemas.openxmlformats.org/officeDocument/2006/customXml" ds:itemID="{1CE36EA9-2186-4EB1-871A-8AE59C2A13BB}">
  <ds:schemaRefs/>
</ds:datastoreItem>
</file>

<file path=customXml/itemProps13.xml><?xml version="1.0" encoding="utf-8"?>
<ds:datastoreItem xmlns:ds="http://schemas.openxmlformats.org/officeDocument/2006/customXml" ds:itemID="{58CC0B31-82B9-497A-9A2E-F3F72D0BBDAD}">
  <ds:schemaRefs/>
</ds:datastoreItem>
</file>

<file path=customXml/itemProps2.xml><?xml version="1.0" encoding="utf-8"?>
<ds:datastoreItem xmlns:ds="http://schemas.openxmlformats.org/officeDocument/2006/customXml" ds:itemID="{56F2EE69-0CCA-4F48-BE22-EC4A886C57A7}">
  <ds:schemaRefs>
    <ds:schemaRef ds:uri="2f282d3b-eb4a-4b09-b61f-b9593442e286"/>
    <ds:schemaRef ds:uri="9b239327-9e80-40e4-b1b7-4394fed77a33"/>
    <ds:schemaRef ds:uri="d8762117-8292-4133-b1c7-eab5c6487cf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C09F197C-6A49-47D0-B877-F88807989676}">
  <ds:schemaRefs/>
</ds:datastoreItem>
</file>

<file path=customXml/itemProps4.xml><?xml version="1.0" encoding="utf-8"?>
<ds:datastoreItem xmlns:ds="http://schemas.openxmlformats.org/officeDocument/2006/customXml" ds:itemID="{B9AEDDE3-EA02-4A8F-B8F8-0606A0AA45FC}">
  <ds:schemaRefs/>
</ds:datastoreItem>
</file>

<file path=customXml/itemProps5.xml><?xml version="1.0" encoding="utf-8"?>
<ds:datastoreItem xmlns:ds="http://schemas.openxmlformats.org/officeDocument/2006/customXml" ds:itemID="{7D1FB419-60BC-4D0B-A92E-8A8A2A9AF895}">
  <ds:schemaRefs>
    <ds:schemaRef ds:uri="2f282d3b-eb4a-4b09-b61f-b9593442e286"/>
    <ds:schemaRef ds:uri="9b239327-9e80-40e4-b1b7-4394fed77a33"/>
    <ds:schemaRef ds:uri="d8762117-8292-4133-b1c7-eab5c6487cf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6.xml><?xml version="1.0" encoding="utf-8"?>
<ds:datastoreItem xmlns:ds="http://schemas.openxmlformats.org/officeDocument/2006/customXml" ds:itemID="{07958A4E-FAB1-42E4-B6B5-29B01F63F87B}">
  <ds:schemaRefs/>
</ds:datastoreItem>
</file>

<file path=customXml/itemProps7.xml><?xml version="1.0" encoding="utf-8"?>
<ds:datastoreItem xmlns:ds="http://schemas.openxmlformats.org/officeDocument/2006/customXml" ds:itemID="{F5A7E41D-6E7F-4B05-AFAB-F540BD4C068B}">
  <ds:schemaRefs>
    <ds:schemaRef ds:uri="http://schemas.microsoft.com/sharepoint/v3/contenttype/forms"/>
  </ds:schemaRefs>
</ds:datastoreItem>
</file>

<file path=customXml/itemProps8.xml><?xml version="1.0" encoding="utf-8"?>
<ds:datastoreItem xmlns:ds="http://schemas.openxmlformats.org/officeDocument/2006/customXml" ds:itemID="{32BA7684-6BE4-4F73-B22E-30934AB379B8}">
  <ds:schemaRefs/>
</ds:datastoreItem>
</file>

<file path=customXml/itemProps9.xml><?xml version="1.0" encoding="utf-8"?>
<ds:datastoreItem xmlns:ds="http://schemas.openxmlformats.org/officeDocument/2006/customXml" ds:itemID="{72516535-7702-46AF-9B1F-8623A67A824E}">
  <ds:schemaRefs/>
</ds:datastoreItem>
</file>

<file path=docProps/app.xml><?xml version="1.0" encoding="utf-8"?>
<Properties xmlns="http://schemas.openxmlformats.org/officeDocument/2006/extended-properties" xmlns:vt="http://schemas.openxmlformats.org/officeDocument/2006/docPropsVTypes">
  <Template>PresentationTemplate2017</Template>
  <TotalTime>8</TotalTime>
  <Words>1266</Words>
  <Application>Microsoft Office PowerPoint</Application>
  <PresentationFormat>Widescreen</PresentationFormat>
  <Paragraphs>116</Paragraphs>
  <Slides>12</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Ericsson Hilda</vt:lpstr>
      <vt:lpstr>Ericsson Technical Icons</vt:lpstr>
      <vt:lpstr>Ericsson Hilda Light</vt:lpstr>
      <vt:lpstr>Arial</vt:lpstr>
      <vt:lpstr>Symbol</vt:lpstr>
      <vt:lpstr>PresentationTemplate2017</vt:lpstr>
      <vt:lpstr>Topology Enhancements in Rel-19</vt:lpstr>
      <vt:lpstr>Summary</vt:lpstr>
      <vt:lpstr>Status of Discussions After RAN #101 (RP-232625) (1)</vt:lpstr>
      <vt:lpstr>Status of Discussions After RAN #101 (RP-232625) (2)</vt:lpstr>
      <vt:lpstr>Proposal from RAN Chair (RP-232745)</vt:lpstr>
      <vt:lpstr>Considerations on mIAB</vt:lpstr>
      <vt:lpstr>Considerations on femtos (1)</vt:lpstr>
      <vt:lpstr>Considerations on femtos (2)</vt:lpstr>
      <vt:lpstr>Considerations on femtos (3)</vt:lpstr>
      <vt:lpstr>Considerations on Local Breakout</vt:lpstr>
      <vt:lpstr>Conclusions, Proposals</vt:lpstr>
      <vt:lpstr>PowerPoint Presentation</vt:lpstr>
    </vt:vector>
  </TitlesOfParts>
  <Company>Ericsson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Considerations on NTN for Rel-18</dc:title>
  <dc:creator/>
  <cp:keywords/>
  <dc:description> 
Rev </dc:description>
  <cp:lastModifiedBy>Ericsson User</cp:lastModifiedBy>
  <cp:revision>1</cp:revision>
  <dcterms:created xsi:type="dcterms:W3CDTF">2019-04-23T15:12:54Z</dcterms:created>
  <dcterms:modified xsi:type="dcterms:W3CDTF">2023-12-04T17:17:37Z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BCategory">
    <vt:lpwstr> </vt:lpwstr>
  </property>
  <property fmtid="{D5CDD505-2E9C-101B-9397-08002B2CF9AE}" pid="3" name="TemplateIdentity">
    <vt:lpwstr> </vt:lpwstr>
  </property>
  <property fmtid="{D5CDD505-2E9C-101B-9397-08002B2CF9AE}" pid="4" name="DocName">
    <vt:lpwstr> </vt:lpwstr>
  </property>
  <property fmtid="{D5CDD505-2E9C-101B-9397-08002B2CF9AE}" pid="5" name="ContentTypeId">
    <vt:lpwstr>0x0101002C8661F604A9A64C9627B875CBEE0D49</vt:lpwstr>
  </property>
  <property fmtid="{D5CDD505-2E9C-101B-9397-08002B2CF9AE}" pid="6" name="DocumentDataTemplate">
    <vt:lpwstr>true</vt:lpwstr>
  </property>
  <property fmtid="{D5CDD505-2E9C-101B-9397-08002B2CF9AE}" pid="7" name="BSubject">
    <vt:lpwstr> </vt:lpwstr>
  </property>
  <property fmtid="{D5CDD505-2E9C-101B-9397-08002B2CF9AE}" pid="8" name="TemplafyTimeStamp">
    <vt:lpwstr>2020-05-25T15:19:59.4129898Z</vt:lpwstr>
  </property>
  <property fmtid="{D5CDD505-2E9C-101B-9397-08002B2CF9AE}" pid="9" name="TemplafyTenantId">
    <vt:lpwstr>ericsson</vt:lpwstr>
  </property>
  <property fmtid="{D5CDD505-2E9C-101B-9397-08002B2CF9AE}" pid="10" name="TemplafyTemplateId">
    <vt:lpwstr>637037983894866703</vt:lpwstr>
  </property>
  <property fmtid="{D5CDD505-2E9C-101B-9397-08002B2CF9AE}" pid="11" name="TemplafyUserProfileId">
    <vt:lpwstr>637583079095223696</vt:lpwstr>
  </property>
  <property fmtid="{D5CDD505-2E9C-101B-9397-08002B2CF9AE}" pid="12" name="TemplafyLanguageCode">
    <vt:lpwstr>en-US</vt:lpwstr>
  </property>
  <property fmtid="{D5CDD505-2E9C-101B-9397-08002B2CF9AE}" pid="13" name="FooterText">
    <vt:lpwstr>true</vt:lpwstr>
  </property>
  <property fmtid="{D5CDD505-2E9C-101B-9397-08002B2CF9AE}" pid="14" name="SecurityClass">
    <vt:lpwstr>Open</vt:lpwstr>
  </property>
  <property fmtid="{D5CDD505-2E9C-101B-9397-08002B2CF9AE}" pid="15" name="ExtConf">
    <vt:lpwstr>Public</vt:lpwstr>
  </property>
  <property fmtid="{D5CDD505-2E9C-101B-9397-08002B2CF9AE}" pid="16" name="Prepared">
    <vt:lpwstr/>
  </property>
  <property fmtid="{D5CDD505-2E9C-101B-9397-08002B2CF9AE}" pid="17" name="ApprovedBy">
    <vt:lpwstr/>
  </property>
  <property fmtid="{D5CDD505-2E9C-101B-9397-08002B2CF9AE}" pid="18" name="DocNo">
    <vt:lpwstr> </vt:lpwstr>
  </property>
  <property fmtid="{D5CDD505-2E9C-101B-9397-08002B2CF9AE}" pid="19" name="Checked">
    <vt:lpwstr/>
  </property>
  <property fmtid="{D5CDD505-2E9C-101B-9397-08002B2CF9AE}" pid="20" name="Date">
    <vt:lpwstr>2021-06-03</vt:lpwstr>
  </property>
  <property fmtid="{D5CDD505-2E9C-101B-9397-08002B2CF9AE}" pid="21" name="Reference">
    <vt:lpwstr/>
  </property>
  <property fmtid="{D5CDD505-2E9C-101B-9397-08002B2CF9AE}" pid="22" name="Title">
    <vt:lpwstr>Considerations on NTN for Rel-18</vt:lpwstr>
  </property>
  <property fmtid="{D5CDD505-2E9C-101B-9397-08002B2CF9AE}" pid="23" name="Keyword">
    <vt:lpwstr/>
  </property>
  <property fmtid="{D5CDD505-2E9C-101B-9397-08002B2CF9AE}" pid="24" name="DocumentType">
    <vt:lpwstr>Presentation2011</vt:lpwstr>
  </property>
  <property fmtid="{D5CDD505-2E9C-101B-9397-08002B2CF9AE}" pid="25" name="Language">
    <vt:lpwstr>EnglishUS</vt:lpwstr>
  </property>
  <property fmtid="{D5CDD505-2E9C-101B-9397-08002B2CF9AE}" pid="26" name="TemplateID">
    <vt:lpwstr>FALSE</vt:lpwstr>
  </property>
  <property fmtid="{D5CDD505-2E9C-101B-9397-08002B2CF9AE}" pid="27" name="ConfCtrl">
    <vt:lpwstr>FALSE</vt:lpwstr>
  </property>
  <property fmtid="{D5CDD505-2E9C-101B-9397-08002B2CF9AE}" pid="28" name="DocTitle">
    <vt:lpwstr>false</vt:lpwstr>
  </property>
  <property fmtid="{D5CDD505-2E9C-101B-9397-08002B2CF9AE}" pid="29" name="IsDocument">
    <vt:lpwstr>true</vt:lpwstr>
  </property>
  <property fmtid="{D5CDD505-2E9C-101B-9397-08002B2CF9AE}" pid="30" name="IsPresentation">
    <vt:lpwstr>false</vt:lpwstr>
  </property>
  <property fmtid="{D5CDD505-2E9C-101B-9397-08002B2CF9AE}" pid="31" name="PageNumberVisible">
    <vt:lpwstr>PageXY</vt:lpwstr>
  </property>
  <property fmtid="{D5CDD505-2E9C-101B-9397-08002B2CF9AE}" pid="32" name="Revision">
    <vt:lpwstr/>
  </property>
  <property fmtid="{D5CDD505-2E9C-101B-9397-08002B2CF9AE}" pid="33" name="DocType">
    <vt:lpwstr/>
  </property>
  <property fmtid="{D5CDD505-2E9C-101B-9397-08002B2CF9AE}" pid="34" name="TemplateVersion">
    <vt:lpwstr>R2A</vt:lpwstr>
  </property>
  <property fmtid="{D5CDD505-2E9C-101B-9397-08002B2CF9AE}" pid="35" name="PackageNo">
    <vt:lpwstr>LXA 119 603</vt:lpwstr>
  </property>
  <property fmtid="{D5CDD505-2E9C-101B-9397-08002B2CF9AE}" pid="36" name="PackageVersion">
    <vt:lpwstr>R6B</vt:lpwstr>
  </property>
  <property fmtid="{D5CDD505-2E9C-101B-9397-08002B2CF9AE}" pid="37" name="TemplateName">
    <vt:lpwstr>CXC 173 2731/1</vt:lpwstr>
  </property>
  <property fmtid="{D5CDD505-2E9C-101B-9397-08002B2CF9AE}" pid="38" name="MediaServiceImageTags">
    <vt:lpwstr/>
  </property>
</Properties>
</file>