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4"/>
  </p:sldMasterIdLst>
  <p:notesMasterIdLst>
    <p:notesMasterId r:id="rId22"/>
  </p:notesMasterIdLst>
  <p:handoutMasterIdLst>
    <p:handoutMasterId r:id="rId23"/>
  </p:handoutMasterIdLst>
  <p:sldIdLst>
    <p:sldId id="271" r:id="rId15"/>
    <p:sldId id="281" r:id="rId16"/>
    <p:sldId id="279" r:id="rId17"/>
    <p:sldId id="280" r:id="rId18"/>
    <p:sldId id="272" r:id="rId19"/>
    <p:sldId id="261" r:id="rId20"/>
    <p:sldId id="277" r:id="rId21"/>
  </p:sldIdLst>
  <p:sldSz cx="12192000" cy="6858000"/>
  <p:notesSz cx="6858000" cy="9144000"/>
  <p:embeddedFontLst>
    <p:embeddedFont>
      <p:font typeface="Calibri" panose="020F0502020204030204" pitchFamily="34" charset="0"/>
      <p:regular r:id="rId24"/>
      <p:bold r:id="rId25"/>
      <p:italic r:id="rId26"/>
      <p:boldItalic r:id="rId27"/>
    </p:embeddedFont>
    <p:embeddedFont>
      <p:font typeface="Ericsson Hilda" panose="00000500000000000000" pitchFamily="2" charset="0"/>
      <p:regular r:id="rId28"/>
      <p:bold r:id="rId29"/>
      <p:italic r:id="rId30"/>
      <p:boldItalic r:id="rId31"/>
    </p:embeddedFont>
    <p:embeddedFont>
      <p:font typeface="Ericsson Hilda ExtraBold" panose="00000900000000000000" pitchFamily="2" charset="0"/>
      <p:bold r:id="rId32"/>
    </p:embeddedFont>
    <p:embeddedFont>
      <p:font typeface="Ericsson Hilda ExtraLight" panose="00000300000000000000" pitchFamily="2" charset="0"/>
      <p:regular r:id="rId33"/>
    </p:embeddedFont>
    <p:embeddedFont>
      <p:font typeface="Ericsson Hilda Light" panose="00000400000000000000" pitchFamily="2" charset="0"/>
      <p:regular r:id="rId34"/>
      <p:italic r:id="rId35"/>
    </p:embeddedFont>
    <p:embeddedFont>
      <p:font typeface="Ericsson Technical Icons" panose="020B0604020202020204" charset="0"/>
      <p:regular r:id="rId36"/>
      <p:bold r:id="rId37"/>
      <p:italic r:id="rId38"/>
      <p:boldItalic r:id="rId39"/>
    </p:embeddedFont>
  </p:embeddedFontLst>
  <p:defaultTextStyle>
    <a:defPPr>
      <a:defRPr lang="en-US"/>
    </a:def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94CD308-0875-9FAD-0498-E38D7F78B91B}" name="Torbjörn Elfström" initials="TE" userId="S::torbjorn.elfstrom@ericsson.com::35983d28-740d-4b8c-b6f2-a2caa74c9900" providerId="AD"/>
  <p188:author id="{831CA823-2837-5B5B-AA27-E35EA9FDACC4}" name="Ericsson" initials="CB" userId="Ericsson" providerId="None"/>
  <p188:author id="{63FCB0D8-E446-C1CA-C309-F1BB6944DC23}" name="Christian Bergljung" initials="CB" userId="S::christian.bergljung@ericsson.com::b6ed368b-e657-4ae7-b07c-b1d9abf42404" providerId="AD"/>
  <p188:author id="{CA31C5E7-CDCF-7931-33A1-4400AAB30CCC}" name="Thomas Chapman" initials="TC" userId="S::thomas.chapman@ericsson.com::62f56abd-8013-406a-a5cf-528bee683f35" providerId="AD"/>
  <p188:author id="{0BB2B2F5-9547-6BB7-2BD7-8D57D1CAF987}" name="Stefan Cerovic" initials="SC" userId="S::stefan.cerovic@ericsson.com::f94b42a5-76d1-49f6-8c70-4c4cb74a655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EB0519A-A2C4-447C-A553-0BBCB0E3D8A1}" v="11" dt="2023-12-04T16:55:34.176"/>
    <p1510:client id="{A5208140-41E7-403F-AE02-C286B7550967}" v="64" dt="2023-12-04T13:37:59.266"/>
    <p1510:client id="{F82882F6-C479-4901-B6F1-C63EF2F80531}" v="11" dt="2023-12-04T07:34:44.77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54" d="100"/>
          <a:sy n="154" d="100"/>
        </p:scale>
        <p:origin x="534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customXml" Target="../customXml/item13.xml"/><Relationship Id="rId18" Type="http://schemas.openxmlformats.org/officeDocument/2006/relationships/slide" Target="slides/slide4.xml"/><Relationship Id="rId26" Type="http://schemas.openxmlformats.org/officeDocument/2006/relationships/font" Target="fonts/font3.fntdata"/><Relationship Id="rId39" Type="http://schemas.openxmlformats.org/officeDocument/2006/relationships/font" Target="fonts/font16.fntdata"/><Relationship Id="rId21" Type="http://schemas.openxmlformats.org/officeDocument/2006/relationships/slide" Target="slides/slide7.xml"/><Relationship Id="rId34" Type="http://schemas.openxmlformats.org/officeDocument/2006/relationships/font" Target="fonts/font11.fntdata"/><Relationship Id="rId42" Type="http://schemas.openxmlformats.org/officeDocument/2006/relationships/theme" Target="theme/theme1.xml"/><Relationship Id="rId7" Type="http://schemas.openxmlformats.org/officeDocument/2006/relationships/customXml" Target="../customXml/item7.xml"/><Relationship Id="rId2" Type="http://schemas.openxmlformats.org/officeDocument/2006/relationships/customXml" Target="../customXml/item2.xml"/><Relationship Id="rId16" Type="http://schemas.openxmlformats.org/officeDocument/2006/relationships/slide" Target="slides/slide2.xml"/><Relationship Id="rId29" Type="http://schemas.openxmlformats.org/officeDocument/2006/relationships/font" Target="fonts/font6.fntdata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37" Type="http://schemas.openxmlformats.org/officeDocument/2006/relationships/font" Target="fonts/font14.fntdata"/><Relationship Id="rId40" Type="http://schemas.openxmlformats.org/officeDocument/2006/relationships/presProps" Target="presProps.xml"/><Relationship Id="rId45" Type="http://schemas.microsoft.com/office/2015/10/relationships/revisionInfo" Target="revisionInfo.xml"/><Relationship Id="rId5" Type="http://schemas.openxmlformats.org/officeDocument/2006/relationships/customXml" Target="../customXml/item5.xml"/><Relationship Id="rId15" Type="http://schemas.openxmlformats.org/officeDocument/2006/relationships/slide" Target="slides/slide1.xml"/><Relationship Id="rId23" Type="http://schemas.openxmlformats.org/officeDocument/2006/relationships/handoutMaster" Target="handoutMasters/handoutMaster1.xml"/><Relationship Id="rId28" Type="http://schemas.openxmlformats.org/officeDocument/2006/relationships/font" Target="fonts/font5.fntdata"/><Relationship Id="rId36" Type="http://schemas.openxmlformats.org/officeDocument/2006/relationships/font" Target="fonts/font13.fntdata"/><Relationship Id="rId10" Type="http://schemas.openxmlformats.org/officeDocument/2006/relationships/customXml" Target="../customXml/item10.xml"/><Relationship Id="rId19" Type="http://schemas.openxmlformats.org/officeDocument/2006/relationships/slide" Target="slides/slide5.xml"/><Relationship Id="rId31" Type="http://schemas.openxmlformats.org/officeDocument/2006/relationships/font" Target="fonts/font8.fntdata"/><Relationship Id="rId44" Type="http://schemas.microsoft.com/office/2016/11/relationships/changesInfo" Target="changesInfos/changesInfo1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slideMaster" Target="slideMasters/slideMaster1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font" Target="fonts/font12.fntdata"/><Relationship Id="rId43" Type="http://schemas.openxmlformats.org/officeDocument/2006/relationships/tableStyles" Target="tableStyles.xml"/><Relationship Id="rId8" Type="http://schemas.openxmlformats.org/officeDocument/2006/relationships/customXml" Target="../customXml/item8.xml"/><Relationship Id="rId3" Type="http://schemas.openxmlformats.org/officeDocument/2006/relationships/customXml" Target="../customXml/item3.xml"/><Relationship Id="rId12" Type="http://schemas.openxmlformats.org/officeDocument/2006/relationships/customXml" Target="../customXml/item12.xml"/><Relationship Id="rId17" Type="http://schemas.openxmlformats.org/officeDocument/2006/relationships/slide" Target="slides/slide3.xml"/><Relationship Id="rId25" Type="http://schemas.openxmlformats.org/officeDocument/2006/relationships/font" Target="fonts/font2.fntdata"/><Relationship Id="rId33" Type="http://schemas.openxmlformats.org/officeDocument/2006/relationships/font" Target="fonts/font10.fntdata"/><Relationship Id="rId38" Type="http://schemas.openxmlformats.org/officeDocument/2006/relationships/font" Target="fonts/font15.fntdata"/><Relationship Id="rId46" Type="http://schemas.microsoft.com/office/2018/10/relationships/authors" Target="authors.xml"/><Relationship Id="rId20" Type="http://schemas.openxmlformats.org/officeDocument/2006/relationships/slide" Target="slides/slide6.xml"/><Relationship Id="rId41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ristian Bergljung" userId="S::christian.bergljung@ericsson.com::b6ed368b-e657-4ae7-b07c-b1d9abf42404" providerId="AD" clId="Web-{91B242E7-3686-04DE-62E9-93566AED883C}"/>
    <pc:docChg chg="modSld">
      <pc:chgData name="Christian Bergljung" userId="S::christian.bergljung@ericsson.com::b6ed368b-e657-4ae7-b07c-b1d9abf42404" providerId="AD" clId="Web-{91B242E7-3686-04DE-62E9-93566AED883C}" dt="2023-11-30T23:44:11.984" v="7" actId="20577"/>
      <pc:docMkLst>
        <pc:docMk/>
      </pc:docMkLst>
      <pc:sldChg chg="modSp">
        <pc:chgData name="Christian Bergljung" userId="S::christian.bergljung@ericsson.com::b6ed368b-e657-4ae7-b07c-b1d9abf42404" providerId="AD" clId="Web-{91B242E7-3686-04DE-62E9-93566AED883C}" dt="2023-11-30T23:44:11.984" v="7" actId="20577"/>
        <pc:sldMkLst>
          <pc:docMk/>
          <pc:sldMk cId="3823514205" sldId="280"/>
        </pc:sldMkLst>
        <pc:spChg chg="mod">
          <ac:chgData name="Christian Bergljung" userId="S::christian.bergljung@ericsson.com::b6ed368b-e657-4ae7-b07c-b1d9abf42404" providerId="AD" clId="Web-{91B242E7-3686-04DE-62E9-93566AED883C}" dt="2023-11-30T23:44:11.984" v="7" actId="20577"/>
          <ac:spMkLst>
            <pc:docMk/>
            <pc:sldMk cId="3823514205" sldId="280"/>
            <ac:spMk id="3" creationId="{BC6E32E0-BD6A-2E46-7344-FB6860CBB61F}"/>
          </ac:spMkLst>
        </pc:spChg>
      </pc:sldChg>
    </pc:docChg>
  </pc:docChgLst>
  <pc:docChgLst>
    <pc:chgData name="Stefan Cerovic" userId="S::stefan.cerovic@ericsson.com::f94b42a5-76d1-49f6-8c70-4c4cb74a6559" providerId="AD" clId="Web-{4132C20D-32C0-FB3D-15C6-4E5F171F9519}"/>
    <pc:docChg chg="mod modSld">
      <pc:chgData name="Stefan Cerovic" userId="S::stefan.cerovic@ericsson.com::f94b42a5-76d1-49f6-8c70-4c4cb74a6559" providerId="AD" clId="Web-{4132C20D-32C0-FB3D-15C6-4E5F171F9519}" dt="2023-11-27T15:10:00.165" v="50"/>
      <pc:docMkLst>
        <pc:docMk/>
      </pc:docMkLst>
      <pc:sldChg chg="modSp addCm delCm modCm">
        <pc:chgData name="Stefan Cerovic" userId="S::stefan.cerovic@ericsson.com::f94b42a5-76d1-49f6-8c70-4c4cb74a6559" providerId="AD" clId="Web-{4132C20D-32C0-FB3D-15C6-4E5F171F9519}" dt="2023-11-27T15:10:00.165" v="50"/>
        <pc:sldMkLst>
          <pc:docMk/>
          <pc:sldMk cId="3709959988" sldId="270"/>
        </pc:sldMkLst>
        <pc:spChg chg="mod">
          <ac:chgData name="Stefan Cerovic" userId="S::stefan.cerovic@ericsson.com::f94b42a5-76d1-49f6-8c70-4c4cb74a6559" providerId="AD" clId="Web-{4132C20D-32C0-FB3D-15C6-4E5F171F9519}" dt="2023-11-27T15:09:28.899" v="49" actId="20577"/>
          <ac:spMkLst>
            <pc:docMk/>
            <pc:sldMk cId="3709959988" sldId="270"/>
            <ac:spMk id="11" creationId="{2E8E8F9E-D1C4-4C6A-B250-14307A886012}"/>
          </ac:spMkLst>
        </pc:spChg>
      </pc:sldChg>
      <pc:sldChg chg="modSp">
        <pc:chgData name="Stefan Cerovic" userId="S::stefan.cerovic@ericsson.com::f94b42a5-76d1-49f6-8c70-4c4cb74a6559" providerId="AD" clId="Web-{4132C20D-32C0-FB3D-15C6-4E5F171F9519}" dt="2023-11-27T15:09:22.071" v="47" actId="20577"/>
        <pc:sldMkLst>
          <pc:docMk/>
          <pc:sldMk cId="2093689308" sldId="276"/>
        </pc:sldMkLst>
        <pc:spChg chg="mod">
          <ac:chgData name="Stefan Cerovic" userId="S::stefan.cerovic@ericsson.com::f94b42a5-76d1-49f6-8c70-4c4cb74a6559" providerId="AD" clId="Web-{4132C20D-32C0-FB3D-15C6-4E5F171F9519}" dt="2023-11-27T15:09:22.071" v="47" actId="20577"/>
          <ac:spMkLst>
            <pc:docMk/>
            <pc:sldMk cId="2093689308" sldId="276"/>
            <ac:spMk id="3" creationId="{C684C0B7-0158-4CF3-8A4F-3274B013E985}"/>
          </ac:spMkLst>
        </pc:spChg>
      </pc:sldChg>
    </pc:docChg>
  </pc:docChgLst>
  <pc:docChgLst>
    <pc:chgData name="Torbjörn Elfström" userId="35983d28-740d-4b8c-b6f2-a2caa74c9900" providerId="ADAL" clId="{883DB5BF-1F14-43DE-A2B7-59B2411F87AE}"/>
    <pc:docChg chg="custSel modMainMaster">
      <pc:chgData name="Torbjörn Elfström" userId="35983d28-740d-4b8c-b6f2-a2caa74c9900" providerId="ADAL" clId="{883DB5BF-1F14-43DE-A2B7-59B2411F87AE}" dt="2023-11-27T14:30:54.185" v="43" actId="20577"/>
      <pc:docMkLst>
        <pc:docMk/>
      </pc:docMkLst>
      <pc:sldMasterChg chg="modSldLayout">
        <pc:chgData name="Torbjörn Elfström" userId="35983d28-740d-4b8c-b6f2-a2caa74c9900" providerId="ADAL" clId="{883DB5BF-1F14-43DE-A2B7-59B2411F87AE}" dt="2023-11-27T14:30:54.185" v="43" actId="20577"/>
        <pc:sldMasterMkLst>
          <pc:docMk/>
          <pc:sldMasterMk cId="2523064765" sldId="2147483660"/>
        </pc:sldMasterMkLst>
        <pc:sldLayoutChg chg="modSp mod">
          <pc:chgData name="Torbjörn Elfström" userId="35983d28-740d-4b8c-b6f2-a2caa74c9900" providerId="ADAL" clId="{883DB5BF-1F14-43DE-A2B7-59B2411F87AE}" dt="2023-11-27T14:30:54.089" v="3" actId="20577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Torbjörn Elfström" userId="35983d28-740d-4b8c-b6f2-a2caa74c9900" providerId="ADAL" clId="{883DB5BF-1F14-43DE-A2B7-59B2411F87AE}" dt="2023-11-27T14:30:54.089" v="3" actId="20577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Torbjörn Elfström" userId="35983d28-740d-4b8c-b6f2-a2caa74c9900" providerId="ADAL" clId="{883DB5BF-1F14-43DE-A2B7-59B2411F87AE}" dt="2023-11-27T14:30:54.120" v="15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Torbjörn Elfström" userId="35983d28-740d-4b8c-b6f2-a2caa74c9900" providerId="ADAL" clId="{883DB5BF-1F14-43DE-A2B7-59B2411F87AE}" dt="2023-11-27T14:30:54.120" v="15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Torbjörn Elfström" userId="35983d28-740d-4b8c-b6f2-a2caa74c9900" providerId="ADAL" clId="{883DB5BF-1F14-43DE-A2B7-59B2411F87AE}" dt="2023-11-27T14:30:54.146" v="27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Torbjörn Elfström" userId="35983d28-740d-4b8c-b6f2-a2caa74c9900" providerId="ADAL" clId="{883DB5BF-1F14-43DE-A2B7-59B2411F87AE}" dt="2023-11-27T14:30:54.146" v="27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Torbjörn Elfström" userId="35983d28-740d-4b8c-b6f2-a2caa74c9900" providerId="ADAL" clId="{883DB5BF-1F14-43DE-A2B7-59B2411F87AE}" dt="2023-11-27T14:30:54.165" v="35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Torbjörn Elfström" userId="35983d28-740d-4b8c-b6f2-a2caa74c9900" providerId="ADAL" clId="{883DB5BF-1F14-43DE-A2B7-59B2411F87AE}" dt="2023-11-27T14:30:54.165" v="35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Torbjörn Elfström" userId="35983d28-740d-4b8c-b6f2-a2caa74c9900" providerId="ADAL" clId="{883DB5BF-1F14-43DE-A2B7-59B2411F87AE}" dt="2023-11-27T14:30:54.185" v="43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Torbjörn Elfström" userId="35983d28-740d-4b8c-b6f2-a2caa74c9900" providerId="ADAL" clId="{883DB5BF-1F14-43DE-A2B7-59B2411F87AE}" dt="2023-11-27T14:30:54.185" v="43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Torbjörn Elfström" userId="35983d28-740d-4b8c-b6f2-a2caa74c9900" providerId="ADAL" clId="{883DB5BF-1F14-43DE-A2B7-59B2411F87AE}" dt="2023-11-27T14:30:54.174" v="39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Torbjörn Elfström" userId="35983d28-740d-4b8c-b6f2-a2caa74c9900" providerId="ADAL" clId="{883DB5BF-1F14-43DE-A2B7-59B2411F87AE}" dt="2023-11-27T14:30:54.174" v="39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Torbjörn Elfström" userId="35983d28-740d-4b8c-b6f2-a2caa74c9900" providerId="ADAL" clId="{883DB5BF-1F14-43DE-A2B7-59B2411F87AE}" dt="2023-11-27T14:30:54.136" v="23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Torbjörn Elfström" userId="35983d28-740d-4b8c-b6f2-a2caa74c9900" providerId="ADAL" clId="{883DB5BF-1F14-43DE-A2B7-59B2411F87AE}" dt="2023-11-27T14:30:54.136" v="23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Torbjörn Elfström" userId="35983d28-740d-4b8c-b6f2-a2caa74c9900" providerId="ADAL" clId="{883DB5BF-1F14-43DE-A2B7-59B2411F87AE}" dt="2023-11-27T14:30:54.157" v="31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Torbjörn Elfström" userId="35983d28-740d-4b8c-b6f2-a2caa74c9900" providerId="ADAL" clId="{883DB5BF-1F14-43DE-A2B7-59B2411F87AE}" dt="2023-11-27T14:30:54.157" v="31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Torbjörn Elfström" userId="35983d28-740d-4b8c-b6f2-a2caa74c9900" providerId="ADAL" clId="{883DB5BF-1F14-43DE-A2B7-59B2411F87AE}" dt="2023-11-27T14:30:54.126" v="19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Torbjörn Elfström" userId="35983d28-740d-4b8c-b6f2-a2caa74c9900" providerId="ADAL" clId="{883DB5BF-1F14-43DE-A2B7-59B2411F87AE}" dt="2023-11-27T14:30:54.126" v="19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Torbjörn Elfström" userId="35983d28-740d-4b8c-b6f2-a2caa74c9900" providerId="ADAL" clId="{883DB5BF-1F14-43DE-A2B7-59B2411F87AE}" dt="2023-11-27T14:30:54.100" v="7" actId="20577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Torbjörn Elfström" userId="35983d28-740d-4b8c-b6f2-a2caa74c9900" providerId="ADAL" clId="{883DB5BF-1F14-43DE-A2B7-59B2411F87AE}" dt="2023-11-27T14:30:54.100" v="7" actId="20577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Torbjörn Elfström" userId="35983d28-740d-4b8c-b6f2-a2caa74c9900" providerId="ADAL" clId="{883DB5BF-1F14-43DE-A2B7-59B2411F87AE}" dt="2023-11-27T14:30:54.110" v="11" actId="20577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Torbjörn Elfström" userId="35983d28-740d-4b8c-b6f2-a2caa74c9900" providerId="ADAL" clId="{883DB5BF-1F14-43DE-A2B7-59B2411F87AE}" dt="2023-11-27T14:30:54.110" v="11" actId="20577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</pc:sldMasterChg>
    </pc:docChg>
  </pc:docChgLst>
  <pc:docChgLst>
    <pc:chgData name="Thomas Chapman" userId="62f56abd-8013-406a-a5cf-528bee683f35" providerId="ADAL" clId="{A5208140-41E7-403F-AE02-C286B7550967}"/>
    <pc:docChg chg="custSel modSld modMainMaster">
      <pc:chgData name="Thomas Chapman" userId="62f56abd-8013-406a-a5cf-528bee683f35" providerId="ADAL" clId="{A5208140-41E7-403F-AE02-C286B7550967}" dt="2023-12-04T13:37:47.703" v="75" actId="20577"/>
      <pc:docMkLst>
        <pc:docMk/>
      </pc:docMkLst>
      <pc:sldChg chg="addSp delSp modSp mod">
        <pc:chgData name="Thomas Chapman" userId="62f56abd-8013-406a-a5cf-528bee683f35" providerId="ADAL" clId="{A5208140-41E7-403F-AE02-C286B7550967}" dt="2023-12-03T15:34:43.745" v="54" actId="20577"/>
        <pc:sldMkLst>
          <pc:docMk/>
          <pc:sldMk cId="2230748882" sldId="271"/>
        </pc:sldMkLst>
        <pc:spChg chg="del">
          <ac:chgData name="Thomas Chapman" userId="62f56abd-8013-406a-a5cf-528bee683f35" providerId="ADAL" clId="{A5208140-41E7-403F-AE02-C286B7550967}" dt="2023-12-03T15:34:26.357" v="44" actId="478"/>
          <ac:spMkLst>
            <pc:docMk/>
            <pc:sldMk cId="2230748882" sldId="271"/>
            <ac:spMk id="4" creationId="{6A927E07-3624-45B8-934B-C229726CA813}"/>
          </ac:spMkLst>
        </pc:spChg>
        <pc:spChg chg="add del mod">
          <ac:chgData name="Thomas Chapman" userId="62f56abd-8013-406a-a5cf-528bee683f35" providerId="ADAL" clId="{A5208140-41E7-403F-AE02-C286B7550967}" dt="2023-12-03T15:34:29.797" v="47" actId="478"/>
          <ac:spMkLst>
            <pc:docMk/>
            <pc:sldMk cId="2230748882" sldId="271"/>
            <ac:spMk id="8" creationId="{6CF9CB84-2C32-0130-6FD0-C437A923BAE5}"/>
          </ac:spMkLst>
        </pc:spChg>
        <pc:spChg chg="add del mod">
          <ac:chgData name="Thomas Chapman" userId="62f56abd-8013-406a-a5cf-528bee683f35" providerId="ADAL" clId="{A5208140-41E7-403F-AE02-C286B7550967}" dt="2023-12-03T15:34:28.117" v="46"/>
          <ac:spMkLst>
            <pc:docMk/>
            <pc:sldMk cId="2230748882" sldId="271"/>
            <ac:spMk id="9" creationId="{E0449B32-DDD6-DC80-995D-D66BBA3592EF}"/>
          </ac:spMkLst>
        </pc:spChg>
        <pc:spChg chg="add mod">
          <ac:chgData name="Thomas Chapman" userId="62f56abd-8013-406a-a5cf-528bee683f35" providerId="ADAL" clId="{A5208140-41E7-403F-AE02-C286B7550967}" dt="2023-12-03T15:34:43.745" v="54" actId="20577"/>
          <ac:spMkLst>
            <pc:docMk/>
            <pc:sldMk cId="2230748882" sldId="271"/>
            <ac:spMk id="10" creationId="{82CB7D4D-EA61-8E7D-9D4D-020F0DD2CCB4}"/>
          </ac:spMkLst>
        </pc:spChg>
      </pc:sldChg>
      <pc:sldChg chg="addSp modSp mod">
        <pc:chgData name="Thomas Chapman" userId="62f56abd-8013-406a-a5cf-528bee683f35" providerId="ADAL" clId="{A5208140-41E7-403F-AE02-C286B7550967}" dt="2023-12-03T17:39:52.941" v="57" actId="1076"/>
        <pc:sldMkLst>
          <pc:docMk/>
          <pc:sldMk cId="2604203220" sldId="272"/>
        </pc:sldMkLst>
        <pc:picChg chg="add mod">
          <ac:chgData name="Thomas Chapman" userId="62f56abd-8013-406a-a5cf-528bee683f35" providerId="ADAL" clId="{A5208140-41E7-403F-AE02-C286B7550967}" dt="2023-12-03T17:39:52.941" v="57" actId="1076"/>
          <ac:picMkLst>
            <pc:docMk/>
            <pc:sldMk cId="2604203220" sldId="272"/>
            <ac:picMk id="2" creationId="{E7774452-EE1B-8639-BBBE-643E56566A30}"/>
          </ac:picMkLst>
        </pc:picChg>
      </pc:sldChg>
      <pc:sldChg chg="modSp mod">
        <pc:chgData name="Thomas Chapman" userId="62f56abd-8013-406a-a5cf-528bee683f35" providerId="ADAL" clId="{A5208140-41E7-403F-AE02-C286B7550967}" dt="2023-12-04T13:37:47.703" v="75" actId="20577"/>
        <pc:sldMkLst>
          <pc:docMk/>
          <pc:sldMk cId="1621755639" sldId="279"/>
        </pc:sldMkLst>
        <pc:spChg chg="mod">
          <ac:chgData name="Thomas Chapman" userId="62f56abd-8013-406a-a5cf-528bee683f35" providerId="ADAL" clId="{A5208140-41E7-403F-AE02-C286B7550967}" dt="2023-12-04T13:37:47.703" v="75" actId="20577"/>
          <ac:spMkLst>
            <pc:docMk/>
            <pc:sldMk cId="1621755639" sldId="279"/>
            <ac:spMk id="3" creationId="{6F367D94-5324-06DA-79C6-6F06F78B69B2}"/>
          </ac:spMkLst>
        </pc:spChg>
      </pc:sldChg>
      <pc:sldChg chg="addSp delSp modSp mod">
        <pc:chgData name="Thomas Chapman" userId="62f56abd-8013-406a-a5cf-528bee683f35" providerId="ADAL" clId="{A5208140-41E7-403F-AE02-C286B7550967}" dt="2023-12-03T17:41:45.835" v="72" actId="1076"/>
        <pc:sldMkLst>
          <pc:docMk/>
          <pc:sldMk cId="3823514205" sldId="280"/>
        </pc:sldMkLst>
        <pc:spChg chg="mod">
          <ac:chgData name="Thomas Chapman" userId="62f56abd-8013-406a-a5cf-528bee683f35" providerId="ADAL" clId="{A5208140-41E7-403F-AE02-C286B7550967}" dt="2023-12-03T17:41:43.023" v="71" actId="14100"/>
          <ac:spMkLst>
            <pc:docMk/>
            <pc:sldMk cId="3823514205" sldId="280"/>
            <ac:spMk id="3" creationId="{BC6E32E0-BD6A-2E46-7344-FB6860CBB61F}"/>
          </ac:spMkLst>
        </pc:spChg>
        <pc:spChg chg="add del mod">
          <ac:chgData name="Thomas Chapman" userId="62f56abd-8013-406a-a5cf-528bee683f35" providerId="ADAL" clId="{A5208140-41E7-403F-AE02-C286B7550967}" dt="2023-12-03T17:41:01.832" v="64"/>
          <ac:spMkLst>
            <pc:docMk/>
            <pc:sldMk cId="3823514205" sldId="280"/>
            <ac:spMk id="4" creationId="{07B80F30-E8AB-B735-36E3-33E44A654ED9}"/>
          </ac:spMkLst>
        </pc:spChg>
        <pc:picChg chg="add del">
          <ac:chgData name="Thomas Chapman" userId="62f56abd-8013-406a-a5cf-528bee683f35" providerId="ADAL" clId="{A5208140-41E7-403F-AE02-C286B7550967}" dt="2023-12-03T17:41:06.223" v="66" actId="478"/>
          <ac:picMkLst>
            <pc:docMk/>
            <pc:sldMk cId="3823514205" sldId="280"/>
            <ac:picMk id="5" creationId="{8725B0E6-C8CF-8E79-EDF1-FFD73332D280}"/>
          </ac:picMkLst>
        </pc:picChg>
        <pc:picChg chg="add mod">
          <ac:chgData name="Thomas Chapman" userId="62f56abd-8013-406a-a5cf-528bee683f35" providerId="ADAL" clId="{A5208140-41E7-403F-AE02-C286B7550967}" dt="2023-12-03T17:41:45.835" v="72" actId="1076"/>
          <ac:picMkLst>
            <pc:docMk/>
            <pc:sldMk cId="3823514205" sldId="280"/>
            <ac:picMk id="6" creationId="{527661C7-09BF-C6E9-D832-453B710F91EF}"/>
          </ac:picMkLst>
        </pc:picChg>
      </pc:sldChg>
      <pc:sldMasterChg chg="modSldLayout">
        <pc:chgData name="Thomas Chapman" userId="62f56abd-8013-406a-a5cf-528bee683f35" providerId="ADAL" clId="{A5208140-41E7-403F-AE02-C286B7550967}" dt="2023-12-03T15:33:48.866" v="43" actId="20577"/>
        <pc:sldMasterMkLst>
          <pc:docMk/>
          <pc:sldMasterMk cId="2523064765" sldId="2147483660"/>
        </pc:sldMasterMkLst>
        <pc:sldLayoutChg chg="modSp mod">
          <pc:chgData name="Thomas Chapman" userId="62f56abd-8013-406a-a5cf-528bee683f35" providerId="ADAL" clId="{A5208140-41E7-403F-AE02-C286B7550967}" dt="2023-12-03T15:33:48.792" v="3" actId="20577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Thomas Chapman" userId="62f56abd-8013-406a-a5cf-528bee683f35" providerId="ADAL" clId="{A5208140-41E7-403F-AE02-C286B7550967}" dt="2023-12-03T15:33:48.792" v="3" actId="20577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Thomas Chapman" userId="62f56abd-8013-406a-a5cf-528bee683f35" providerId="ADAL" clId="{A5208140-41E7-403F-AE02-C286B7550967}" dt="2023-12-03T15:33:48.806" v="15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Thomas Chapman" userId="62f56abd-8013-406a-a5cf-528bee683f35" providerId="ADAL" clId="{A5208140-41E7-403F-AE02-C286B7550967}" dt="2023-12-03T15:33:48.806" v="15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Thomas Chapman" userId="62f56abd-8013-406a-a5cf-528bee683f35" providerId="ADAL" clId="{A5208140-41E7-403F-AE02-C286B7550967}" dt="2023-12-03T15:33:48.829" v="27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Thomas Chapman" userId="62f56abd-8013-406a-a5cf-528bee683f35" providerId="ADAL" clId="{A5208140-41E7-403F-AE02-C286B7550967}" dt="2023-12-03T15:33:48.829" v="27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Thomas Chapman" userId="62f56abd-8013-406a-a5cf-528bee683f35" providerId="ADAL" clId="{A5208140-41E7-403F-AE02-C286B7550967}" dt="2023-12-03T15:33:48.844" v="35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Thomas Chapman" userId="62f56abd-8013-406a-a5cf-528bee683f35" providerId="ADAL" clId="{A5208140-41E7-403F-AE02-C286B7550967}" dt="2023-12-03T15:33:48.844" v="35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Thomas Chapman" userId="62f56abd-8013-406a-a5cf-528bee683f35" providerId="ADAL" clId="{A5208140-41E7-403F-AE02-C286B7550967}" dt="2023-12-03T15:33:48.866" v="43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Thomas Chapman" userId="62f56abd-8013-406a-a5cf-528bee683f35" providerId="ADAL" clId="{A5208140-41E7-403F-AE02-C286B7550967}" dt="2023-12-03T15:33:48.866" v="43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Thomas Chapman" userId="62f56abd-8013-406a-a5cf-528bee683f35" providerId="ADAL" clId="{A5208140-41E7-403F-AE02-C286B7550967}" dt="2023-12-03T15:33:48.854" v="39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Thomas Chapman" userId="62f56abd-8013-406a-a5cf-528bee683f35" providerId="ADAL" clId="{A5208140-41E7-403F-AE02-C286B7550967}" dt="2023-12-03T15:33:48.854" v="39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Thomas Chapman" userId="62f56abd-8013-406a-a5cf-528bee683f35" providerId="ADAL" clId="{A5208140-41E7-403F-AE02-C286B7550967}" dt="2023-12-03T15:33:48.823" v="23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Thomas Chapman" userId="62f56abd-8013-406a-a5cf-528bee683f35" providerId="ADAL" clId="{A5208140-41E7-403F-AE02-C286B7550967}" dt="2023-12-03T15:33:48.823" v="23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Thomas Chapman" userId="62f56abd-8013-406a-a5cf-528bee683f35" providerId="ADAL" clId="{A5208140-41E7-403F-AE02-C286B7550967}" dt="2023-12-03T15:33:48.840" v="31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Thomas Chapman" userId="62f56abd-8013-406a-a5cf-528bee683f35" providerId="ADAL" clId="{A5208140-41E7-403F-AE02-C286B7550967}" dt="2023-12-03T15:33:48.840" v="31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Thomas Chapman" userId="62f56abd-8013-406a-a5cf-528bee683f35" providerId="ADAL" clId="{A5208140-41E7-403F-AE02-C286B7550967}" dt="2023-12-03T15:33:48.806" v="19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Thomas Chapman" userId="62f56abd-8013-406a-a5cf-528bee683f35" providerId="ADAL" clId="{A5208140-41E7-403F-AE02-C286B7550967}" dt="2023-12-03T15:33:48.806" v="19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Thomas Chapman" userId="62f56abd-8013-406a-a5cf-528bee683f35" providerId="ADAL" clId="{A5208140-41E7-403F-AE02-C286B7550967}" dt="2023-12-03T15:33:48.804" v="7" actId="20577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Thomas Chapman" userId="62f56abd-8013-406a-a5cf-528bee683f35" providerId="ADAL" clId="{A5208140-41E7-403F-AE02-C286B7550967}" dt="2023-12-03T15:33:48.804" v="7" actId="20577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Thomas Chapman" userId="62f56abd-8013-406a-a5cf-528bee683f35" providerId="ADAL" clId="{A5208140-41E7-403F-AE02-C286B7550967}" dt="2023-12-03T15:33:48.806" v="11" actId="20577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Thomas Chapman" userId="62f56abd-8013-406a-a5cf-528bee683f35" providerId="ADAL" clId="{A5208140-41E7-403F-AE02-C286B7550967}" dt="2023-12-03T15:33:48.806" v="11" actId="20577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</pc:sldMasterChg>
    </pc:docChg>
  </pc:docChgLst>
  <pc:docChgLst>
    <pc:chgData name="Torbjörn Elfström" userId="S::torbjorn.elfstrom@ericsson.com::35983d28-740d-4b8c-b6f2-a2caa74c9900" providerId="AD" clId="Web-{4976AB82-40E9-8E98-04B8-D48F0D23BD66}"/>
    <pc:docChg chg="modSld">
      <pc:chgData name="Torbjörn Elfström" userId="S::torbjorn.elfstrom@ericsson.com::35983d28-740d-4b8c-b6f2-a2caa74c9900" providerId="AD" clId="Web-{4976AB82-40E9-8E98-04B8-D48F0D23BD66}" dt="2023-11-30T13:40:19.625" v="20"/>
      <pc:docMkLst>
        <pc:docMk/>
      </pc:docMkLst>
      <pc:sldChg chg="modSp addCm modCm">
        <pc:chgData name="Torbjörn Elfström" userId="S::torbjorn.elfstrom@ericsson.com::35983d28-740d-4b8c-b6f2-a2caa74c9900" providerId="AD" clId="Web-{4976AB82-40E9-8E98-04B8-D48F0D23BD66}" dt="2023-11-30T13:40:19.625" v="20"/>
        <pc:sldMkLst>
          <pc:docMk/>
          <pc:sldMk cId="2604203220" sldId="272"/>
        </pc:sldMkLst>
        <pc:spChg chg="mod">
          <ac:chgData name="Torbjörn Elfström" userId="S::torbjorn.elfstrom@ericsson.com::35983d28-740d-4b8c-b6f2-a2caa74c9900" providerId="AD" clId="Web-{4976AB82-40E9-8E98-04B8-D48F0D23BD66}" dt="2023-11-30T13:32:19.834" v="17" actId="14100"/>
          <ac:spMkLst>
            <pc:docMk/>
            <pc:sldMk cId="2604203220" sldId="272"/>
            <ac:spMk id="5" creationId="{80CFE1E9-2446-4327-A152-D121E1DA7E83}"/>
          </ac:spMkLst>
        </pc:spChg>
      </pc:sldChg>
    </pc:docChg>
  </pc:docChgLst>
  <pc:docChgLst>
    <pc:chgData name="Torbjörn Elfström" userId="S::torbjorn.elfstrom@ericsson.com::35983d28-740d-4b8c-b6f2-a2caa74c9900" providerId="AD" clId="Web-{AE8EF2DB-1858-8359-EF7D-DAD73568DD45}"/>
    <pc:docChg chg="mod modSld">
      <pc:chgData name="Torbjörn Elfström" userId="S::torbjorn.elfstrom@ericsson.com::35983d28-740d-4b8c-b6f2-a2caa74c9900" providerId="AD" clId="Web-{AE8EF2DB-1858-8359-EF7D-DAD73568DD45}" dt="2023-11-29T15:20:14.643" v="52" actId="20577"/>
      <pc:docMkLst>
        <pc:docMk/>
      </pc:docMkLst>
      <pc:sldChg chg="modSp addCm modCm">
        <pc:chgData name="Torbjörn Elfström" userId="S::torbjorn.elfstrom@ericsson.com::35983d28-740d-4b8c-b6f2-a2caa74c9900" providerId="AD" clId="Web-{AE8EF2DB-1858-8359-EF7D-DAD73568DD45}" dt="2023-11-29T15:20:14.643" v="52" actId="20577"/>
        <pc:sldMkLst>
          <pc:docMk/>
          <pc:sldMk cId="2604203220" sldId="272"/>
        </pc:sldMkLst>
        <pc:spChg chg="mod">
          <ac:chgData name="Torbjörn Elfström" userId="S::torbjorn.elfstrom@ericsson.com::35983d28-740d-4b8c-b6f2-a2caa74c9900" providerId="AD" clId="Web-{AE8EF2DB-1858-8359-EF7D-DAD73568DD45}" dt="2023-11-29T15:20:14.643" v="52" actId="20577"/>
          <ac:spMkLst>
            <pc:docMk/>
            <pc:sldMk cId="2604203220" sldId="272"/>
            <ac:spMk id="5" creationId="{80CFE1E9-2446-4327-A152-D121E1DA7E83}"/>
          </ac:spMkLst>
        </pc:spChg>
      </pc:sldChg>
    </pc:docChg>
  </pc:docChgLst>
  <pc:docChgLst>
    <pc:chgData name="Thomas Chapman" userId="62f56abd-8013-406a-a5cf-528bee683f35" providerId="ADAL" clId="{234C9A19-A997-4297-82C0-71CADE175AF1}"/>
    <pc:docChg chg="undo custSel addSld delSld modSld sldOrd modMainMaster">
      <pc:chgData name="Thomas Chapman" userId="62f56abd-8013-406a-a5cf-528bee683f35" providerId="ADAL" clId="{234C9A19-A997-4297-82C0-71CADE175AF1}" dt="2023-12-03T15:32:31.254" v="1960" actId="20577"/>
      <pc:docMkLst>
        <pc:docMk/>
      </pc:docMkLst>
      <pc:sldChg chg="modSp del mod modCm">
        <pc:chgData name="Thomas Chapman" userId="62f56abd-8013-406a-a5cf-528bee683f35" providerId="ADAL" clId="{234C9A19-A997-4297-82C0-71CADE175AF1}" dt="2023-11-30T09:25:54.833" v="369" actId="47"/>
        <pc:sldMkLst>
          <pc:docMk/>
          <pc:sldMk cId="3709959988" sldId="270"/>
        </pc:sldMkLst>
        <pc:spChg chg="mod">
          <ac:chgData name="Thomas Chapman" userId="62f56abd-8013-406a-a5cf-528bee683f35" providerId="ADAL" clId="{234C9A19-A997-4297-82C0-71CADE175AF1}" dt="2023-11-29T14:33:05.112" v="124" actId="20577"/>
          <ac:spMkLst>
            <pc:docMk/>
            <pc:sldMk cId="3709959988" sldId="270"/>
            <ac:spMk id="11" creationId="{2E8E8F9E-D1C4-4C6A-B250-14307A886012}"/>
          </ac:spMkLst>
        </pc:spChg>
      </pc:sldChg>
      <pc:sldChg chg="modSp mod">
        <pc:chgData name="Thomas Chapman" userId="62f56abd-8013-406a-a5cf-528bee683f35" providerId="ADAL" clId="{234C9A19-A997-4297-82C0-71CADE175AF1}" dt="2023-11-29T14:28:15.235" v="58" actId="20577"/>
        <pc:sldMkLst>
          <pc:docMk/>
          <pc:sldMk cId="2230748882" sldId="271"/>
        </pc:sldMkLst>
        <pc:spChg chg="mod">
          <ac:chgData name="Thomas Chapman" userId="62f56abd-8013-406a-a5cf-528bee683f35" providerId="ADAL" clId="{234C9A19-A997-4297-82C0-71CADE175AF1}" dt="2023-11-29T14:28:15.235" v="58" actId="20577"/>
          <ac:spMkLst>
            <pc:docMk/>
            <pc:sldMk cId="2230748882" sldId="271"/>
            <ac:spMk id="3" creationId="{17D5CE7D-CCF0-44B0-843A-8D46859C44EE}"/>
          </ac:spMkLst>
        </pc:spChg>
      </pc:sldChg>
      <pc:sldChg chg="modSp mod modCm">
        <pc:chgData name="Thomas Chapman" userId="62f56abd-8013-406a-a5cf-528bee683f35" providerId="ADAL" clId="{234C9A19-A997-4297-82C0-71CADE175AF1}" dt="2023-12-03T15:30:19.202" v="1561" actId="20577"/>
        <pc:sldMkLst>
          <pc:docMk/>
          <pc:sldMk cId="2604203220" sldId="272"/>
        </pc:sldMkLst>
        <pc:spChg chg="mod">
          <ac:chgData name="Thomas Chapman" userId="62f56abd-8013-406a-a5cf-528bee683f35" providerId="ADAL" clId="{234C9A19-A997-4297-82C0-71CADE175AF1}" dt="2023-12-03T15:30:19.202" v="1561" actId="20577"/>
          <ac:spMkLst>
            <pc:docMk/>
            <pc:sldMk cId="2604203220" sldId="272"/>
            <ac:spMk id="5" creationId="{80CFE1E9-2446-4327-A152-D121E1DA7E83}"/>
          </ac:spMkLst>
        </pc:spChg>
      </pc:sldChg>
      <pc:sldChg chg="del">
        <pc:chgData name="Thomas Chapman" userId="62f56abd-8013-406a-a5cf-528bee683f35" providerId="ADAL" clId="{234C9A19-A997-4297-82C0-71CADE175AF1}" dt="2023-11-29T14:28:30.582" v="59" actId="47"/>
        <pc:sldMkLst>
          <pc:docMk/>
          <pc:sldMk cId="854176035" sldId="273"/>
        </pc:sldMkLst>
      </pc:sldChg>
      <pc:sldChg chg="del">
        <pc:chgData name="Thomas Chapman" userId="62f56abd-8013-406a-a5cf-528bee683f35" providerId="ADAL" clId="{234C9A19-A997-4297-82C0-71CADE175AF1}" dt="2023-11-29T14:28:33.562" v="60" actId="47"/>
        <pc:sldMkLst>
          <pc:docMk/>
          <pc:sldMk cId="3634849708" sldId="274"/>
        </pc:sldMkLst>
      </pc:sldChg>
      <pc:sldChg chg="del">
        <pc:chgData name="Thomas Chapman" userId="62f56abd-8013-406a-a5cf-528bee683f35" providerId="ADAL" clId="{234C9A19-A997-4297-82C0-71CADE175AF1}" dt="2023-11-29T14:28:36.553" v="61" actId="47"/>
        <pc:sldMkLst>
          <pc:docMk/>
          <pc:sldMk cId="2754986553" sldId="275"/>
        </pc:sldMkLst>
      </pc:sldChg>
      <pc:sldChg chg="del">
        <pc:chgData name="Thomas Chapman" userId="62f56abd-8013-406a-a5cf-528bee683f35" providerId="ADAL" clId="{234C9A19-A997-4297-82C0-71CADE175AF1}" dt="2023-11-30T09:26:35.027" v="385" actId="47"/>
        <pc:sldMkLst>
          <pc:docMk/>
          <pc:sldMk cId="2093689308" sldId="276"/>
        </pc:sldMkLst>
      </pc:sldChg>
      <pc:sldChg chg="modSp mod ord">
        <pc:chgData name="Thomas Chapman" userId="62f56abd-8013-406a-a5cf-528bee683f35" providerId="ADAL" clId="{234C9A19-A997-4297-82C0-71CADE175AF1}" dt="2023-12-03T15:25:13.691" v="552" actId="115"/>
        <pc:sldMkLst>
          <pc:docMk/>
          <pc:sldMk cId="123644420" sldId="277"/>
        </pc:sldMkLst>
        <pc:spChg chg="mod">
          <ac:chgData name="Thomas Chapman" userId="62f56abd-8013-406a-a5cf-528bee683f35" providerId="ADAL" clId="{234C9A19-A997-4297-82C0-71CADE175AF1}" dt="2023-12-03T15:25:13.691" v="552" actId="115"/>
          <ac:spMkLst>
            <pc:docMk/>
            <pc:sldMk cId="123644420" sldId="277"/>
            <ac:spMk id="2" creationId="{A1E69146-24FC-CB82-610F-9279AB73D82C}"/>
          </ac:spMkLst>
        </pc:spChg>
        <pc:spChg chg="mod">
          <ac:chgData name="Thomas Chapman" userId="62f56abd-8013-406a-a5cf-528bee683f35" providerId="ADAL" clId="{234C9A19-A997-4297-82C0-71CADE175AF1}" dt="2023-12-03T15:25:07.001" v="550" actId="115"/>
          <ac:spMkLst>
            <pc:docMk/>
            <pc:sldMk cId="123644420" sldId="277"/>
            <ac:spMk id="3" creationId="{A636C2B2-CA9E-B8FA-F3B0-0204BC18F6DD}"/>
          </ac:spMkLst>
        </pc:spChg>
      </pc:sldChg>
      <pc:sldChg chg="modSp new del mod ord">
        <pc:chgData name="Thomas Chapman" userId="62f56abd-8013-406a-a5cf-528bee683f35" providerId="ADAL" clId="{234C9A19-A997-4297-82C0-71CADE175AF1}" dt="2023-11-30T09:25:55.781" v="370" actId="47"/>
        <pc:sldMkLst>
          <pc:docMk/>
          <pc:sldMk cId="4095302441" sldId="278"/>
        </pc:sldMkLst>
        <pc:spChg chg="mod">
          <ac:chgData name="Thomas Chapman" userId="62f56abd-8013-406a-a5cf-528bee683f35" providerId="ADAL" clId="{234C9A19-A997-4297-82C0-71CADE175AF1}" dt="2023-11-29T14:30:57.704" v="81" actId="20577"/>
          <ac:spMkLst>
            <pc:docMk/>
            <pc:sldMk cId="4095302441" sldId="278"/>
            <ac:spMk id="2" creationId="{44E964C3-9783-CD2A-6E1F-0AB88FC03042}"/>
          </ac:spMkLst>
        </pc:spChg>
        <pc:spChg chg="mod">
          <ac:chgData name="Thomas Chapman" userId="62f56abd-8013-406a-a5cf-528bee683f35" providerId="ADAL" clId="{234C9A19-A997-4297-82C0-71CADE175AF1}" dt="2023-11-29T14:32:34.451" v="123" actId="20577"/>
          <ac:spMkLst>
            <pc:docMk/>
            <pc:sldMk cId="4095302441" sldId="278"/>
            <ac:spMk id="3" creationId="{D8FE55CD-5E59-1536-806E-AF73DC64BE30}"/>
          </ac:spMkLst>
        </pc:spChg>
      </pc:sldChg>
      <pc:sldChg chg="modSp new mod ord modCm">
        <pc:chgData name="Thomas Chapman" userId="62f56abd-8013-406a-a5cf-528bee683f35" providerId="ADAL" clId="{234C9A19-A997-4297-82C0-71CADE175AF1}" dt="2023-12-03T15:23:59.703" v="540" actId="207"/>
        <pc:sldMkLst>
          <pc:docMk/>
          <pc:sldMk cId="1621755639" sldId="279"/>
        </pc:sldMkLst>
        <pc:spChg chg="mod">
          <ac:chgData name="Thomas Chapman" userId="62f56abd-8013-406a-a5cf-528bee683f35" providerId="ADAL" clId="{234C9A19-A997-4297-82C0-71CADE175AF1}" dt="2023-12-03T15:23:59.703" v="540" actId="207"/>
          <ac:spMkLst>
            <pc:docMk/>
            <pc:sldMk cId="1621755639" sldId="279"/>
            <ac:spMk id="2" creationId="{5A4758CF-2E81-6B20-15B2-3F05548CAA02}"/>
          </ac:spMkLst>
        </pc:spChg>
        <pc:spChg chg="mod">
          <ac:chgData name="Thomas Chapman" userId="62f56abd-8013-406a-a5cf-528bee683f35" providerId="ADAL" clId="{234C9A19-A997-4297-82C0-71CADE175AF1}" dt="2023-12-03T15:23:48.729" v="538" actId="115"/>
          <ac:spMkLst>
            <pc:docMk/>
            <pc:sldMk cId="1621755639" sldId="279"/>
            <ac:spMk id="3" creationId="{6F367D94-5324-06DA-79C6-6F06F78B69B2}"/>
          </ac:spMkLst>
        </pc:spChg>
      </pc:sldChg>
      <pc:sldChg chg="modSp new mod">
        <pc:chgData name="Thomas Chapman" userId="62f56abd-8013-406a-a5cf-528bee683f35" providerId="ADAL" clId="{234C9A19-A997-4297-82C0-71CADE175AF1}" dt="2023-12-03T15:24:22.044" v="546" actId="115"/>
        <pc:sldMkLst>
          <pc:docMk/>
          <pc:sldMk cId="3823514205" sldId="280"/>
        </pc:sldMkLst>
        <pc:spChg chg="mod">
          <ac:chgData name="Thomas Chapman" userId="62f56abd-8013-406a-a5cf-528bee683f35" providerId="ADAL" clId="{234C9A19-A997-4297-82C0-71CADE175AF1}" dt="2023-12-03T15:24:07.909" v="542" actId="115"/>
          <ac:spMkLst>
            <pc:docMk/>
            <pc:sldMk cId="3823514205" sldId="280"/>
            <ac:spMk id="2" creationId="{38CE466E-124C-5CFD-B4F5-670BCAFA96EC}"/>
          </ac:spMkLst>
        </pc:spChg>
        <pc:spChg chg="mod">
          <ac:chgData name="Thomas Chapman" userId="62f56abd-8013-406a-a5cf-528bee683f35" providerId="ADAL" clId="{234C9A19-A997-4297-82C0-71CADE175AF1}" dt="2023-12-03T15:24:22.044" v="546" actId="115"/>
          <ac:spMkLst>
            <pc:docMk/>
            <pc:sldMk cId="3823514205" sldId="280"/>
            <ac:spMk id="3" creationId="{BC6E32E0-BD6A-2E46-7344-FB6860CBB61F}"/>
          </ac:spMkLst>
        </pc:spChg>
      </pc:sldChg>
      <pc:sldChg chg="modSp new mod">
        <pc:chgData name="Thomas Chapman" userId="62f56abd-8013-406a-a5cf-528bee683f35" providerId="ADAL" clId="{234C9A19-A997-4297-82C0-71CADE175AF1}" dt="2023-12-03T15:32:31.254" v="1960" actId="20577"/>
        <pc:sldMkLst>
          <pc:docMk/>
          <pc:sldMk cId="317412924" sldId="281"/>
        </pc:sldMkLst>
        <pc:spChg chg="mod">
          <ac:chgData name="Thomas Chapman" userId="62f56abd-8013-406a-a5cf-528bee683f35" providerId="ADAL" clId="{234C9A19-A997-4297-82C0-71CADE175AF1}" dt="2023-12-03T15:31:39.484" v="1741" actId="20577"/>
          <ac:spMkLst>
            <pc:docMk/>
            <pc:sldMk cId="317412924" sldId="281"/>
            <ac:spMk id="2" creationId="{DDD71213-0FE3-2B19-B066-A4326B6E8B19}"/>
          </ac:spMkLst>
        </pc:spChg>
        <pc:spChg chg="mod">
          <ac:chgData name="Thomas Chapman" userId="62f56abd-8013-406a-a5cf-528bee683f35" providerId="ADAL" clId="{234C9A19-A997-4297-82C0-71CADE175AF1}" dt="2023-12-03T15:32:31.254" v="1960" actId="20577"/>
          <ac:spMkLst>
            <pc:docMk/>
            <pc:sldMk cId="317412924" sldId="281"/>
            <ac:spMk id="3" creationId="{F85E15D0-3C5F-1CCD-8CB1-3FEF98AF8DA1}"/>
          </ac:spMkLst>
        </pc:spChg>
      </pc:sldChg>
      <pc:sldMasterChg chg="modSldLayout">
        <pc:chgData name="Thomas Chapman" userId="62f56abd-8013-406a-a5cf-528bee683f35" providerId="ADAL" clId="{234C9A19-A997-4297-82C0-71CADE175AF1}" dt="2023-12-01T10:15:34.857" v="535" actId="20577"/>
        <pc:sldMasterMkLst>
          <pc:docMk/>
          <pc:sldMasterMk cId="2523064765" sldId="2147483660"/>
        </pc:sldMasterMkLst>
        <pc:sldLayoutChg chg="modSp mod">
          <pc:chgData name="Thomas Chapman" userId="62f56abd-8013-406a-a5cf-528bee683f35" providerId="ADAL" clId="{234C9A19-A997-4297-82C0-71CADE175AF1}" dt="2023-12-01T10:15:34.796" v="495" actId="20577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Thomas Chapman" userId="62f56abd-8013-406a-a5cf-528bee683f35" providerId="ADAL" clId="{234C9A19-A997-4297-82C0-71CADE175AF1}" dt="2023-12-01T10:15:34.796" v="495" actId="20577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Thomas Chapman" userId="62f56abd-8013-406a-a5cf-528bee683f35" providerId="ADAL" clId="{234C9A19-A997-4297-82C0-71CADE175AF1}" dt="2023-12-01T10:15:34.802" v="507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Thomas Chapman" userId="62f56abd-8013-406a-a5cf-528bee683f35" providerId="ADAL" clId="{234C9A19-A997-4297-82C0-71CADE175AF1}" dt="2023-12-01T10:15:34.802" v="507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Thomas Chapman" userId="62f56abd-8013-406a-a5cf-528bee683f35" providerId="ADAL" clId="{234C9A19-A997-4297-82C0-71CADE175AF1}" dt="2023-12-01T10:15:34.819" v="519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Thomas Chapman" userId="62f56abd-8013-406a-a5cf-528bee683f35" providerId="ADAL" clId="{234C9A19-A997-4297-82C0-71CADE175AF1}" dt="2023-12-01T10:15:34.819" v="519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Thomas Chapman" userId="62f56abd-8013-406a-a5cf-528bee683f35" providerId="ADAL" clId="{234C9A19-A997-4297-82C0-71CADE175AF1}" dt="2023-12-01T10:15:34.836" v="527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Thomas Chapman" userId="62f56abd-8013-406a-a5cf-528bee683f35" providerId="ADAL" clId="{234C9A19-A997-4297-82C0-71CADE175AF1}" dt="2023-12-01T10:15:34.836" v="527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Thomas Chapman" userId="62f56abd-8013-406a-a5cf-528bee683f35" providerId="ADAL" clId="{234C9A19-A997-4297-82C0-71CADE175AF1}" dt="2023-12-01T10:15:34.857" v="535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Thomas Chapman" userId="62f56abd-8013-406a-a5cf-528bee683f35" providerId="ADAL" clId="{234C9A19-A997-4297-82C0-71CADE175AF1}" dt="2023-12-01T10:15:34.857" v="535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Thomas Chapman" userId="62f56abd-8013-406a-a5cf-528bee683f35" providerId="ADAL" clId="{234C9A19-A997-4297-82C0-71CADE175AF1}" dt="2023-12-01T10:15:34.852" v="531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Thomas Chapman" userId="62f56abd-8013-406a-a5cf-528bee683f35" providerId="ADAL" clId="{234C9A19-A997-4297-82C0-71CADE175AF1}" dt="2023-12-01T10:15:34.852" v="531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Thomas Chapman" userId="62f56abd-8013-406a-a5cf-528bee683f35" providerId="ADAL" clId="{234C9A19-A997-4297-82C0-71CADE175AF1}" dt="2023-12-01T10:15:34.819" v="515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Thomas Chapman" userId="62f56abd-8013-406a-a5cf-528bee683f35" providerId="ADAL" clId="{234C9A19-A997-4297-82C0-71CADE175AF1}" dt="2023-12-01T10:15:34.819" v="515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Thomas Chapman" userId="62f56abd-8013-406a-a5cf-528bee683f35" providerId="ADAL" clId="{234C9A19-A997-4297-82C0-71CADE175AF1}" dt="2023-12-01T10:15:34.836" v="523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Thomas Chapman" userId="62f56abd-8013-406a-a5cf-528bee683f35" providerId="ADAL" clId="{234C9A19-A997-4297-82C0-71CADE175AF1}" dt="2023-12-01T10:15:34.836" v="523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Thomas Chapman" userId="62f56abd-8013-406a-a5cf-528bee683f35" providerId="ADAL" clId="{234C9A19-A997-4297-82C0-71CADE175AF1}" dt="2023-12-01T10:15:34.819" v="511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Thomas Chapman" userId="62f56abd-8013-406a-a5cf-528bee683f35" providerId="ADAL" clId="{234C9A19-A997-4297-82C0-71CADE175AF1}" dt="2023-12-01T10:15:34.819" v="511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Thomas Chapman" userId="62f56abd-8013-406a-a5cf-528bee683f35" providerId="ADAL" clId="{234C9A19-A997-4297-82C0-71CADE175AF1}" dt="2023-12-01T10:15:34.802" v="499" actId="20577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Thomas Chapman" userId="62f56abd-8013-406a-a5cf-528bee683f35" providerId="ADAL" clId="{234C9A19-A997-4297-82C0-71CADE175AF1}" dt="2023-12-01T10:15:34.802" v="499" actId="20577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Thomas Chapman" userId="62f56abd-8013-406a-a5cf-528bee683f35" providerId="ADAL" clId="{234C9A19-A997-4297-82C0-71CADE175AF1}" dt="2023-12-01T10:15:34.802" v="503" actId="20577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Thomas Chapman" userId="62f56abd-8013-406a-a5cf-528bee683f35" providerId="ADAL" clId="{234C9A19-A997-4297-82C0-71CADE175AF1}" dt="2023-12-01T10:15:34.802" v="503" actId="20577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</pc:sldMasterChg>
    </pc:docChg>
  </pc:docChgLst>
  <pc:docChgLst>
    <pc:chgData name="Kazuyoshi Uesaka" userId="S::kazuyoshi.uesaka@ericsson.com::aeaeab76-c689-4b76-9153-89f795eadfdb" providerId="AD" clId="Web-{2E4B0355-B713-486B-8C60-42ABD65B5DF3}"/>
    <pc:docChg chg="modSld">
      <pc:chgData name="Kazuyoshi Uesaka" userId="S::kazuyoshi.uesaka@ericsson.com::aeaeab76-c689-4b76-9153-89f795eadfdb" providerId="AD" clId="Web-{2E4B0355-B713-486B-8C60-42ABD65B5DF3}" dt="2023-11-28T01:48:29.035" v="8" actId="20577"/>
      <pc:docMkLst>
        <pc:docMk/>
      </pc:docMkLst>
      <pc:sldChg chg="modSp">
        <pc:chgData name="Kazuyoshi Uesaka" userId="S::kazuyoshi.uesaka@ericsson.com::aeaeab76-c689-4b76-9153-89f795eadfdb" providerId="AD" clId="Web-{2E4B0355-B713-486B-8C60-42ABD65B5DF3}" dt="2023-11-28T01:48:29.035" v="8" actId="20577"/>
        <pc:sldMkLst>
          <pc:docMk/>
          <pc:sldMk cId="2754986553" sldId="275"/>
        </pc:sldMkLst>
        <pc:spChg chg="mod">
          <ac:chgData name="Kazuyoshi Uesaka" userId="S::kazuyoshi.uesaka@ericsson.com::aeaeab76-c689-4b76-9153-89f795eadfdb" providerId="AD" clId="Web-{2E4B0355-B713-486B-8C60-42ABD65B5DF3}" dt="2023-11-28T01:48:29.035" v="8" actId="20577"/>
          <ac:spMkLst>
            <pc:docMk/>
            <pc:sldMk cId="2754986553" sldId="275"/>
            <ac:spMk id="3" creationId="{7CDB3A32-9C8F-5B4B-68D2-A7DE63C9CA58}"/>
          </ac:spMkLst>
        </pc:spChg>
      </pc:sldChg>
    </pc:docChg>
  </pc:docChgLst>
  <pc:docChgLst>
    <pc:chgData name="Christian Bergljung" userId="S::christian.bergljung@ericsson.com::b6ed368b-e657-4ae7-b07c-b1d9abf42404" providerId="AD" clId="Web-{3EB51BB6-4740-0D89-86B5-98FE03115926}"/>
    <pc:docChg chg="modSld">
      <pc:chgData name="Christian Bergljung" userId="S::christian.bergljung@ericsson.com::b6ed368b-e657-4ae7-b07c-b1d9abf42404" providerId="AD" clId="Web-{3EB51BB6-4740-0D89-86B5-98FE03115926}" dt="2023-11-29T16:56:14.957" v="6" actId="20577"/>
      <pc:docMkLst>
        <pc:docMk/>
      </pc:docMkLst>
      <pc:sldChg chg="modSp modCm">
        <pc:chgData name="Christian Bergljung" userId="S::christian.bergljung@ericsson.com::b6ed368b-e657-4ae7-b07c-b1d9abf42404" providerId="AD" clId="Web-{3EB51BB6-4740-0D89-86B5-98FE03115926}" dt="2023-11-29T16:56:14.957" v="6" actId="20577"/>
        <pc:sldMkLst>
          <pc:docMk/>
          <pc:sldMk cId="3709959988" sldId="270"/>
        </pc:sldMkLst>
        <pc:spChg chg="mod">
          <ac:chgData name="Christian Bergljung" userId="S::christian.bergljung@ericsson.com::b6ed368b-e657-4ae7-b07c-b1d9abf42404" providerId="AD" clId="Web-{3EB51BB6-4740-0D89-86B5-98FE03115926}" dt="2023-11-29T16:56:14.957" v="6" actId="20577"/>
          <ac:spMkLst>
            <pc:docMk/>
            <pc:sldMk cId="3709959988" sldId="270"/>
            <ac:spMk id="11" creationId="{2E8E8F9E-D1C4-4C6A-B250-14307A886012}"/>
          </ac:spMkLst>
        </pc:spChg>
      </pc:sldChg>
    </pc:docChg>
  </pc:docChgLst>
  <pc:docChgLst>
    <pc:chgData name="Christian Bergljung" userId="S::christian.bergljung@ericsson.com::b6ed368b-e657-4ae7-b07c-b1d9abf42404" providerId="AD" clId="Web-{13B9E8FE-C8A8-3274-B72B-53D3BB0C3614}"/>
    <pc:docChg chg="modSld">
      <pc:chgData name="Christian Bergljung" userId="S::christian.bergljung@ericsson.com::b6ed368b-e657-4ae7-b07c-b1d9abf42404" providerId="AD" clId="Web-{13B9E8FE-C8A8-3274-B72B-53D3BB0C3614}" dt="2023-11-30T12:03:41.311" v="10" actId="20577"/>
      <pc:docMkLst>
        <pc:docMk/>
      </pc:docMkLst>
      <pc:sldChg chg="modSp">
        <pc:chgData name="Christian Bergljung" userId="S::christian.bergljung@ericsson.com::b6ed368b-e657-4ae7-b07c-b1d9abf42404" providerId="AD" clId="Web-{13B9E8FE-C8A8-3274-B72B-53D3BB0C3614}" dt="2023-11-30T12:03:41.311" v="10" actId="20577"/>
        <pc:sldMkLst>
          <pc:docMk/>
          <pc:sldMk cId="1621755639" sldId="279"/>
        </pc:sldMkLst>
        <pc:spChg chg="mod">
          <ac:chgData name="Christian Bergljung" userId="S::christian.bergljung@ericsson.com::b6ed368b-e657-4ae7-b07c-b1d9abf42404" providerId="AD" clId="Web-{13B9E8FE-C8A8-3274-B72B-53D3BB0C3614}" dt="2023-11-30T12:03:41.311" v="10" actId="20577"/>
          <ac:spMkLst>
            <pc:docMk/>
            <pc:sldMk cId="1621755639" sldId="279"/>
            <ac:spMk id="3" creationId="{6F367D94-5324-06DA-79C6-6F06F78B69B2}"/>
          </ac:spMkLst>
        </pc:spChg>
      </pc:sldChg>
    </pc:docChg>
  </pc:docChgLst>
  <pc:docChgLst>
    <pc:chgData name="Muhammad Kazmi" userId="8032e63c-ad90-47a7-a13e-a15885970140" providerId="ADAL" clId="{F82882F6-C479-4901-B6F1-C63EF2F80531}"/>
    <pc:docChg chg="custSel modMainMaster">
      <pc:chgData name="Muhammad Kazmi" userId="8032e63c-ad90-47a7-a13e-a15885970140" providerId="ADAL" clId="{F82882F6-C479-4901-B6F1-C63EF2F80531}" dt="2023-12-04T07:34:44.771" v="43" actId="20577"/>
      <pc:docMkLst>
        <pc:docMk/>
      </pc:docMkLst>
      <pc:sldMasterChg chg="modSldLayout">
        <pc:chgData name="Muhammad Kazmi" userId="8032e63c-ad90-47a7-a13e-a15885970140" providerId="ADAL" clId="{F82882F6-C479-4901-B6F1-C63EF2F80531}" dt="2023-12-04T07:34:44.771" v="43" actId="20577"/>
        <pc:sldMasterMkLst>
          <pc:docMk/>
          <pc:sldMasterMk cId="2523064765" sldId="2147483660"/>
        </pc:sldMasterMkLst>
        <pc:sldLayoutChg chg="modSp mod">
          <pc:chgData name="Muhammad Kazmi" userId="8032e63c-ad90-47a7-a13e-a15885970140" providerId="ADAL" clId="{F82882F6-C479-4901-B6F1-C63EF2F80531}" dt="2023-12-04T07:34:44.716" v="3" actId="20577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Muhammad Kazmi" userId="8032e63c-ad90-47a7-a13e-a15885970140" providerId="ADAL" clId="{F82882F6-C479-4901-B6F1-C63EF2F80531}" dt="2023-12-04T07:34:44.716" v="3" actId="20577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Muhammad Kazmi" userId="8032e63c-ad90-47a7-a13e-a15885970140" providerId="ADAL" clId="{F82882F6-C479-4901-B6F1-C63EF2F80531}" dt="2023-12-04T07:34:44.733" v="15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Muhammad Kazmi" userId="8032e63c-ad90-47a7-a13e-a15885970140" providerId="ADAL" clId="{F82882F6-C479-4901-B6F1-C63EF2F80531}" dt="2023-12-04T07:34:44.733" v="15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Muhammad Kazmi" userId="8032e63c-ad90-47a7-a13e-a15885970140" providerId="ADAL" clId="{F82882F6-C479-4901-B6F1-C63EF2F80531}" dt="2023-12-04T07:34:44.748" v="27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Muhammad Kazmi" userId="8032e63c-ad90-47a7-a13e-a15885970140" providerId="ADAL" clId="{F82882F6-C479-4901-B6F1-C63EF2F80531}" dt="2023-12-04T07:34:44.748" v="27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Muhammad Kazmi" userId="8032e63c-ad90-47a7-a13e-a15885970140" providerId="ADAL" clId="{F82882F6-C479-4901-B6F1-C63EF2F80531}" dt="2023-12-04T07:34:44.759" v="35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Muhammad Kazmi" userId="8032e63c-ad90-47a7-a13e-a15885970140" providerId="ADAL" clId="{F82882F6-C479-4901-B6F1-C63EF2F80531}" dt="2023-12-04T07:34:44.759" v="35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Muhammad Kazmi" userId="8032e63c-ad90-47a7-a13e-a15885970140" providerId="ADAL" clId="{F82882F6-C479-4901-B6F1-C63EF2F80531}" dt="2023-12-04T07:34:44.771" v="43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Muhammad Kazmi" userId="8032e63c-ad90-47a7-a13e-a15885970140" providerId="ADAL" clId="{F82882F6-C479-4901-B6F1-C63EF2F80531}" dt="2023-12-04T07:34:44.771" v="43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Muhammad Kazmi" userId="8032e63c-ad90-47a7-a13e-a15885970140" providerId="ADAL" clId="{F82882F6-C479-4901-B6F1-C63EF2F80531}" dt="2023-12-04T07:34:44.764" v="39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Muhammad Kazmi" userId="8032e63c-ad90-47a7-a13e-a15885970140" providerId="ADAL" clId="{F82882F6-C479-4901-B6F1-C63EF2F80531}" dt="2023-12-04T07:34:44.764" v="39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Muhammad Kazmi" userId="8032e63c-ad90-47a7-a13e-a15885970140" providerId="ADAL" clId="{F82882F6-C479-4901-B6F1-C63EF2F80531}" dt="2023-12-04T07:34:44.742" v="23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Muhammad Kazmi" userId="8032e63c-ad90-47a7-a13e-a15885970140" providerId="ADAL" clId="{F82882F6-C479-4901-B6F1-C63EF2F80531}" dt="2023-12-04T07:34:44.742" v="23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Muhammad Kazmi" userId="8032e63c-ad90-47a7-a13e-a15885970140" providerId="ADAL" clId="{F82882F6-C479-4901-B6F1-C63EF2F80531}" dt="2023-12-04T07:34:44.753" v="31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Muhammad Kazmi" userId="8032e63c-ad90-47a7-a13e-a15885970140" providerId="ADAL" clId="{F82882F6-C479-4901-B6F1-C63EF2F80531}" dt="2023-12-04T07:34:44.753" v="31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Muhammad Kazmi" userId="8032e63c-ad90-47a7-a13e-a15885970140" providerId="ADAL" clId="{F82882F6-C479-4901-B6F1-C63EF2F80531}" dt="2023-12-04T07:34:44.737" v="19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Muhammad Kazmi" userId="8032e63c-ad90-47a7-a13e-a15885970140" providerId="ADAL" clId="{F82882F6-C479-4901-B6F1-C63EF2F80531}" dt="2023-12-04T07:34:44.737" v="19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Muhammad Kazmi" userId="8032e63c-ad90-47a7-a13e-a15885970140" providerId="ADAL" clId="{F82882F6-C479-4901-B6F1-C63EF2F80531}" dt="2023-12-04T07:34:44.723" v="7" actId="20577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Muhammad Kazmi" userId="8032e63c-ad90-47a7-a13e-a15885970140" providerId="ADAL" clId="{F82882F6-C479-4901-B6F1-C63EF2F80531}" dt="2023-12-04T07:34:44.723" v="7" actId="20577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Muhammad Kazmi" userId="8032e63c-ad90-47a7-a13e-a15885970140" providerId="ADAL" clId="{F82882F6-C479-4901-B6F1-C63EF2F80531}" dt="2023-12-04T07:34:44.728" v="11" actId="20577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Muhammad Kazmi" userId="8032e63c-ad90-47a7-a13e-a15885970140" providerId="ADAL" clId="{F82882F6-C479-4901-B6F1-C63EF2F80531}" dt="2023-12-04T07:34:44.728" v="11" actId="20577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</pc:sldMasterChg>
    </pc:docChg>
  </pc:docChgLst>
  <pc:docChgLst>
    <pc:chgData name="Christian Bergljung" userId="S::christian.bergljung@ericsson.com::b6ed368b-e657-4ae7-b07c-b1d9abf42404" providerId="AD" clId="Web-{D022E531-55AB-A911-C7BE-3EC3194AAF13}"/>
    <pc:docChg chg="mod modSld sldOrd">
      <pc:chgData name="Christian Bergljung" userId="S::christian.bergljung@ericsson.com::b6ed368b-e657-4ae7-b07c-b1d9abf42404" providerId="AD" clId="Web-{D022E531-55AB-A911-C7BE-3EC3194AAF13}" dt="2023-11-29T17:42:46.696" v="382" actId="20577"/>
      <pc:docMkLst>
        <pc:docMk/>
      </pc:docMkLst>
      <pc:sldChg chg="modSp modCm">
        <pc:chgData name="Christian Bergljung" userId="S::christian.bergljung@ericsson.com::b6ed368b-e657-4ae7-b07c-b1d9abf42404" providerId="AD" clId="Web-{D022E531-55AB-A911-C7BE-3EC3194AAF13}" dt="2023-11-29T17:38:25.462" v="285" actId="20577"/>
        <pc:sldMkLst>
          <pc:docMk/>
          <pc:sldMk cId="3709959988" sldId="270"/>
        </pc:sldMkLst>
        <pc:spChg chg="mod">
          <ac:chgData name="Christian Bergljung" userId="S::christian.bergljung@ericsson.com::b6ed368b-e657-4ae7-b07c-b1d9abf42404" providerId="AD" clId="Web-{D022E531-55AB-A911-C7BE-3EC3194AAF13}" dt="2023-11-29T17:38:25.462" v="285" actId="20577"/>
          <ac:spMkLst>
            <pc:docMk/>
            <pc:sldMk cId="3709959988" sldId="270"/>
            <ac:spMk id="11" creationId="{2E8E8F9E-D1C4-4C6A-B250-14307A886012}"/>
          </ac:spMkLst>
        </pc:spChg>
      </pc:sldChg>
      <pc:sldChg chg="ord">
        <pc:chgData name="Christian Bergljung" userId="S::christian.bergljung@ericsson.com::b6ed368b-e657-4ae7-b07c-b1d9abf42404" providerId="AD" clId="Web-{D022E531-55AB-A911-C7BE-3EC3194AAF13}" dt="2023-11-29T17:23:49.262" v="0"/>
        <pc:sldMkLst>
          <pc:docMk/>
          <pc:sldMk cId="2093689308" sldId="276"/>
        </pc:sldMkLst>
      </pc:sldChg>
      <pc:sldChg chg="modSp">
        <pc:chgData name="Christian Bergljung" userId="S::christian.bergljung@ericsson.com::b6ed368b-e657-4ae7-b07c-b1d9abf42404" providerId="AD" clId="Web-{D022E531-55AB-A911-C7BE-3EC3194AAF13}" dt="2023-11-29T17:42:46.696" v="382" actId="20577"/>
        <pc:sldMkLst>
          <pc:docMk/>
          <pc:sldMk cId="123644420" sldId="277"/>
        </pc:sldMkLst>
        <pc:spChg chg="mod">
          <ac:chgData name="Christian Bergljung" userId="S::christian.bergljung@ericsson.com::b6ed368b-e657-4ae7-b07c-b1d9abf42404" providerId="AD" clId="Web-{D022E531-55AB-A911-C7BE-3EC3194AAF13}" dt="2023-11-29T17:42:46.696" v="382" actId="20577"/>
          <ac:spMkLst>
            <pc:docMk/>
            <pc:sldMk cId="123644420" sldId="277"/>
            <ac:spMk id="3" creationId="{A636C2B2-CA9E-B8FA-F3B0-0204BC18F6DD}"/>
          </ac:spMkLst>
        </pc:spChg>
        <pc:picChg chg="mod">
          <ac:chgData name="Christian Bergljung" userId="S::christian.bergljung@ericsson.com::b6ed368b-e657-4ae7-b07c-b1d9abf42404" providerId="AD" clId="Web-{D022E531-55AB-A911-C7BE-3EC3194AAF13}" dt="2023-11-29T17:42:18.868" v="377" actId="1076"/>
          <ac:picMkLst>
            <pc:docMk/>
            <pc:sldMk cId="123644420" sldId="277"/>
            <ac:picMk id="5" creationId="{C729A37E-3509-69FC-6F2C-E000F6F75C0F}"/>
          </ac:picMkLst>
        </pc:picChg>
      </pc:sldChg>
      <pc:sldChg chg="addCm">
        <pc:chgData name="Christian Bergljung" userId="S::christian.bergljung@ericsson.com::b6ed368b-e657-4ae7-b07c-b1d9abf42404" providerId="AD" clId="Web-{D022E531-55AB-A911-C7BE-3EC3194AAF13}" dt="2023-11-29T17:40:54.946" v="287"/>
        <pc:sldMkLst>
          <pc:docMk/>
          <pc:sldMk cId="4095302441" sldId="278"/>
        </pc:sldMkLst>
      </pc:sldChg>
    </pc:docChg>
  </pc:docChgLst>
  <pc:docChgLst>
    <pc:chgData name="Thomas Chapman" userId="62f56abd-8013-406a-a5cf-528bee683f35" providerId="ADAL" clId="{9EB0519A-A2C4-447C-A553-0BBCB0E3D8A1}"/>
    <pc:docChg chg="custSel modSld modMainMaster">
      <pc:chgData name="Thomas Chapman" userId="62f56abd-8013-406a-a5cf-528bee683f35" providerId="ADAL" clId="{9EB0519A-A2C4-447C-A553-0BBCB0E3D8A1}" dt="2023-12-04T16:56:13.693" v="45" actId="313"/>
      <pc:docMkLst>
        <pc:docMk/>
      </pc:docMkLst>
      <pc:sldChg chg="delCm">
        <pc:chgData name="Thomas Chapman" userId="62f56abd-8013-406a-a5cf-528bee683f35" providerId="ADAL" clId="{9EB0519A-A2C4-447C-A553-0BBCB0E3D8A1}" dt="2023-12-04T16:55:50.479" v="44"/>
        <pc:sldMkLst>
          <pc:docMk/>
          <pc:sldMk cId="2604203220" sldId="272"/>
        </pc:sldMkLst>
      </pc:sldChg>
      <pc:sldChg chg="delCm">
        <pc:chgData name="Thomas Chapman" userId="62f56abd-8013-406a-a5cf-528bee683f35" providerId="ADAL" clId="{9EB0519A-A2C4-447C-A553-0BBCB0E3D8A1}" dt="2023-12-04T16:55:50.479" v="44"/>
        <pc:sldMkLst>
          <pc:docMk/>
          <pc:sldMk cId="1621755639" sldId="279"/>
        </pc:sldMkLst>
      </pc:sldChg>
      <pc:sldChg chg="modSp mod">
        <pc:chgData name="Thomas Chapman" userId="62f56abd-8013-406a-a5cf-528bee683f35" providerId="ADAL" clId="{9EB0519A-A2C4-447C-A553-0BBCB0E3D8A1}" dt="2023-12-04T16:56:13.693" v="45" actId="313"/>
        <pc:sldMkLst>
          <pc:docMk/>
          <pc:sldMk cId="3823514205" sldId="280"/>
        </pc:sldMkLst>
        <pc:spChg chg="mod">
          <ac:chgData name="Thomas Chapman" userId="62f56abd-8013-406a-a5cf-528bee683f35" providerId="ADAL" clId="{9EB0519A-A2C4-447C-A553-0BBCB0E3D8A1}" dt="2023-12-04T16:56:13.693" v="45" actId="313"/>
          <ac:spMkLst>
            <pc:docMk/>
            <pc:sldMk cId="3823514205" sldId="280"/>
            <ac:spMk id="3" creationId="{BC6E32E0-BD6A-2E46-7344-FB6860CBB61F}"/>
          </ac:spMkLst>
        </pc:spChg>
      </pc:sldChg>
      <pc:sldMasterChg chg="modSldLayout">
        <pc:chgData name="Thomas Chapman" userId="62f56abd-8013-406a-a5cf-528bee683f35" providerId="ADAL" clId="{9EB0519A-A2C4-447C-A553-0BBCB0E3D8A1}" dt="2023-12-04T16:55:34.176" v="43" actId="20577"/>
        <pc:sldMasterMkLst>
          <pc:docMk/>
          <pc:sldMasterMk cId="2523064765" sldId="2147483660"/>
        </pc:sldMasterMkLst>
        <pc:sldLayoutChg chg="modSp mod">
          <pc:chgData name="Thomas Chapman" userId="62f56abd-8013-406a-a5cf-528bee683f35" providerId="ADAL" clId="{9EB0519A-A2C4-447C-A553-0BBCB0E3D8A1}" dt="2023-12-04T16:55:34.099" v="3" actId="20577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Thomas Chapman" userId="62f56abd-8013-406a-a5cf-528bee683f35" providerId="ADAL" clId="{9EB0519A-A2C4-447C-A553-0BBCB0E3D8A1}" dt="2023-12-04T16:55:34.099" v="3" actId="20577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Thomas Chapman" userId="62f56abd-8013-406a-a5cf-528bee683f35" providerId="ADAL" clId="{9EB0519A-A2C4-447C-A553-0BBCB0E3D8A1}" dt="2023-12-04T16:55:34.116" v="15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Thomas Chapman" userId="62f56abd-8013-406a-a5cf-528bee683f35" providerId="ADAL" clId="{9EB0519A-A2C4-447C-A553-0BBCB0E3D8A1}" dt="2023-12-04T16:55:34.116" v="15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Thomas Chapman" userId="62f56abd-8013-406a-a5cf-528bee683f35" providerId="ADAL" clId="{9EB0519A-A2C4-447C-A553-0BBCB0E3D8A1}" dt="2023-12-04T16:55:34.148" v="27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Thomas Chapman" userId="62f56abd-8013-406a-a5cf-528bee683f35" providerId="ADAL" clId="{9EB0519A-A2C4-447C-A553-0BBCB0E3D8A1}" dt="2023-12-04T16:55:34.148" v="27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Thomas Chapman" userId="62f56abd-8013-406a-a5cf-528bee683f35" providerId="ADAL" clId="{9EB0519A-A2C4-447C-A553-0BBCB0E3D8A1}" dt="2023-12-04T16:55:34.160" v="35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Thomas Chapman" userId="62f56abd-8013-406a-a5cf-528bee683f35" providerId="ADAL" clId="{9EB0519A-A2C4-447C-A553-0BBCB0E3D8A1}" dt="2023-12-04T16:55:34.160" v="35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Thomas Chapman" userId="62f56abd-8013-406a-a5cf-528bee683f35" providerId="ADAL" clId="{9EB0519A-A2C4-447C-A553-0BBCB0E3D8A1}" dt="2023-12-04T16:55:34.176" v="43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Thomas Chapman" userId="62f56abd-8013-406a-a5cf-528bee683f35" providerId="ADAL" clId="{9EB0519A-A2C4-447C-A553-0BBCB0E3D8A1}" dt="2023-12-04T16:55:34.176" v="43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Thomas Chapman" userId="62f56abd-8013-406a-a5cf-528bee683f35" providerId="ADAL" clId="{9EB0519A-A2C4-447C-A553-0BBCB0E3D8A1}" dt="2023-12-04T16:55:34.176" v="39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Thomas Chapman" userId="62f56abd-8013-406a-a5cf-528bee683f35" providerId="ADAL" clId="{9EB0519A-A2C4-447C-A553-0BBCB0E3D8A1}" dt="2023-12-04T16:55:34.176" v="39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Thomas Chapman" userId="62f56abd-8013-406a-a5cf-528bee683f35" providerId="ADAL" clId="{9EB0519A-A2C4-447C-A553-0BBCB0E3D8A1}" dt="2023-12-04T16:55:34.140" v="23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Thomas Chapman" userId="62f56abd-8013-406a-a5cf-528bee683f35" providerId="ADAL" clId="{9EB0519A-A2C4-447C-A553-0BBCB0E3D8A1}" dt="2023-12-04T16:55:34.140" v="23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Thomas Chapman" userId="62f56abd-8013-406a-a5cf-528bee683f35" providerId="ADAL" clId="{9EB0519A-A2C4-447C-A553-0BBCB0E3D8A1}" dt="2023-12-04T16:55:34.148" v="31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Thomas Chapman" userId="62f56abd-8013-406a-a5cf-528bee683f35" providerId="ADAL" clId="{9EB0519A-A2C4-447C-A553-0BBCB0E3D8A1}" dt="2023-12-04T16:55:34.148" v="31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Thomas Chapman" userId="62f56abd-8013-406a-a5cf-528bee683f35" providerId="ADAL" clId="{9EB0519A-A2C4-447C-A553-0BBCB0E3D8A1}" dt="2023-12-04T16:55:34.133" v="19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Thomas Chapman" userId="62f56abd-8013-406a-a5cf-528bee683f35" providerId="ADAL" clId="{9EB0519A-A2C4-447C-A553-0BBCB0E3D8A1}" dt="2023-12-04T16:55:34.133" v="19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Thomas Chapman" userId="62f56abd-8013-406a-a5cf-528bee683f35" providerId="ADAL" clId="{9EB0519A-A2C4-447C-A553-0BBCB0E3D8A1}" dt="2023-12-04T16:55:34.099" v="7" actId="20577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Thomas Chapman" userId="62f56abd-8013-406a-a5cf-528bee683f35" providerId="ADAL" clId="{9EB0519A-A2C4-447C-A553-0BBCB0E3D8A1}" dt="2023-12-04T16:55:34.099" v="7" actId="20577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Thomas Chapman" userId="62f56abd-8013-406a-a5cf-528bee683f35" providerId="ADAL" clId="{9EB0519A-A2C4-447C-A553-0BBCB0E3D8A1}" dt="2023-12-04T16:55:34.116" v="11" actId="20577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Thomas Chapman" userId="62f56abd-8013-406a-a5cf-528bee683f35" providerId="ADAL" clId="{9EB0519A-A2C4-447C-A553-0BBCB0E3D8A1}" dt="2023-12-04T16:55:34.116" v="11" actId="20577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</pc:sldMasterChg>
    </pc:docChg>
  </pc:docChgLst>
  <pc:docChgLst>
    <pc:chgData name="Kazuyoshi Uesaka" userId="S::kazuyoshi.uesaka@ericsson.com::aeaeab76-c689-4b76-9153-89f795eadfdb" providerId="AD" clId="Web-{2021DB72-E08A-4AB8-8F51-567E603AD6B0}"/>
    <pc:docChg chg="modSld">
      <pc:chgData name="Kazuyoshi Uesaka" userId="S::kazuyoshi.uesaka@ericsson.com::aeaeab76-c689-4b76-9153-89f795eadfdb" providerId="AD" clId="Web-{2021DB72-E08A-4AB8-8F51-567E603AD6B0}" dt="2023-11-28T01:45:59.409" v="66" actId="20577"/>
      <pc:docMkLst>
        <pc:docMk/>
      </pc:docMkLst>
      <pc:sldChg chg="modSp">
        <pc:chgData name="Kazuyoshi Uesaka" userId="S::kazuyoshi.uesaka@ericsson.com::aeaeab76-c689-4b76-9153-89f795eadfdb" providerId="AD" clId="Web-{2021DB72-E08A-4AB8-8F51-567E603AD6B0}" dt="2023-11-28T01:45:27.830" v="61" actId="20577"/>
        <pc:sldMkLst>
          <pc:docMk/>
          <pc:sldMk cId="854176035" sldId="273"/>
        </pc:sldMkLst>
        <pc:spChg chg="mod">
          <ac:chgData name="Kazuyoshi Uesaka" userId="S::kazuyoshi.uesaka@ericsson.com::aeaeab76-c689-4b76-9153-89f795eadfdb" providerId="AD" clId="Web-{2021DB72-E08A-4AB8-8F51-567E603AD6B0}" dt="2023-11-28T01:45:27.830" v="61" actId="20577"/>
          <ac:spMkLst>
            <pc:docMk/>
            <pc:sldMk cId="854176035" sldId="273"/>
            <ac:spMk id="3" creationId="{CE4FBADD-9FD9-47A3-94AD-ADA3B7737E3E}"/>
          </ac:spMkLst>
        </pc:spChg>
      </pc:sldChg>
      <pc:sldChg chg="modSp">
        <pc:chgData name="Kazuyoshi Uesaka" userId="S::kazuyoshi.uesaka@ericsson.com::aeaeab76-c689-4b76-9153-89f795eadfdb" providerId="AD" clId="Web-{2021DB72-E08A-4AB8-8F51-567E603AD6B0}" dt="2023-11-28T01:45:35.830" v="62" actId="20577"/>
        <pc:sldMkLst>
          <pc:docMk/>
          <pc:sldMk cId="3634849708" sldId="274"/>
        </pc:sldMkLst>
        <pc:spChg chg="mod">
          <ac:chgData name="Kazuyoshi Uesaka" userId="S::kazuyoshi.uesaka@ericsson.com::aeaeab76-c689-4b76-9153-89f795eadfdb" providerId="AD" clId="Web-{2021DB72-E08A-4AB8-8F51-567E603AD6B0}" dt="2023-11-28T01:45:35.830" v="62" actId="20577"/>
          <ac:spMkLst>
            <pc:docMk/>
            <pc:sldMk cId="3634849708" sldId="274"/>
            <ac:spMk id="3" creationId="{23B3F299-A889-5A4A-4800-223862BAF255}"/>
          </ac:spMkLst>
        </pc:spChg>
      </pc:sldChg>
      <pc:sldChg chg="modSp">
        <pc:chgData name="Kazuyoshi Uesaka" userId="S::kazuyoshi.uesaka@ericsson.com::aeaeab76-c689-4b76-9153-89f795eadfdb" providerId="AD" clId="Web-{2021DB72-E08A-4AB8-8F51-567E603AD6B0}" dt="2023-11-28T01:45:59.409" v="66" actId="20577"/>
        <pc:sldMkLst>
          <pc:docMk/>
          <pc:sldMk cId="2754986553" sldId="275"/>
        </pc:sldMkLst>
        <pc:spChg chg="mod">
          <ac:chgData name="Kazuyoshi Uesaka" userId="S::kazuyoshi.uesaka@ericsson.com::aeaeab76-c689-4b76-9153-89f795eadfdb" providerId="AD" clId="Web-{2021DB72-E08A-4AB8-8F51-567E603AD6B0}" dt="2023-11-28T01:45:59.409" v="66" actId="20577"/>
          <ac:spMkLst>
            <pc:docMk/>
            <pc:sldMk cId="2754986553" sldId="275"/>
            <ac:spMk id="3" creationId="{7CDB3A32-9C8F-5B4B-68D2-A7DE63C9CA58}"/>
          </ac:spMkLst>
        </pc:spChg>
      </pc:sldChg>
    </pc:docChg>
  </pc:docChgLst>
  <pc:docChgLst>
    <pc:chgData name="Christian Bergljung" userId="b6ed368b-e657-4ae7-b07c-b1d9abf42404" providerId="ADAL" clId="{D44C1E76-2E12-41AE-98E7-A34E11701387}"/>
    <pc:docChg chg="undo custSel addSld modSld modMainMaster">
      <pc:chgData name="Christian Bergljung" userId="b6ed368b-e657-4ae7-b07c-b1d9abf42404" providerId="ADAL" clId="{D44C1E76-2E12-41AE-98E7-A34E11701387}" dt="2023-11-30T23:42:32.289" v="5879" actId="207"/>
      <pc:docMkLst>
        <pc:docMk/>
      </pc:docMkLst>
      <pc:sldChg chg="addSp delSp modSp mod addCm delCm modCm">
        <pc:chgData name="Christian Bergljung" userId="b6ed368b-e657-4ae7-b07c-b1d9abf42404" providerId="ADAL" clId="{D44C1E76-2E12-41AE-98E7-A34E11701387}" dt="2023-11-29T16:42:58.451" v="3112" actId="20577"/>
        <pc:sldMkLst>
          <pc:docMk/>
          <pc:sldMk cId="3709959988" sldId="270"/>
        </pc:sldMkLst>
        <pc:spChg chg="add del mod">
          <ac:chgData name="Christian Bergljung" userId="b6ed368b-e657-4ae7-b07c-b1d9abf42404" providerId="ADAL" clId="{D44C1E76-2E12-41AE-98E7-A34E11701387}" dt="2023-11-29T10:56:06.711" v="355"/>
          <ac:spMkLst>
            <pc:docMk/>
            <pc:sldMk cId="3709959988" sldId="270"/>
            <ac:spMk id="2" creationId="{DD93BB01-3826-9A4B-1067-4C83E468545D}"/>
          </ac:spMkLst>
        </pc:spChg>
        <pc:spChg chg="mod">
          <ac:chgData name="Christian Bergljung" userId="b6ed368b-e657-4ae7-b07c-b1d9abf42404" providerId="ADAL" clId="{D44C1E76-2E12-41AE-98E7-A34E11701387}" dt="2023-11-29T16:42:58.451" v="3112" actId="20577"/>
          <ac:spMkLst>
            <pc:docMk/>
            <pc:sldMk cId="3709959988" sldId="270"/>
            <ac:spMk id="11" creationId="{2E8E8F9E-D1C4-4C6A-B250-14307A886012}"/>
          </ac:spMkLst>
        </pc:spChg>
      </pc:sldChg>
      <pc:sldChg chg="modSp mod">
        <pc:chgData name="Christian Bergljung" userId="b6ed368b-e657-4ae7-b07c-b1d9abf42404" providerId="ADAL" clId="{D44C1E76-2E12-41AE-98E7-A34E11701387}" dt="2023-11-29T11:47:10.843" v="1821" actId="207"/>
        <pc:sldMkLst>
          <pc:docMk/>
          <pc:sldMk cId="2093689308" sldId="276"/>
        </pc:sldMkLst>
        <pc:spChg chg="mod">
          <ac:chgData name="Christian Bergljung" userId="b6ed368b-e657-4ae7-b07c-b1d9abf42404" providerId="ADAL" clId="{D44C1E76-2E12-41AE-98E7-A34E11701387}" dt="2023-11-29T11:47:10.843" v="1821" actId="207"/>
          <ac:spMkLst>
            <pc:docMk/>
            <pc:sldMk cId="2093689308" sldId="276"/>
            <ac:spMk id="3" creationId="{C684C0B7-0158-4CF3-8A4F-3274B013E985}"/>
          </ac:spMkLst>
        </pc:spChg>
      </pc:sldChg>
      <pc:sldChg chg="addSp delSp modSp new mod modClrScheme chgLayout">
        <pc:chgData name="Christian Bergljung" userId="b6ed368b-e657-4ae7-b07c-b1d9abf42404" providerId="ADAL" clId="{D44C1E76-2E12-41AE-98E7-A34E11701387}" dt="2023-11-30T23:39:47.523" v="5842" actId="20577"/>
        <pc:sldMkLst>
          <pc:docMk/>
          <pc:sldMk cId="123644420" sldId="277"/>
        </pc:sldMkLst>
        <pc:spChg chg="mod">
          <ac:chgData name="Christian Bergljung" userId="b6ed368b-e657-4ae7-b07c-b1d9abf42404" providerId="ADAL" clId="{D44C1E76-2E12-41AE-98E7-A34E11701387}" dt="2023-11-29T14:30:21.384" v="3048" actId="26606"/>
          <ac:spMkLst>
            <pc:docMk/>
            <pc:sldMk cId="123644420" sldId="277"/>
            <ac:spMk id="2" creationId="{A1E69146-24FC-CB82-610F-9279AB73D82C}"/>
          </ac:spMkLst>
        </pc:spChg>
        <pc:spChg chg="mod ord">
          <ac:chgData name="Christian Bergljung" userId="b6ed368b-e657-4ae7-b07c-b1d9abf42404" providerId="ADAL" clId="{D44C1E76-2E12-41AE-98E7-A34E11701387}" dt="2023-11-30T23:39:47.523" v="5842" actId="20577"/>
          <ac:spMkLst>
            <pc:docMk/>
            <pc:sldMk cId="123644420" sldId="277"/>
            <ac:spMk id="3" creationId="{A636C2B2-CA9E-B8FA-F3B0-0204BC18F6DD}"/>
          </ac:spMkLst>
        </pc:spChg>
        <pc:spChg chg="mod">
          <ac:chgData name="Christian Bergljung" userId="b6ed368b-e657-4ae7-b07c-b1d9abf42404" providerId="ADAL" clId="{D44C1E76-2E12-41AE-98E7-A34E11701387}" dt="2023-11-29T12:03:18.669" v="2133"/>
          <ac:spMkLst>
            <pc:docMk/>
            <pc:sldMk cId="123644420" sldId="277"/>
            <ac:spMk id="6" creationId="{D6F675D4-7C32-5171-BA39-2B33A4EEC5E7}"/>
          </ac:spMkLst>
        </pc:spChg>
        <pc:spChg chg="mod">
          <ac:chgData name="Christian Bergljung" userId="b6ed368b-e657-4ae7-b07c-b1d9abf42404" providerId="ADAL" clId="{D44C1E76-2E12-41AE-98E7-A34E11701387}" dt="2023-11-29T12:03:18.669" v="2133"/>
          <ac:spMkLst>
            <pc:docMk/>
            <pc:sldMk cId="123644420" sldId="277"/>
            <ac:spMk id="7" creationId="{C412D7E8-4BD9-C399-9B3C-9FD25CC9DB23}"/>
          </ac:spMkLst>
        </pc:spChg>
        <pc:spChg chg="mod">
          <ac:chgData name="Christian Bergljung" userId="b6ed368b-e657-4ae7-b07c-b1d9abf42404" providerId="ADAL" clId="{D44C1E76-2E12-41AE-98E7-A34E11701387}" dt="2023-11-29T12:03:18.669" v="2133"/>
          <ac:spMkLst>
            <pc:docMk/>
            <pc:sldMk cId="123644420" sldId="277"/>
            <ac:spMk id="9" creationId="{379A2C0D-9CAE-62CE-547F-D82D8EDDA1FF}"/>
          </ac:spMkLst>
        </pc:spChg>
        <pc:spChg chg="mod">
          <ac:chgData name="Christian Bergljung" userId="b6ed368b-e657-4ae7-b07c-b1d9abf42404" providerId="ADAL" clId="{D44C1E76-2E12-41AE-98E7-A34E11701387}" dt="2023-11-29T12:03:18.669" v="2133"/>
          <ac:spMkLst>
            <pc:docMk/>
            <pc:sldMk cId="123644420" sldId="277"/>
            <ac:spMk id="11" creationId="{53C22688-AAA6-77BA-340D-E0E09F022369}"/>
          </ac:spMkLst>
        </pc:spChg>
        <pc:spChg chg="mod">
          <ac:chgData name="Christian Bergljung" userId="b6ed368b-e657-4ae7-b07c-b1d9abf42404" providerId="ADAL" clId="{D44C1E76-2E12-41AE-98E7-A34E11701387}" dt="2023-11-29T12:03:18.669" v="2133"/>
          <ac:spMkLst>
            <pc:docMk/>
            <pc:sldMk cId="123644420" sldId="277"/>
            <ac:spMk id="12" creationId="{E4FF0C99-1347-2EE4-C2B4-432A0A74FD9E}"/>
          </ac:spMkLst>
        </pc:spChg>
        <pc:spChg chg="mod">
          <ac:chgData name="Christian Bergljung" userId="b6ed368b-e657-4ae7-b07c-b1d9abf42404" providerId="ADAL" clId="{D44C1E76-2E12-41AE-98E7-A34E11701387}" dt="2023-11-29T12:03:18.669" v="2133"/>
          <ac:spMkLst>
            <pc:docMk/>
            <pc:sldMk cId="123644420" sldId="277"/>
            <ac:spMk id="15" creationId="{FACF4EF3-1609-58AA-BC7E-8BFC53407CA0}"/>
          </ac:spMkLst>
        </pc:spChg>
        <pc:spChg chg="mod">
          <ac:chgData name="Christian Bergljung" userId="b6ed368b-e657-4ae7-b07c-b1d9abf42404" providerId="ADAL" clId="{D44C1E76-2E12-41AE-98E7-A34E11701387}" dt="2023-11-29T12:03:18.669" v="2133"/>
          <ac:spMkLst>
            <pc:docMk/>
            <pc:sldMk cId="123644420" sldId="277"/>
            <ac:spMk id="18" creationId="{A8AB2D1B-7D66-1ACE-9513-362A5F2B6CAA}"/>
          </ac:spMkLst>
        </pc:spChg>
        <pc:spChg chg="mod">
          <ac:chgData name="Christian Bergljung" userId="b6ed368b-e657-4ae7-b07c-b1d9abf42404" providerId="ADAL" clId="{D44C1E76-2E12-41AE-98E7-A34E11701387}" dt="2023-11-29T12:03:18.669" v="2133"/>
          <ac:spMkLst>
            <pc:docMk/>
            <pc:sldMk cId="123644420" sldId="277"/>
            <ac:spMk id="19" creationId="{A6292C3F-C112-3361-AA9C-A5608DA4FBF5}"/>
          </ac:spMkLst>
        </pc:spChg>
        <pc:spChg chg="mod">
          <ac:chgData name="Christian Bergljung" userId="b6ed368b-e657-4ae7-b07c-b1d9abf42404" providerId="ADAL" clId="{D44C1E76-2E12-41AE-98E7-A34E11701387}" dt="2023-11-29T12:03:18.669" v="2133"/>
          <ac:spMkLst>
            <pc:docMk/>
            <pc:sldMk cId="123644420" sldId="277"/>
            <ac:spMk id="20" creationId="{48AA626E-0484-FE2E-E77F-3DAB070C6D39}"/>
          </ac:spMkLst>
        </pc:spChg>
        <pc:spChg chg="mod">
          <ac:chgData name="Christian Bergljung" userId="b6ed368b-e657-4ae7-b07c-b1d9abf42404" providerId="ADAL" clId="{D44C1E76-2E12-41AE-98E7-A34E11701387}" dt="2023-11-29T12:03:18.669" v="2133"/>
          <ac:spMkLst>
            <pc:docMk/>
            <pc:sldMk cId="123644420" sldId="277"/>
            <ac:spMk id="22" creationId="{FAF93CA8-D3F4-6E3F-5701-5B4AC415D913}"/>
          </ac:spMkLst>
        </pc:spChg>
        <pc:spChg chg="mod">
          <ac:chgData name="Christian Bergljung" userId="b6ed368b-e657-4ae7-b07c-b1d9abf42404" providerId="ADAL" clId="{D44C1E76-2E12-41AE-98E7-A34E11701387}" dt="2023-11-29T12:03:18.669" v="2133"/>
          <ac:spMkLst>
            <pc:docMk/>
            <pc:sldMk cId="123644420" sldId="277"/>
            <ac:spMk id="24" creationId="{74A6A892-85F4-A58F-87B9-791BF73901C3}"/>
          </ac:spMkLst>
        </pc:spChg>
        <pc:spChg chg="mod">
          <ac:chgData name="Christian Bergljung" userId="b6ed368b-e657-4ae7-b07c-b1d9abf42404" providerId="ADAL" clId="{D44C1E76-2E12-41AE-98E7-A34E11701387}" dt="2023-11-29T12:03:18.669" v="2133"/>
          <ac:spMkLst>
            <pc:docMk/>
            <pc:sldMk cId="123644420" sldId="277"/>
            <ac:spMk id="26" creationId="{539D4F4D-F2A9-51F2-27CD-E12E5581BC9B}"/>
          </ac:spMkLst>
        </pc:spChg>
        <pc:spChg chg="mod">
          <ac:chgData name="Christian Bergljung" userId="b6ed368b-e657-4ae7-b07c-b1d9abf42404" providerId="ADAL" clId="{D44C1E76-2E12-41AE-98E7-A34E11701387}" dt="2023-11-29T12:03:18.669" v="2133"/>
          <ac:spMkLst>
            <pc:docMk/>
            <pc:sldMk cId="123644420" sldId="277"/>
            <ac:spMk id="28" creationId="{B5542771-DBBA-FBAA-36F6-A1CC6E4F3DA8}"/>
          </ac:spMkLst>
        </pc:spChg>
        <pc:spChg chg="mod">
          <ac:chgData name="Christian Bergljung" userId="b6ed368b-e657-4ae7-b07c-b1d9abf42404" providerId="ADAL" clId="{D44C1E76-2E12-41AE-98E7-A34E11701387}" dt="2023-11-29T12:03:18.669" v="2133"/>
          <ac:spMkLst>
            <pc:docMk/>
            <pc:sldMk cId="123644420" sldId="277"/>
            <ac:spMk id="30" creationId="{60024440-AAE0-202B-2AE4-DB4171E00DFC}"/>
          </ac:spMkLst>
        </pc:spChg>
        <pc:spChg chg="mod">
          <ac:chgData name="Christian Bergljung" userId="b6ed368b-e657-4ae7-b07c-b1d9abf42404" providerId="ADAL" clId="{D44C1E76-2E12-41AE-98E7-A34E11701387}" dt="2023-11-29T12:03:18.669" v="2133"/>
          <ac:spMkLst>
            <pc:docMk/>
            <pc:sldMk cId="123644420" sldId="277"/>
            <ac:spMk id="31" creationId="{C7EF148A-3018-A547-A2BE-0DFF1AAD9D00}"/>
          </ac:spMkLst>
        </pc:spChg>
        <pc:spChg chg="mod">
          <ac:chgData name="Christian Bergljung" userId="b6ed368b-e657-4ae7-b07c-b1d9abf42404" providerId="ADAL" clId="{D44C1E76-2E12-41AE-98E7-A34E11701387}" dt="2023-11-29T12:03:18.669" v="2133"/>
          <ac:spMkLst>
            <pc:docMk/>
            <pc:sldMk cId="123644420" sldId="277"/>
            <ac:spMk id="33" creationId="{8C5F1742-C2DE-6424-7CFD-B0656F1C99B0}"/>
          </ac:spMkLst>
        </pc:spChg>
        <pc:spChg chg="mod">
          <ac:chgData name="Christian Bergljung" userId="b6ed368b-e657-4ae7-b07c-b1d9abf42404" providerId="ADAL" clId="{D44C1E76-2E12-41AE-98E7-A34E11701387}" dt="2023-11-29T12:03:18.669" v="2133"/>
          <ac:spMkLst>
            <pc:docMk/>
            <pc:sldMk cId="123644420" sldId="277"/>
            <ac:spMk id="35" creationId="{1EC4159E-0E17-21FB-139B-8C80B9E0B7B7}"/>
          </ac:spMkLst>
        </pc:spChg>
        <pc:spChg chg="mod">
          <ac:chgData name="Christian Bergljung" userId="b6ed368b-e657-4ae7-b07c-b1d9abf42404" providerId="ADAL" clId="{D44C1E76-2E12-41AE-98E7-A34E11701387}" dt="2023-11-29T12:03:18.669" v="2133"/>
          <ac:spMkLst>
            <pc:docMk/>
            <pc:sldMk cId="123644420" sldId="277"/>
            <ac:spMk id="37" creationId="{2B435D83-316C-E09C-0780-B5DCBE7CFE39}"/>
          </ac:spMkLst>
        </pc:spChg>
        <pc:spChg chg="mod">
          <ac:chgData name="Christian Bergljung" userId="b6ed368b-e657-4ae7-b07c-b1d9abf42404" providerId="ADAL" clId="{D44C1E76-2E12-41AE-98E7-A34E11701387}" dt="2023-11-29T12:03:18.669" v="2133"/>
          <ac:spMkLst>
            <pc:docMk/>
            <pc:sldMk cId="123644420" sldId="277"/>
            <ac:spMk id="39" creationId="{2C7ADD2F-0D29-A3F6-8DCA-F80BD2F66A14}"/>
          </ac:spMkLst>
        </pc:spChg>
        <pc:spChg chg="mod">
          <ac:chgData name="Christian Bergljung" userId="b6ed368b-e657-4ae7-b07c-b1d9abf42404" providerId="ADAL" clId="{D44C1E76-2E12-41AE-98E7-A34E11701387}" dt="2023-11-29T12:03:18.669" v="2133"/>
          <ac:spMkLst>
            <pc:docMk/>
            <pc:sldMk cId="123644420" sldId="277"/>
            <ac:spMk id="40" creationId="{74ACA31C-9E2E-8284-9C13-F4F1E1F7AE60}"/>
          </ac:spMkLst>
        </pc:spChg>
        <pc:spChg chg="mod">
          <ac:chgData name="Christian Bergljung" userId="b6ed368b-e657-4ae7-b07c-b1d9abf42404" providerId="ADAL" clId="{D44C1E76-2E12-41AE-98E7-A34E11701387}" dt="2023-11-29T12:03:18.669" v="2133"/>
          <ac:spMkLst>
            <pc:docMk/>
            <pc:sldMk cId="123644420" sldId="277"/>
            <ac:spMk id="41" creationId="{9A3FFDDC-4CFC-6E42-B8CB-82EBA210E007}"/>
          </ac:spMkLst>
        </pc:spChg>
        <pc:spChg chg="mod">
          <ac:chgData name="Christian Bergljung" userId="b6ed368b-e657-4ae7-b07c-b1d9abf42404" providerId="ADAL" clId="{D44C1E76-2E12-41AE-98E7-A34E11701387}" dt="2023-11-29T12:03:18.669" v="2133"/>
          <ac:spMkLst>
            <pc:docMk/>
            <pc:sldMk cId="123644420" sldId="277"/>
            <ac:spMk id="43" creationId="{18E71927-3A7B-F20F-AC7E-B812B4CA49D4}"/>
          </ac:spMkLst>
        </pc:spChg>
        <pc:spChg chg="mod">
          <ac:chgData name="Christian Bergljung" userId="b6ed368b-e657-4ae7-b07c-b1d9abf42404" providerId="ADAL" clId="{D44C1E76-2E12-41AE-98E7-A34E11701387}" dt="2023-11-29T12:03:18.669" v="2133"/>
          <ac:spMkLst>
            <pc:docMk/>
            <pc:sldMk cId="123644420" sldId="277"/>
            <ac:spMk id="45" creationId="{1BEB54E5-216B-FD36-AD49-30FFA030395A}"/>
          </ac:spMkLst>
        </pc:spChg>
        <pc:spChg chg="mod">
          <ac:chgData name="Christian Bergljung" userId="b6ed368b-e657-4ae7-b07c-b1d9abf42404" providerId="ADAL" clId="{D44C1E76-2E12-41AE-98E7-A34E11701387}" dt="2023-11-29T12:03:18.669" v="2133"/>
          <ac:spMkLst>
            <pc:docMk/>
            <pc:sldMk cId="123644420" sldId="277"/>
            <ac:spMk id="48" creationId="{EC1E4374-4E3D-A677-8031-928CF0CF0BA6}"/>
          </ac:spMkLst>
        </pc:spChg>
        <pc:spChg chg="mod">
          <ac:chgData name="Christian Bergljung" userId="b6ed368b-e657-4ae7-b07c-b1d9abf42404" providerId="ADAL" clId="{D44C1E76-2E12-41AE-98E7-A34E11701387}" dt="2023-11-29T12:03:18.669" v="2133"/>
          <ac:spMkLst>
            <pc:docMk/>
            <pc:sldMk cId="123644420" sldId="277"/>
            <ac:spMk id="50" creationId="{C9028CC3-BED8-73DD-0997-1C7EE02C778A}"/>
          </ac:spMkLst>
        </pc:spChg>
        <pc:spChg chg="mod">
          <ac:chgData name="Christian Bergljung" userId="b6ed368b-e657-4ae7-b07c-b1d9abf42404" providerId="ADAL" clId="{D44C1E76-2E12-41AE-98E7-A34E11701387}" dt="2023-11-29T12:03:18.669" v="2133"/>
          <ac:spMkLst>
            <pc:docMk/>
            <pc:sldMk cId="123644420" sldId="277"/>
            <ac:spMk id="51" creationId="{38342F44-CCEF-DBC6-C1A7-6380FBEDCA09}"/>
          </ac:spMkLst>
        </pc:spChg>
        <pc:spChg chg="mod">
          <ac:chgData name="Christian Bergljung" userId="b6ed368b-e657-4ae7-b07c-b1d9abf42404" providerId="ADAL" clId="{D44C1E76-2E12-41AE-98E7-A34E11701387}" dt="2023-11-29T12:03:18.669" v="2133"/>
          <ac:spMkLst>
            <pc:docMk/>
            <pc:sldMk cId="123644420" sldId="277"/>
            <ac:spMk id="52" creationId="{AD28687D-D0C9-38F8-A2BF-1FDC2B3ACC15}"/>
          </ac:spMkLst>
        </pc:spChg>
        <pc:grpChg chg="add del mod">
          <ac:chgData name="Christian Bergljung" userId="b6ed368b-e657-4ae7-b07c-b1d9abf42404" providerId="ADAL" clId="{D44C1E76-2E12-41AE-98E7-A34E11701387}" dt="2023-11-29T12:03:38.382" v="2136"/>
          <ac:grpSpMkLst>
            <pc:docMk/>
            <pc:sldMk cId="123644420" sldId="277"/>
            <ac:grpSpMk id="4" creationId="{5C2751BD-E102-A8B8-F0CD-28B01BEBF40A}"/>
          </ac:grpSpMkLst>
        </pc:grpChg>
        <pc:picChg chg="add del mod">
          <ac:chgData name="Christian Bergljung" userId="b6ed368b-e657-4ae7-b07c-b1d9abf42404" providerId="ADAL" clId="{D44C1E76-2E12-41AE-98E7-A34E11701387}" dt="2023-11-30T23:39:27.187" v="5836" actId="478"/>
          <ac:picMkLst>
            <pc:docMk/>
            <pc:sldMk cId="123644420" sldId="277"/>
            <ac:picMk id="5" creationId="{C729A37E-3509-69FC-6F2C-E000F6F75C0F}"/>
          </ac:picMkLst>
        </pc:picChg>
        <pc:picChg chg="add mod">
          <ac:chgData name="Christian Bergljung" userId="b6ed368b-e657-4ae7-b07c-b1d9abf42404" providerId="ADAL" clId="{D44C1E76-2E12-41AE-98E7-A34E11701387}" dt="2023-11-30T23:39:44.162" v="5839" actId="1076"/>
          <ac:picMkLst>
            <pc:docMk/>
            <pc:sldMk cId="123644420" sldId="277"/>
            <ac:picMk id="6" creationId="{A3EAD26F-EF28-8AF7-A068-AAE375BDE7B1}"/>
          </ac:picMkLst>
        </pc:picChg>
        <pc:picChg chg="add del mod">
          <ac:chgData name="Christian Bergljung" userId="b6ed368b-e657-4ae7-b07c-b1d9abf42404" providerId="ADAL" clId="{D44C1E76-2E12-41AE-98E7-A34E11701387}" dt="2023-11-29T14:30:10.945" v="3043" actId="478"/>
          <ac:picMkLst>
            <pc:docMk/>
            <pc:sldMk cId="123644420" sldId="277"/>
            <ac:picMk id="54" creationId="{A75C81FB-B90E-D866-D470-D38AFA38763A}"/>
          </ac:picMkLst>
        </pc:picChg>
        <pc:cxnChg chg="mod">
          <ac:chgData name="Christian Bergljung" userId="b6ed368b-e657-4ae7-b07c-b1d9abf42404" providerId="ADAL" clId="{D44C1E76-2E12-41AE-98E7-A34E11701387}" dt="2023-11-29T12:03:18.669" v="2133"/>
          <ac:cxnSpMkLst>
            <pc:docMk/>
            <pc:sldMk cId="123644420" sldId="277"/>
            <ac:cxnSpMk id="5" creationId="{6DEB3062-83D7-05B6-78A1-419DC3DF330B}"/>
          </ac:cxnSpMkLst>
        </pc:cxnChg>
        <pc:cxnChg chg="mod">
          <ac:chgData name="Christian Bergljung" userId="b6ed368b-e657-4ae7-b07c-b1d9abf42404" providerId="ADAL" clId="{D44C1E76-2E12-41AE-98E7-A34E11701387}" dt="2023-11-29T12:03:18.669" v="2133"/>
          <ac:cxnSpMkLst>
            <pc:docMk/>
            <pc:sldMk cId="123644420" sldId="277"/>
            <ac:cxnSpMk id="8" creationId="{47C259FC-74E9-C89D-85B5-879FD240353F}"/>
          </ac:cxnSpMkLst>
        </pc:cxnChg>
        <pc:cxnChg chg="mod">
          <ac:chgData name="Christian Bergljung" userId="b6ed368b-e657-4ae7-b07c-b1d9abf42404" providerId="ADAL" clId="{D44C1E76-2E12-41AE-98E7-A34E11701387}" dt="2023-11-29T12:03:18.669" v="2133"/>
          <ac:cxnSpMkLst>
            <pc:docMk/>
            <pc:sldMk cId="123644420" sldId="277"/>
            <ac:cxnSpMk id="10" creationId="{0C90C7DE-EC74-07B0-D3DA-4BC0763E646F}"/>
          </ac:cxnSpMkLst>
        </pc:cxnChg>
        <pc:cxnChg chg="mod">
          <ac:chgData name="Christian Bergljung" userId="b6ed368b-e657-4ae7-b07c-b1d9abf42404" providerId="ADAL" clId="{D44C1E76-2E12-41AE-98E7-A34E11701387}" dt="2023-11-29T12:03:18.669" v="2133"/>
          <ac:cxnSpMkLst>
            <pc:docMk/>
            <pc:sldMk cId="123644420" sldId="277"/>
            <ac:cxnSpMk id="13" creationId="{7C07B384-971D-8F61-9676-34847A648CAE}"/>
          </ac:cxnSpMkLst>
        </pc:cxnChg>
        <pc:cxnChg chg="mod">
          <ac:chgData name="Christian Bergljung" userId="b6ed368b-e657-4ae7-b07c-b1d9abf42404" providerId="ADAL" clId="{D44C1E76-2E12-41AE-98E7-A34E11701387}" dt="2023-11-29T12:03:18.669" v="2133"/>
          <ac:cxnSpMkLst>
            <pc:docMk/>
            <pc:sldMk cId="123644420" sldId="277"/>
            <ac:cxnSpMk id="14" creationId="{D65D8450-C6EA-4209-1BC6-8004C3EBA6A9}"/>
          </ac:cxnSpMkLst>
        </pc:cxnChg>
        <pc:cxnChg chg="mod">
          <ac:chgData name="Christian Bergljung" userId="b6ed368b-e657-4ae7-b07c-b1d9abf42404" providerId="ADAL" clId="{D44C1E76-2E12-41AE-98E7-A34E11701387}" dt="2023-11-29T12:03:18.669" v="2133"/>
          <ac:cxnSpMkLst>
            <pc:docMk/>
            <pc:sldMk cId="123644420" sldId="277"/>
            <ac:cxnSpMk id="16" creationId="{D1227FC6-881A-D77C-332E-74E6B06C324F}"/>
          </ac:cxnSpMkLst>
        </pc:cxnChg>
        <pc:cxnChg chg="mod">
          <ac:chgData name="Christian Bergljung" userId="b6ed368b-e657-4ae7-b07c-b1d9abf42404" providerId="ADAL" clId="{D44C1E76-2E12-41AE-98E7-A34E11701387}" dt="2023-11-29T12:03:18.669" v="2133"/>
          <ac:cxnSpMkLst>
            <pc:docMk/>
            <pc:sldMk cId="123644420" sldId="277"/>
            <ac:cxnSpMk id="17" creationId="{37EA0BD6-DCD5-059A-2751-F2C7AB86B804}"/>
          </ac:cxnSpMkLst>
        </pc:cxnChg>
        <pc:cxnChg chg="mod">
          <ac:chgData name="Christian Bergljung" userId="b6ed368b-e657-4ae7-b07c-b1d9abf42404" providerId="ADAL" clId="{D44C1E76-2E12-41AE-98E7-A34E11701387}" dt="2023-11-29T12:03:18.669" v="2133"/>
          <ac:cxnSpMkLst>
            <pc:docMk/>
            <pc:sldMk cId="123644420" sldId="277"/>
            <ac:cxnSpMk id="21" creationId="{01C3C595-6977-9EBC-E99F-4D9C648809A3}"/>
          </ac:cxnSpMkLst>
        </pc:cxnChg>
        <pc:cxnChg chg="mod">
          <ac:chgData name="Christian Bergljung" userId="b6ed368b-e657-4ae7-b07c-b1d9abf42404" providerId="ADAL" clId="{D44C1E76-2E12-41AE-98E7-A34E11701387}" dt="2023-11-29T12:03:18.669" v="2133"/>
          <ac:cxnSpMkLst>
            <pc:docMk/>
            <pc:sldMk cId="123644420" sldId="277"/>
            <ac:cxnSpMk id="23" creationId="{C19AAF15-CAE6-D341-835C-A7DA675F013E}"/>
          </ac:cxnSpMkLst>
        </pc:cxnChg>
        <pc:cxnChg chg="mod">
          <ac:chgData name="Christian Bergljung" userId="b6ed368b-e657-4ae7-b07c-b1d9abf42404" providerId="ADAL" clId="{D44C1E76-2E12-41AE-98E7-A34E11701387}" dt="2023-11-29T12:03:18.669" v="2133"/>
          <ac:cxnSpMkLst>
            <pc:docMk/>
            <pc:sldMk cId="123644420" sldId="277"/>
            <ac:cxnSpMk id="25" creationId="{4AFE64F5-673E-DF90-7E38-F253C90963EA}"/>
          </ac:cxnSpMkLst>
        </pc:cxnChg>
        <pc:cxnChg chg="mod">
          <ac:chgData name="Christian Bergljung" userId="b6ed368b-e657-4ae7-b07c-b1d9abf42404" providerId="ADAL" clId="{D44C1E76-2E12-41AE-98E7-A34E11701387}" dt="2023-11-29T12:03:18.669" v="2133"/>
          <ac:cxnSpMkLst>
            <pc:docMk/>
            <pc:sldMk cId="123644420" sldId="277"/>
            <ac:cxnSpMk id="27" creationId="{BD1D1A90-C799-DE1F-08D9-8DF3D3CBDF60}"/>
          </ac:cxnSpMkLst>
        </pc:cxnChg>
        <pc:cxnChg chg="mod">
          <ac:chgData name="Christian Bergljung" userId="b6ed368b-e657-4ae7-b07c-b1d9abf42404" providerId="ADAL" clId="{D44C1E76-2E12-41AE-98E7-A34E11701387}" dt="2023-11-29T12:03:18.669" v="2133"/>
          <ac:cxnSpMkLst>
            <pc:docMk/>
            <pc:sldMk cId="123644420" sldId="277"/>
            <ac:cxnSpMk id="29" creationId="{8E8775F8-BD64-C5DA-E7E1-4995026C3166}"/>
          </ac:cxnSpMkLst>
        </pc:cxnChg>
        <pc:cxnChg chg="mod">
          <ac:chgData name="Christian Bergljung" userId="b6ed368b-e657-4ae7-b07c-b1d9abf42404" providerId="ADAL" clId="{D44C1E76-2E12-41AE-98E7-A34E11701387}" dt="2023-11-29T12:03:18.669" v="2133"/>
          <ac:cxnSpMkLst>
            <pc:docMk/>
            <pc:sldMk cId="123644420" sldId="277"/>
            <ac:cxnSpMk id="32" creationId="{6842571B-BB7B-5F0A-6CAB-735F14CAD8A0}"/>
          </ac:cxnSpMkLst>
        </pc:cxnChg>
        <pc:cxnChg chg="mod">
          <ac:chgData name="Christian Bergljung" userId="b6ed368b-e657-4ae7-b07c-b1d9abf42404" providerId="ADAL" clId="{D44C1E76-2E12-41AE-98E7-A34E11701387}" dt="2023-11-29T12:03:18.669" v="2133"/>
          <ac:cxnSpMkLst>
            <pc:docMk/>
            <pc:sldMk cId="123644420" sldId="277"/>
            <ac:cxnSpMk id="34" creationId="{AFBA8CB7-222A-C2C9-DA62-BF2E11698931}"/>
          </ac:cxnSpMkLst>
        </pc:cxnChg>
        <pc:cxnChg chg="mod">
          <ac:chgData name="Christian Bergljung" userId="b6ed368b-e657-4ae7-b07c-b1d9abf42404" providerId="ADAL" clId="{D44C1E76-2E12-41AE-98E7-A34E11701387}" dt="2023-11-29T12:03:18.669" v="2133"/>
          <ac:cxnSpMkLst>
            <pc:docMk/>
            <pc:sldMk cId="123644420" sldId="277"/>
            <ac:cxnSpMk id="36" creationId="{34382AD8-6CA2-FE76-824B-80AE687658CE}"/>
          </ac:cxnSpMkLst>
        </pc:cxnChg>
        <pc:cxnChg chg="mod">
          <ac:chgData name="Christian Bergljung" userId="b6ed368b-e657-4ae7-b07c-b1d9abf42404" providerId="ADAL" clId="{D44C1E76-2E12-41AE-98E7-A34E11701387}" dt="2023-11-29T12:03:18.669" v="2133"/>
          <ac:cxnSpMkLst>
            <pc:docMk/>
            <pc:sldMk cId="123644420" sldId="277"/>
            <ac:cxnSpMk id="38" creationId="{5766F6AD-E5D1-9DD4-5FCC-6010CCC3C545}"/>
          </ac:cxnSpMkLst>
        </pc:cxnChg>
        <pc:cxnChg chg="mod">
          <ac:chgData name="Christian Bergljung" userId="b6ed368b-e657-4ae7-b07c-b1d9abf42404" providerId="ADAL" clId="{D44C1E76-2E12-41AE-98E7-A34E11701387}" dt="2023-11-29T12:03:18.669" v="2133"/>
          <ac:cxnSpMkLst>
            <pc:docMk/>
            <pc:sldMk cId="123644420" sldId="277"/>
            <ac:cxnSpMk id="42" creationId="{89C922D9-7C92-3C71-3890-0959B8BD2872}"/>
          </ac:cxnSpMkLst>
        </pc:cxnChg>
        <pc:cxnChg chg="mod">
          <ac:chgData name="Christian Bergljung" userId="b6ed368b-e657-4ae7-b07c-b1d9abf42404" providerId="ADAL" clId="{D44C1E76-2E12-41AE-98E7-A34E11701387}" dt="2023-11-29T12:03:18.669" v="2133"/>
          <ac:cxnSpMkLst>
            <pc:docMk/>
            <pc:sldMk cId="123644420" sldId="277"/>
            <ac:cxnSpMk id="44" creationId="{8DB047CA-6D4F-9BC5-72E1-DAFA790E75B1}"/>
          </ac:cxnSpMkLst>
        </pc:cxnChg>
        <pc:cxnChg chg="mod">
          <ac:chgData name="Christian Bergljung" userId="b6ed368b-e657-4ae7-b07c-b1d9abf42404" providerId="ADAL" clId="{D44C1E76-2E12-41AE-98E7-A34E11701387}" dt="2023-11-29T12:03:18.669" v="2133"/>
          <ac:cxnSpMkLst>
            <pc:docMk/>
            <pc:sldMk cId="123644420" sldId="277"/>
            <ac:cxnSpMk id="46" creationId="{AA34E6EB-671E-E0DB-7178-E5374A300E95}"/>
          </ac:cxnSpMkLst>
        </pc:cxnChg>
        <pc:cxnChg chg="mod">
          <ac:chgData name="Christian Bergljung" userId="b6ed368b-e657-4ae7-b07c-b1d9abf42404" providerId="ADAL" clId="{D44C1E76-2E12-41AE-98E7-A34E11701387}" dt="2023-11-29T12:03:18.669" v="2133"/>
          <ac:cxnSpMkLst>
            <pc:docMk/>
            <pc:sldMk cId="123644420" sldId="277"/>
            <ac:cxnSpMk id="47" creationId="{B8A4A205-3232-B6D2-D829-26B9EB7CF4AC}"/>
          </ac:cxnSpMkLst>
        </pc:cxnChg>
        <pc:cxnChg chg="mod">
          <ac:chgData name="Christian Bergljung" userId="b6ed368b-e657-4ae7-b07c-b1d9abf42404" providerId="ADAL" clId="{D44C1E76-2E12-41AE-98E7-A34E11701387}" dt="2023-11-29T12:03:18.669" v="2133"/>
          <ac:cxnSpMkLst>
            <pc:docMk/>
            <pc:sldMk cId="123644420" sldId="277"/>
            <ac:cxnSpMk id="49" creationId="{F771D37D-CAFF-C8E6-857F-E1772E054453}"/>
          </ac:cxnSpMkLst>
        </pc:cxnChg>
      </pc:sldChg>
      <pc:sldChg chg="modSp mod addCm delCm">
        <pc:chgData name="Christian Bergljung" userId="b6ed368b-e657-4ae7-b07c-b1d9abf42404" providerId="ADAL" clId="{D44C1E76-2E12-41AE-98E7-A34E11701387}" dt="2023-11-29T17:47:06.936" v="3378" actId="20577"/>
        <pc:sldMkLst>
          <pc:docMk/>
          <pc:sldMk cId="4095302441" sldId="278"/>
        </pc:sldMkLst>
        <pc:spChg chg="mod">
          <ac:chgData name="Christian Bergljung" userId="b6ed368b-e657-4ae7-b07c-b1d9abf42404" providerId="ADAL" clId="{D44C1E76-2E12-41AE-98E7-A34E11701387}" dt="2023-11-29T17:47:06.936" v="3378" actId="20577"/>
          <ac:spMkLst>
            <pc:docMk/>
            <pc:sldMk cId="4095302441" sldId="278"/>
            <ac:spMk id="3" creationId="{D8FE55CD-5E59-1536-806E-AF73DC64BE30}"/>
          </ac:spMkLst>
        </pc:spChg>
      </pc:sldChg>
      <pc:sldChg chg="modSp mod addCm modCm">
        <pc:chgData name="Christian Bergljung" userId="b6ed368b-e657-4ae7-b07c-b1d9abf42404" providerId="ADAL" clId="{D44C1E76-2E12-41AE-98E7-A34E11701387}" dt="2023-11-30T12:34:50.403" v="5791" actId="20577"/>
        <pc:sldMkLst>
          <pc:docMk/>
          <pc:sldMk cId="1621755639" sldId="279"/>
        </pc:sldMkLst>
        <pc:spChg chg="mod">
          <ac:chgData name="Christian Bergljung" userId="b6ed368b-e657-4ae7-b07c-b1d9abf42404" providerId="ADAL" clId="{D44C1E76-2E12-41AE-98E7-A34E11701387}" dt="2023-11-30T12:23:34.810" v="4833" actId="20577"/>
          <ac:spMkLst>
            <pc:docMk/>
            <pc:sldMk cId="1621755639" sldId="279"/>
            <ac:spMk id="2" creationId="{5A4758CF-2E81-6B20-15B2-3F05548CAA02}"/>
          </ac:spMkLst>
        </pc:spChg>
        <pc:spChg chg="mod">
          <ac:chgData name="Christian Bergljung" userId="b6ed368b-e657-4ae7-b07c-b1d9abf42404" providerId="ADAL" clId="{D44C1E76-2E12-41AE-98E7-A34E11701387}" dt="2023-11-30T12:34:50.403" v="5791" actId="20577"/>
          <ac:spMkLst>
            <pc:docMk/>
            <pc:sldMk cId="1621755639" sldId="279"/>
            <ac:spMk id="3" creationId="{6F367D94-5324-06DA-79C6-6F06F78B69B2}"/>
          </ac:spMkLst>
        </pc:spChg>
      </pc:sldChg>
      <pc:sldChg chg="modSp mod">
        <pc:chgData name="Christian Bergljung" userId="b6ed368b-e657-4ae7-b07c-b1d9abf42404" providerId="ADAL" clId="{D44C1E76-2E12-41AE-98E7-A34E11701387}" dt="2023-11-30T23:42:32.289" v="5879" actId="207"/>
        <pc:sldMkLst>
          <pc:docMk/>
          <pc:sldMk cId="3823514205" sldId="280"/>
        </pc:sldMkLst>
        <pc:spChg chg="mod">
          <ac:chgData name="Christian Bergljung" userId="b6ed368b-e657-4ae7-b07c-b1d9abf42404" providerId="ADAL" clId="{D44C1E76-2E12-41AE-98E7-A34E11701387}" dt="2023-11-30T12:19:16.489" v="4727" actId="20577"/>
          <ac:spMkLst>
            <pc:docMk/>
            <pc:sldMk cId="3823514205" sldId="280"/>
            <ac:spMk id="2" creationId="{38CE466E-124C-5CFD-B4F5-670BCAFA96EC}"/>
          </ac:spMkLst>
        </pc:spChg>
        <pc:spChg chg="mod">
          <ac:chgData name="Christian Bergljung" userId="b6ed368b-e657-4ae7-b07c-b1d9abf42404" providerId="ADAL" clId="{D44C1E76-2E12-41AE-98E7-A34E11701387}" dt="2023-11-30T23:42:32.289" v="5879" actId="207"/>
          <ac:spMkLst>
            <pc:docMk/>
            <pc:sldMk cId="3823514205" sldId="280"/>
            <ac:spMk id="3" creationId="{BC6E32E0-BD6A-2E46-7344-FB6860CBB61F}"/>
          </ac:spMkLst>
        </pc:spChg>
      </pc:sldChg>
      <pc:sldMasterChg chg="modSldLayout">
        <pc:chgData name="Christian Bergljung" userId="b6ed368b-e657-4ae7-b07c-b1d9abf42404" providerId="ADAL" clId="{D44C1E76-2E12-41AE-98E7-A34E11701387}" dt="2023-11-30T23:39:21.907" v="5835" actId="20577"/>
        <pc:sldMasterMkLst>
          <pc:docMk/>
          <pc:sldMasterMk cId="2523064765" sldId="2147483660"/>
        </pc:sldMasterMkLst>
        <pc:sldLayoutChg chg="modSp mod">
          <pc:chgData name="Christian Bergljung" userId="b6ed368b-e657-4ae7-b07c-b1d9abf42404" providerId="ADAL" clId="{D44C1E76-2E12-41AE-98E7-A34E11701387}" dt="2023-11-30T23:39:21.830" v="5795" actId="20577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Christian Bergljung" userId="b6ed368b-e657-4ae7-b07c-b1d9abf42404" providerId="ADAL" clId="{D44C1E76-2E12-41AE-98E7-A34E11701387}" dt="2023-11-30T23:39:21.830" v="5795" actId="20577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Christian Bergljung" userId="b6ed368b-e657-4ae7-b07c-b1d9abf42404" providerId="ADAL" clId="{D44C1E76-2E12-41AE-98E7-A34E11701387}" dt="2023-11-30T23:39:21.853" v="5807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Christian Bergljung" userId="b6ed368b-e657-4ae7-b07c-b1d9abf42404" providerId="ADAL" clId="{D44C1E76-2E12-41AE-98E7-A34E11701387}" dt="2023-11-30T23:39:21.853" v="5807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Christian Bergljung" userId="b6ed368b-e657-4ae7-b07c-b1d9abf42404" providerId="ADAL" clId="{D44C1E76-2E12-41AE-98E7-A34E11701387}" dt="2023-11-30T23:39:21.870" v="5819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Christian Bergljung" userId="b6ed368b-e657-4ae7-b07c-b1d9abf42404" providerId="ADAL" clId="{D44C1E76-2E12-41AE-98E7-A34E11701387}" dt="2023-11-30T23:39:21.870" v="5819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Christian Bergljung" userId="b6ed368b-e657-4ae7-b07c-b1d9abf42404" providerId="ADAL" clId="{D44C1E76-2E12-41AE-98E7-A34E11701387}" dt="2023-11-30T23:39:21.891" v="5827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Christian Bergljung" userId="b6ed368b-e657-4ae7-b07c-b1d9abf42404" providerId="ADAL" clId="{D44C1E76-2E12-41AE-98E7-A34E11701387}" dt="2023-11-30T23:39:21.891" v="5827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Christian Bergljung" userId="b6ed368b-e657-4ae7-b07c-b1d9abf42404" providerId="ADAL" clId="{D44C1E76-2E12-41AE-98E7-A34E11701387}" dt="2023-11-30T23:39:21.907" v="5835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Christian Bergljung" userId="b6ed368b-e657-4ae7-b07c-b1d9abf42404" providerId="ADAL" clId="{D44C1E76-2E12-41AE-98E7-A34E11701387}" dt="2023-11-30T23:39:21.907" v="5835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Christian Bergljung" userId="b6ed368b-e657-4ae7-b07c-b1d9abf42404" providerId="ADAL" clId="{D44C1E76-2E12-41AE-98E7-A34E11701387}" dt="2023-11-30T23:39:21.907" v="5831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Christian Bergljung" userId="b6ed368b-e657-4ae7-b07c-b1d9abf42404" providerId="ADAL" clId="{D44C1E76-2E12-41AE-98E7-A34E11701387}" dt="2023-11-30T23:39:21.907" v="5831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Christian Bergljung" userId="b6ed368b-e657-4ae7-b07c-b1d9abf42404" providerId="ADAL" clId="{D44C1E76-2E12-41AE-98E7-A34E11701387}" dt="2023-11-30T23:39:21.870" v="5815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Christian Bergljung" userId="b6ed368b-e657-4ae7-b07c-b1d9abf42404" providerId="ADAL" clId="{D44C1E76-2E12-41AE-98E7-A34E11701387}" dt="2023-11-30T23:39:21.870" v="5815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Christian Bergljung" userId="b6ed368b-e657-4ae7-b07c-b1d9abf42404" providerId="ADAL" clId="{D44C1E76-2E12-41AE-98E7-A34E11701387}" dt="2023-11-30T23:39:21.891" v="5823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Christian Bergljung" userId="b6ed368b-e657-4ae7-b07c-b1d9abf42404" providerId="ADAL" clId="{D44C1E76-2E12-41AE-98E7-A34E11701387}" dt="2023-11-30T23:39:21.891" v="5823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Christian Bergljung" userId="b6ed368b-e657-4ae7-b07c-b1d9abf42404" providerId="ADAL" clId="{D44C1E76-2E12-41AE-98E7-A34E11701387}" dt="2023-11-30T23:39:21.870" v="5811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Christian Bergljung" userId="b6ed368b-e657-4ae7-b07c-b1d9abf42404" providerId="ADAL" clId="{D44C1E76-2E12-41AE-98E7-A34E11701387}" dt="2023-11-30T23:39:21.870" v="5811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Christian Bergljung" userId="b6ed368b-e657-4ae7-b07c-b1d9abf42404" providerId="ADAL" clId="{D44C1E76-2E12-41AE-98E7-A34E11701387}" dt="2023-11-30T23:39:21.830" v="5799" actId="20577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Christian Bergljung" userId="b6ed368b-e657-4ae7-b07c-b1d9abf42404" providerId="ADAL" clId="{D44C1E76-2E12-41AE-98E7-A34E11701387}" dt="2023-11-30T23:39:21.830" v="5799" actId="20577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Christian Bergljung" userId="b6ed368b-e657-4ae7-b07c-b1d9abf42404" providerId="ADAL" clId="{D44C1E76-2E12-41AE-98E7-A34E11701387}" dt="2023-11-30T23:39:21.853" v="5803" actId="20577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Christian Bergljung" userId="b6ed368b-e657-4ae7-b07c-b1d9abf42404" providerId="ADAL" clId="{D44C1E76-2E12-41AE-98E7-A34E11701387}" dt="2023-11-30T23:39:21.853" v="5803" actId="20577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</pc:sldMasterChg>
    </pc:docChg>
  </pc:docChgLst>
  <pc:docChgLst>
    <pc:chgData name="Muhammad Kazmi" userId="8032e63c-ad90-47a7-a13e-a15885970140" providerId="ADAL" clId="{933B4BF0-6B3B-4CAF-96B7-15EC17A44544}"/>
    <pc:docChg chg="custSel modMainMaster">
      <pc:chgData name="Muhammad Kazmi" userId="8032e63c-ad90-47a7-a13e-a15885970140" providerId="ADAL" clId="{933B4BF0-6B3B-4CAF-96B7-15EC17A44544}" dt="2023-12-01T12:01:27.977" v="43" actId="20577"/>
      <pc:docMkLst>
        <pc:docMk/>
      </pc:docMkLst>
      <pc:sldMasterChg chg="modSldLayout">
        <pc:chgData name="Muhammad Kazmi" userId="8032e63c-ad90-47a7-a13e-a15885970140" providerId="ADAL" clId="{933B4BF0-6B3B-4CAF-96B7-15EC17A44544}" dt="2023-12-01T12:01:27.977" v="43" actId="20577"/>
        <pc:sldMasterMkLst>
          <pc:docMk/>
          <pc:sldMasterMk cId="2523064765" sldId="2147483660"/>
        </pc:sldMasterMkLst>
        <pc:sldLayoutChg chg="modSp mod">
          <pc:chgData name="Muhammad Kazmi" userId="8032e63c-ad90-47a7-a13e-a15885970140" providerId="ADAL" clId="{933B4BF0-6B3B-4CAF-96B7-15EC17A44544}" dt="2023-12-01T12:01:27.916" v="3" actId="20577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Muhammad Kazmi" userId="8032e63c-ad90-47a7-a13e-a15885970140" providerId="ADAL" clId="{933B4BF0-6B3B-4CAF-96B7-15EC17A44544}" dt="2023-12-01T12:01:27.916" v="3" actId="20577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Muhammad Kazmi" userId="8032e63c-ad90-47a7-a13e-a15885970140" providerId="ADAL" clId="{933B4BF0-6B3B-4CAF-96B7-15EC17A44544}" dt="2023-12-01T12:01:27.935" v="15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Muhammad Kazmi" userId="8032e63c-ad90-47a7-a13e-a15885970140" providerId="ADAL" clId="{933B4BF0-6B3B-4CAF-96B7-15EC17A44544}" dt="2023-12-01T12:01:27.935" v="15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Muhammad Kazmi" userId="8032e63c-ad90-47a7-a13e-a15885970140" providerId="ADAL" clId="{933B4BF0-6B3B-4CAF-96B7-15EC17A44544}" dt="2023-12-01T12:01:27.950" v="27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Muhammad Kazmi" userId="8032e63c-ad90-47a7-a13e-a15885970140" providerId="ADAL" clId="{933B4BF0-6B3B-4CAF-96B7-15EC17A44544}" dt="2023-12-01T12:01:27.950" v="27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Muhammad Kazmi" userId="8032e63c-ad90-47a7-a13e-a15885970140" providerId="ADAL" clId="{933B4BF0-6B3B-4CAF-96B7-15EC17A44544}" dt="2023-12-01T12:01:27.965" v="35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Muhammad Kazmi" userId="8032e63c-ad90-47a7-a13e-a15885970140" providerId="ADAL" clId="{933B4BF0-6B3B-4CAF-96B7-15EC17A44544}" dt="2023-12-01T12:01:27.965" v="35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Muhammad Kazmi" userId="8032e63c-ad90-47a7-a13e-a15885970140" providerId="ADAL" clId="{933B4BF0-6B3B-4CAF-96B7-15EC17A44544}" dt="2023-12-01T12:01:27.977" v="43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Muhammad Kazmi" userId="8032e63c-ad90-47a7-a13e-a15885970140" providerId="ADAL" clId="{933B4BF0-6B3B-4CAF-96B7-15EC17A44544}" dt="2023-12-01T12:01:27.977" v="43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Muhammad Kazmi" userId="8032e63c-ad90-47a7-a13e-a15885970140" providerId="ADAL" clId="{933B4BF0-6B3B-4CAF-96B7-15EC17A44544}" dt="2023-12-01T12:01:27.971" v="39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Muhammad Kazmi" userId="8032e63c-ad90-47a7-a13e-a15885970140" providerId="ADAL" clId="{933B4BF0-6B3B-4CAF-96B7-15EC17A44544}" dt="2023-12-01T12:01:27.971" v="39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Muhammad Kazmi" userId="8032e63c-ad90-47a7-a13e-a15885970140" providerId="ADAL" clId="{933B4BF0-6B3B-4CAF-96B7-15EC17A44544}" dt="2023-12-01T12:01:27.943" v="23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Muhammad Kazmi" userId="8032e63c-ad90-47a7-a13e-a15885970140" providerId="ADAL" clId="{933B4BF0-6B3B-4CAF-96B7-15EC17A44544}" dt="2023-12-01T12:01:27.943" v="23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Muhammad Kazmi" userId="8032e63c-ad90-47a7-a13e-a15885970140" providerId="ADAL" clId="{933B4BF0-6B3B-4CAF-96B7-15EC17A44544}" dt="2023-12-01T12:01:27.959" v="31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Muhammad Kazmi" userId="8032e63c-ad90-47a7-a13e-a15885970140" providerId="ADAL" clId="{933B4BF0-6B3B-4CAF-96B7-15EC17A44544}" dt="2023-12-01T12:01:27.959" v="31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Muhammad Kazmi" userId="8032e63c-ad90-47a7-a13e-a15885970140" providerId="ADAL" clId="{933B4BF0-6B3B-4CAF-96B7-15EC17A44544}" dt="2023-12-01T12:01:27.939" v="19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Muhammad Kazmi" userId="8032e63c-ad90-47a7-a13e-a15885970140" providerId="ADAL" clId="{933B4BF0-6B3B-4CAF-96B7-15EC17A44544}" dt="2023-12-01T12:01:27.939" v="19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Muhammad Kazmi" userId="8032e63c-ad90-47a7-a13e-a15885970140" providerId="ADAL" clId="{933B4BF0-6B3B-4CAF-96B7-15EC17A44544}" dt="2023-12-01T12:01:27.923" v="7" actId="20577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Muhammad Kazmi" userId="8032e63c-ad90-47a7-a13e-a15885970140" providerId="ADAL" clId="{933B4BF0-6B3B-4CAF-96B7-15EC17A44544}" dt="2023-12-01T12:01:27.923" v="7" actId="20577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Muhammad Kazmi" userId="8032e63c-ad90-47a7-a13e-a15885970140" providerId="ADAL" clId="{933B4BF0-6B3B-4CAF-96B7-15EC17A44544}" dt="2023-12-01T12:01:27.930" v="11" actId="20577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Muhammad Kazmi" userId="8032e63c-ad90-47a7-a13e-a15885970140" providerId="ADAL" clId="{933B4BF0-6B3B-4CAF-96B7-15EC17A44544}" dt="2023-12-01T12:01:27.930" v="11" actId="20577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</pc:sldMasterChg>
    </pc:docChg>
  </pc:docChgLst>
  <pc:docChgLst>
    <pc:chgData name="Stefan Cerovic" userId="S::stefan.cerovic@ericsson.com::f94b42a5-76d1-49f6-8c70-4c4cb74a6559" providerId="AD" clId="Web-{8DA105C8-1C3B-720A-2465-D76A0554984A}"/>
    <pc:docChg chg="sldOrd">
      <pc:chgData name="Stefan Cerovic" userId="S::stefan.cerovic@ericsson.com::f94b42a5-76d1-49f6-8c70-4c4cb74a6559" providerId="AD" clId="Web-{8DA105C8-1C3B-720A-2465-D76A0554984A}" dt="2023-11-29T13:49:07.143" v="3"/>
      <pc:docMkLst>
        <pc:docMk/>
      </pc:docMkLst>
      <pc:sldChg chg="ord">
        <pc:chgData name="Stefan Cerovic" userId="S::stefan.cerovic@ericsson.com::f94b42a5-76d1-49f6-8c70-4c4cb74a6559" providerId="AD" clId="Web-{8DA105C8-1C3B-720A-2465-D76A0554984A}" dt="2023-11-29T12:54:48.363" v="0"/>
        <pc:sldMkLst>
          <pc:docMk/>
          <pc:sldMk cId="3709959988" sldId="270"/>
        </pc:sldMkLst>
      </pc:sldChg>
      <pc:sldChg chg="ord">
        <pc:chgData name="Stefan Cerovic" userId="S::stefan.cerovic@ericsson.com::f94b42a5-76d1-49f6-8c70-4c4cb74a6559" providerId="AD" clId="Web-{8DA105C8-1C3B-720A-2465-D76A0554984A}" dt="2023-11-29T13:48:55.517" v="2"/>
        <pc:sldMkLst>
          <pc:docMk/>
          <pc:sldMk cId="2093689308" sldId="276"/>
        </pc:sldMkLst>
      </pc:sldChg>
      <pc:sldChg chg="ord">
        <pc:chgData name="Stefan Cerovic" userId="S::stefan.cerovic@ericsson.com::f94b42a5-76d1-49f6-8c70-4c4cb74a6559" providerId="AD" clId="Web-{8DA105C8-1C3B-720A-2465-D76A0554984A}" dt="2023-11-29T13:49:07.143" v="3"/>
        <pc:sldMkLst>
          <pc:docMk/>
          <pc:sldMk cId="123644420" sldId="277"/>
        </pc:sldMkLst>
      </pc:sldChg>
    </pc:docChg>
  </pc:docChgLst>
  <pc:docChgLst>
    <pc:chgData name="Torbjörn Elfström" userId="35983d28-740d-4b8c-b6f2-a2caa74c9900" providerId="ADAL" clId="{CA40D33F-C227-4A94-827F-5380EE75F519}"/>
    <pc:docChg chg="custSel modMainMaster">
      <pc:chgData name="Torbjörn Elfström" userId="35983d28-740d-4b8c-b6f2-a2caa74c9900" providerId="ADAL" clId="{CA40D33F-C227-4A94-827F-5380EE75F519}" dt="2023-12-01T12:28:35.804" v="43" actId="20577"/>
      <pc:docMkLst>
        <pc:docMk/>
      </pc:docMkLst>
      <pc:sldMasterChg chg="modSldLayout">
        <pc:chgData name="Torbjörn Elfström" userId="35983d28-740d-4b8c-b6f2-a2caa74c9900" providerId="ADAL" clId="{CA40D33F-C227-4A94-827F-5380EE75F519}" dt="2023-12-01T12:28:35.804" v="43" actId="20577"/>
        <pc:sldMasterMkLst>
          <pc:docMk/>
          <pc:sldMasterMk cId="2523064765" sldId="2147483660"/>
        </pc:sldMasterMkLst>
        <pc:sldLayoutChg chg="modSp mod">
          <pc:chgData name="Torbjörn Elfström" userId="35983d28-740d-4b8c-b6f2-a2caa74c9900" providerId="ADAL" clId="{CA40D33F-C227-4A94-827F-5380EE75F519}" dt="2023-12-01T12:28:35.734" v="3" actId="20577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Torbjörn Elfström" userId="35983d28-740d-4b8c-b6f2-a2caa74c9900" providerId="ADAL" clId="{CA40D33F-C227-4A94-827F-5380EE75F519}" dt="2023-12-01T12:28:35.734" v="3" actId="20577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 mod">
          <pc:chgData name="Torbjörn Elfström" userId="35983d28-740d-4b8c-b6f2-a2caa74c9900" providerId="ADAL" clId="{CA40D33F-C227-4A94-827F-5380EE75F519}" dt="2023-12-01T12:28:35.752" v="15" actId="20577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Torbjörn Elfström" userId="35983d28-740d-4b8c-b6f2-a2caa74c9900" providerId="ADAL" clId="{CA40D33F-C227-4A94-827F-5380EE75F519}" dt="2023-12-01T12:28:35.752" v="15" actId="20577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 mod">
          <pc:chgData name="Torbjörn Elfström" userId="35983d28-740d-4b8c-b6f2-a2caa74c9900" providerId="ADAL" clId="{CA40D33F-C227-4A94-827F-5380EE75F519}" dt="2023-12-01T12:28:35.775" v="27" actId="20577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Torbjörn Elfström" userId="35983d28-740d-4b8c-b6f2-a2caa74c9900" providerId="ADAL" clId="{CA40D33F-C227-4A94-827F-5380EE75F519}" dt="2023-12-01T12:28:35.775" v="27" actId="20577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 mod">
          <pc:chgData name="Torbjörn Elfström" userId="35983d28-740d-4b8c-b6f2-a2caa74c9900" providerId="ADAL" clId="{CA40D33F-C227-4A94-827F-5380EE75F519}" dt="2023-12-01T12:28:35.790" v="35" actId="2057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Torbjörn Elfström" userId="35983d28-740d-4b8c-b6f2-a2caa74c9900" providerId="ADAL" clId="{CA40D33F-C227-4A94-827F-5380EE75F519}" dt="2023-12-01T12:28:35.790" v="35" actId="2057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 mod">
          <pc:chgData name="Torbjörn Elfström" userId="35983d28-740d-4b8c-b6f2-a2caa74c9900" providerId="ADAL" clId="{CA40D33F-C227-4A94-827F-5380EE75F519}" dt="2023-12-01T12:28:35.804" v="43" actId="20577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Torbjörn Elfström" userId="35983d28-740d-4b8c-b6f2-a2caa74c9900" providerId="ADAL" clId="{CA40D33F-C227-4A94-827F-5380EE75F519}" dt="2023-12-01T12:28:35.804" v="43" actId="20577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 mod">
          <pc:chgData name="Torbjörn Elfström" userId="35983d28-740d-4b8c-b6f2-a2caa74c9900" providerId="ADAL" clId="{CA40D33F-C227-4A94-827F-5380EE75F519}" dt="2023-12-01T12:28:35.798" v="39" actId="20577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Torbjörn Elfström" userId="35983d28-740d-4b8c-b6f2-a2caa74c9900" providerId="ADAL" clId="{CA40D33F-C227-4A94-827F-5380EE75F519}" dt="2023-12-01T12:28:35.798" v="39" actId="20577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 mod">
          <pc:chgData name="Torbjörn Elfström" userId="35983d28-740d-4b8c-b6f2-a2caa74c9900" providerId="ADAL" clId="{CA40D33F-C227-4A94-827F-5380EE75F519}" dt="2023-12-01T12:28:35.769" v="23" actId="20577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Torbjörn Elfström" userId="35983d28-740d-4b8c-b6f2-a2caa74c9900" providerId="ADAL" clId="{CA40D33F-C227-4A94-827F-5380EE75F519}" dt="2023-12-01T12:28:35.769" v="23" actId="20577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 mod">
          <pc:chgData name="Torbjörn Elfström" userId="35983d28-740d-4b8c-b6f2-a2caa74c9900" providerId="ADAL" clId="{CA40D33F-C227-4A94-827F-5380EE75F519}" dt="2023-12-01T12:28:35.783" v="31" actId="20577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Torbjörn Elfström" userId="35983d28-740d-4b8c-b6f2-a2caa74c9900" providerId="ADAL" clId="{CA40D33F-C227-4A94-827F-5380EE75F519}" dt="2023-12-01T12:28:35.783" v="31" actId="20577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 mod">
          <pc:chgData name="Torbjörn Elfström" userId="35983d28-740d-4b8c-b6f2-a2caa74c9900" providerId="ADAL" clId="{CA40D33F-C227-4A94-827F-5380EE75F519}" dt="2023-12-01T12:28:35.757" v="19" actId="20577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Torbjörn Elfström" userId="35983d28-740d-4b8c-b6f2-a2caa74c9900" providerId="ADAL" clId="{CA40D33F-C227-4A94-827F-5380EE75F519}" dt="2023-12-01T12:28:35.757" v="19" actId="20577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  <pc:sldLayoutChg chg="modSp mod">
          <pc:chgData name="Torbjörn Elfström" userId="35983d28-740d-4b8c-b6f2-a2caa74c9900" providerId="ADAL" clId="{CA40D33F-C227-4A94-827F-5380EE75F519}" dt="2023-12-01T12:28:35.739" v="7" actId="20577"/>
          <pc:sldLayoutMkLst>
            <pc:docMk/>
            <pc:sldMasterMk cId="2523064765" sldId="2147483660"/>
            <pc:sldLayoutMk cId="395415313" sldId="2147483707"/>
          </pc:sldLayoutMkLst>
          <pc:spChg chg="mod">
            <ac:chgData name="Torbjörn Elfström" userId="35983d28-740d-4b8c-b6f2-a2caa74c9900" providerId="ADAL" clId="{CA40D33F-C227-4A94-827F-5380EE75F519}" dt="2023-12-01T12:28:35.739" v="7" actId="20577"/>
            <ac:spMkLst>
              <pc:docMk/>
              <pc:sldMasterMk cId="2523064765" sldId="2147483660"/>
              <pc:sldLayoutMk cId="395415313" sldId="2147483707"/>
              <ac:spMk id="2" creationId="{69F42FFA-3DFB-4DB2-A942-F02200203C82}"/>
            </ac:spMkLst>
          </pc:spChg>
        </pc:sldLayoutChg>
        <pc:sldLayoutChg chg="modSp mod">
          <pc:chgData name="Torbjörn Elfström" userId="35983d28-740d-4b8c-b6f2-a2caa74c9900" providerId="ADAL" clId="{CA40D33F-C227-4A94-827F-5380EE75F519}" dt="2023-12-01T12:28:35.746" v="11" actId="20577"/>
          <pc:sldLayoutMkLst>
            <pc:docMk/>
            <pc:sldMasterMk cId="2523064765" sldId="2147483660"/>
            <pc:sldLayoutMk cId="3084474769" sldId="2147483709"/>
          </pc:sldLayoutMkLst>
          <pc:spChg chg="mod">
            <ac:chgData name="Torbjörn Elfström" userId="35983d28-740d-4b8c-b6f2-a2caa74c9900" providerId="ADAL" clId="{CA40D33F-C227-4A94-827F-5380EE75F519}" dt="2023-12-01T12:28:35.746" v="11" actId="20577"/>
            <ac:spMkLst>
              <pc:docMk/>
              <pc:sldMasterMk cId="2523064765" sldId="2147483660"/>
              <pc:sldLayoutMk cId="3084474769" sldId="2147483709"/>
              <ac:spMk id="5" creationId="{203FD5EF-20DB-46AB-B412-DF9112353719}"/>
            </ac:spMkLst>
          </pc:spChg>
        </pc:sldLayoutChg>
      </pc:sldMasterChg>
    </pc:docChg>
  </pc:docChgLst>
  <pc:docChgLst>
    <pc:chgData name="Christian Bergljung" userId="S::christian.bergljung@ericsson.com::b6ed368b-e657-4ae7-b07c-b1d9abf42404" providerId="AD" clId="Web-{264F331B-9507-9970-6767-BB24FA8CE21C}"/>
    <pc:docChg chg="modSld">
      <pc:chgData name="Christian Bergljung" userId="S::christian.bergljung@ericsson.com::b6ed368b-e657-4ae7-b07c-b1d9abf42404" providerId="AD" clId="Web-{264F331B-9507-9970-6767-BB24FA8CE21C}" dt="2023-11-29T21:53:40.210" v="13" actId="20577"/>
      <pc:docMkLst>
        <pc:docMk/>
      </pc:docMkLst>
      <pc:sldChg chg="modSp modCm">
        <pc:chgData name="Christian Bergljung" userId="S::christian.bergljung@ericsson.com::b6ed368b-e657-4ae7-b07c-b1d9abf42404" providerId="AD" clId="Web-{264F331B-9507-9970-6767-BB24FA8CE21C}" dt="2023-11-29T20:49:11.263" v="6" actId="20577"/>
        <pc:sldMkLst>
          <pc:docMk/>
          <pc:sldMk cId="3709959988" sldId="270"/>
        </pc:sldMkLst>
        <pc:spChg chg="mod">
          <ac:chgData name="Christian Bergljung" userId="S::christian.bergljung@ericsson.com::b6ed368b-e657-4ae7-b07c-b1d9abf42404" providerId="AD" clId="Web-{264F331B-9507-9970-6767-BB24FA8CE21C}" dt="2023-11-29T20:49:11.263" v="6" actId="20577"/>
          <ac:spMkLst>
            <pc:docMk/>
            <pc:sldMk cId="3709959988" sldId="270"/>
            <ac:spMk id="11" creationId="{2E8E8F9E-D1C4-4C6A-B250-14307A886012}"/>
          </ac:spMkLst>
        </pc:spChg>
      </pc:sldChg>
      <pc:sldChg chg="modSp">
        <pc:chgData name="Christian Bergljung" userId="S::christian.bergljung@ericsson.com::b6ed368b-e657-4ae7-b07c-b1d9abf42404" providerId="AD" clId="Web-{264F331B-9507-9970-6767-BB24FA8CE21C}" dt="2023-11-29T21:53:40.210" v="13" actId="20577"/>
        <pc:sldMkLst>
          <pc:docMk/>
          <pc:sldMk cId="2093689308" sldId="276"/>
        </pc:sldMkLst>
        <pc:spChg chg="mod">
          <ac:chgData name="Christian Bergljung" userId="S::christian.bergljung@ericsson.com::b6ed368b-e657-4ae7-b07c-b1d9abf42404" providerId="AD" clId="Web-{264F331B-9507-9970-6767-BB24FA8CE21C}" dt="2023-11-29T21:53:40.210" v="13" actId="20577"/>
          <ac:spMkLst>
            <pc:docMk/>
            <pc:sldMk cId="2093689308" sldId="276"/>
            <ac:spMk id="3" creationId="{C684C0B7-0158-4CF3-8A4F-3274B013E985}"/>
          </ac:spMkLst>
        </pc:spChg>
      </pc:sldChg>
    </pc:docChg>
  </pc:docChgLst>
  <pc:docChgLst>
    <pc:chgData name="Christian Bergljung" userId="S::christian.bergljung@ericsson.com::b6ed368b-e657-4ae7-b07c-b1d9abf42404" providerId="AD" clId="Web-{90C66769-904C-B01E-6D13-AA441429D75F}"/>
    <pc:docChg chg="modSld">
      <pc:chgData name="Christian Bergljung" userId="S::christian.bergljung@ericsson.com::b6ed368b-e657-4ae7-b07c-b1d9abf42404" providerId="AD" clId="Web-{90C66769-904C-B01E-6D13-AA441429D75F}" dt="2023-11-30T23:35:20.834" v="52" actId="20577"/>
      <pc:docMkLst>
        <pc:docMk/>
      </pc:docMkLst>
      <pc:sldChg chg="modSp">
        <pc:chgData name="Christian Bergljung" userId="S::christian.bergljung@ericsson.com::b6ed368b-e657-4ae7-b07c-b1d9abf42404" providerId="AD" clId="Web-{90C66769-904C-B01E-6D13-AA441429D75F}" dt="2023-11-30T23:33:05.398" v="39" actId="20577"/>
        <pc:sldMkLst>
          <pc:docMk/>
          <pc:sldMk cId="123644420" sldId="277"/>
        </pc:sldMkLst>
        <pc:spChg chg="mod">
          <ac:chgData name="Christian Bergljung" userId="S::christian.bergljung@ericsson.com::b6ed368b-e657-4ae7-b07c-b1d9abf42404" providerId="AD" clId="Web-{90C66769-904C-B01E-6D13-AA441429D75F}" dt="2023-11-30T23:33:05.398" v="39" actId="20577"/>
          <ac:spMkLst>
            <pc:docMk/>
            <pc:sldMk cId="123644420" sldId="277"/>
            <ac:spMk id="3" creationId="{A636C2B2-CA9E-B8FA-F3B0-0204BC18F6DD}"/>
          </ac:spMkLst>
        </pc:spChg>
      </pc:sldChg>
      <pc:sldChg chg="modSp">
        <pc:chgData name="Christian Bergljung" userId="S::christian.bergljung@ericsson.com::b6ed368b-e657-4ae7-b07c-b1d9abf42404" providerId="AD" clId="Web-{90C66769-904C-B01E-6D13-AA441429D75F}" dt="2023-11-30T23:35:20.834" v="52" actId="20577"/>
        <pc:sldMkLst>
          <pc:docMk/>
          <pc:sldMk cId="3823514205" sldId="280"/>
        </pc:sldMkLst>
        <pc:spChg chg="mod">
          <ac:chgData name="Christian Bergljung" userId="S::christian.bergljung@ericsson.com::b6ed368b-e657-4ae7-b07c-b1d9abf42404" providerId="AD" clId="Web-{90C66769-904C-B01E-6D13-AA441429D75F}" dt="2023-11-30T23:35:20.834" v="52" actId="20577"/>
          <ac:spMkLst>
            <pc:docMk/>
            <pc:sldMk cId="3823514205" sldId="280"/>
            <ac:spMk id="3" creationId="{BC6E32E0-BD6A-2E46-7344-FB6860CBB61F}"/>
          </ac:spMkLst>
        </pc:spChg>
      </pc:sldChg>
    </pc:docChg>
  </pc:docChgLst>
  <pc:docChgLst>
    <pc:chgData name="Stefan Cerovic" userId="S::stefan.cerovic@ericsson.com::f94b42a5-76d1-49f6-8c70-4c4cb74a6559" providerId="AD" clId="Web-{6F0A5CC2-7294-885B-18DF-36B4672E3EAC}"/>
    <pc:docChg chg="modSld">
      <pc:chgData name="Stefan Cerovic" userId="S::stefan.cerovic@ericsson.com::f94b42a5-76d1-49f6-8c70-4c4cb74a6559" providerId="AD" clId="Web-{6F0A5CC2-7294-885B-18DF-36B4672E3EAC}" dt="2023-11-27T15:13:40.728" v="35" actId="20577"/>
      <pc:docMkLst>
        <pc:docMk/>
      </pc:docMkLst>
      <pc:sldChg chg="modSp modCm">
        <pc:chgData name="Stefan Cerovic" userId="S::stefan.cerovic@ericsson.com::f94b42a5-76d1-49f6-8c70-4c4cb74a6559" providerId="AD" clId="Web-{6F0A5CC2-7294-885B-18DF-36B4672E3EAC}" dt="2023-11-27T15:13:40.728" v="35" actId="20577"/>
        <pc:sldMkLst>
          <pc:docMk/>
          <pc:sldMk cId="3709959988" sldId="270"/>
        </pc:sldMkLst>
        <pc:spChg chg="mod">
          <ac:chgData name="Stefan Cerovic" userId="S::stefan.cerovic@ericsson.com::f94b42a5-76d1-49f6-8c70-4c4cb74a6559" providerId="AD" clId="Web-{6F0A5CC2-7294-885B-18DF-36B4672E3EAC}" dt="2023-11-27T15:13:40.728" v="35" actId="20577"/>
          <ac:spMkLst>
            <pc:docMk/>
            <pc:sldMk cId="3709959988" sldId="270"/>
            <ac:spMk id="11" creationId="{2E8E8F9E-D1C4-4C6A-B250-14307A886012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9BC75-2359-4F98-918A-7033C92AD487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36238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GB"/>
              <a:t>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A9966BF-A434-4BC2-9969-A0AE8B068B9B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9822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Title/cover page,   Ericsson Hilda Light 80pt, max 3-lines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Description/subtitle/speaker…</a:t>
            </a:r>
            <a:br>
              <a:rPr lang="en-GB"/>
            </a:br>
            <a:r>
              <a:rPr lang="en-US"/>
              <a:t>Ericsson Hilda Black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2C1EE1F-EF94-4EBA-A010-8BC3D2F38C39}"/>
              </a:ext>
            </a:extLst>
          </p:cNvPr>
          <p:cNvSpPr txBox="1"/>
          <p:nvPr userDrawn="1"/>
        </p:nvSpPr>
        <p:spPr>
          <a:xfrm>
            <a:off x="421638" y="6524625"/>
            <a:ext cx="312585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ECHAPTH Thomas Chapman  |  2023-11-27  |  Open  |  Page </a:t>
            </a:r>
            <a:fld id="{25A53278-6844-4FD0-AA80-3D8479A9CC4D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7</a:t>
            </a: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65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2694" y="1847723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4" hasCustomPrompt="1"/>
          </p:nvPr>
        </p:nvSpPr>
        <p:spPr>
          <a:xfrm>
            <a:off x="6242694" y="4151955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81655" y="4152597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0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49048C1-340D-44C4-857B-1B201EC9A7E7}"/>
              </a:ext>
            </a:extLst>
          </p:cNvPr>
          <p:cNvSpPr txBox="1"/>
          <p:nvPr userDrawn="1"/>
        </p:nvSpPr>
        <p:spPr>
          <a:xfrm>
            <a:off x="421638" y="6524625"/>
            <a:ext cx="312585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ECHAPTH Thomas Chapman  |  2023-11-27  |  Open  |  Page </a:t>
            </a:r>
            <a:fld id="{17F4A8B8-5800-46C9-867C-15A8EFF16F6F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7</a:t>
            </a: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560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3216" y="1844674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81561" y="415113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3152" y="415124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quarter" idx="11" hasCustomPrompt="1"/>
          </p:nvPr>
        </p:nvSpPr>
        <p:spPr>
          <a:xfrm>
            <a:off x="3359835" y="1844674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3361288" y="4151861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9122324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10" name="Content Placeholder 8"/>
          <p:cNvSpPr>
            <a:spLocks noGrp="1"/>
          </p:cNvSpPr>
          <p:nvPr>
            <p:ph sz="quarter" idx="12" hasCustomPrompt="1"/>
          </p:nvPr>
        </p:nvSpPr>
        <p:spPr>
          <a:xfrm>
            <a:off x="9122324" y="4151861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89CBEB5-348B-49F3-8F8B-FDEE08950E37}"/>
              </a:ext>
            </a:extLst>
          </p:cNvPr>
          <p:cNvSpPr txBox="1"/>
          <p:nvPr userDrawn="1"/>
        </p:nvSpPr>
        <p:spPr>
          <a:xfrm>
            <a:off x="421638" y="6524625"/>
            <a:ext cx="312585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ECHAPTH Thomas Chapman  |  2023-11-27  |  Open  |  Page </a:t>
            </a:r>
            <a:fld id="{C416E8EC-6CC5-40DB-8442-B0802C7F372A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7</a:t>
            </a: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309200"/>
            <a:ext cx="6048375" cy="347472"/>
          </a:xfrm>
          <a:prstGeom prst="rect">
            <a:avLst/>
          </a:prstGeom>
        </p:spPr>
        <p:txBody>
          <a:bodyPr rIns="7200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Use this space for relevant Ericsson URLs or hashtags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561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>
                <a:solidFill>
                  <a:schemeClr val="tx1"/>
                </a:solidFill>
                <a:latin typeface="+mn-lt"/>
              </a:rPr>
              <a:t>This Master Slide is to ensure that all our characters are embedded with the presentation. Should not be used in a presentation.</a:t>
            </a:r>
            <a:endParaRPr lang="en-US"/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u="sng" err="1">
                <a:solidFill>
                  <a:schemeClr val="tx1"/>
                </a:solidFill>
                <a:latin typeface="Ericsson Hilda ExtraLight" panose="00000300000000000000" pitchFamily="2" charset="0"/>
              </a:rPr>
              <a:t>EricssonHilda</a:t>
            </a:r>
            <a:r>
              <a:rPr lang="en-US" sz="1200" u="sng">
                <a:solidFill>
                  <a:schemeClr val="tx1"/>
                </a:solidFill>
                <a:latin typeface="Ericsson Hilda ExtraLight" panose="00000300000000000000" pitchFamily="2" charset="0"/>
              </a:rPr>
              <a:t>(</a:t>
            </a:r>
            <a:r>
              <a:rPr lang="en-US" sz="1200" u="sng" err="1">
                <a:solidFill>
                  <a:schemeClr val="tx1"/>
                </a:solidFill>
                <a:latin typeface="Ericsson Hilda ExtraLight" panose="00000300000000000000" pitchFamily="2" charset="0"/>
              </a:rPr>
              <a:t>ExtraLight</a:t>
            </a:r>
            <a:r>
              <a:rPr lang="en-US" sz="1200" u="sng">
                <a:solidFill>
                  <a:schemeClr val="tx1"/>
                </a:solidFill>
                <a:latin typeface="Ericsson Hilda ExtraLight" panose="00000300000000000000" pitchFamily="2" charset="0"/>
              </a:rPr>
              <a:t>):</a:t>
            </a:r>
            <a:r>
              <a:rPr lang="en-US" sz="1200">
                <a:solidFill>
                  <a:schemeClr val="tx1"/>
                </a:solidFill>
                <a:latin typeface="Ericsson Hilda ExtraLight" panose="00000300000000000000" pitchFamily="2" charset="0"/>
              </a:rPr>
              <a:t>!"#$%&amp;'()*+,./0123456789:;&lt;=&gt;?@ABCDEFGHIJKLMNOPQRSTUVWXYZ[\]^_`</a:t>
            </a:r>
            <a:r>
              <a:rPr lang="en-US" sz="120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abcdefghijklmnopqrstuvwxyz</a:t>
            </a:r>
            <a:r>
              <a:rPr lang="en-US" sz="1200">
                <a:solidFill>
                  <a:schemeClr val="tx1"/>
                </a:solidFill>
                <a:latin typeface="Ericsson Hilda ExtraLight" panose="00000300000000000000" pitchFamily="2" charset="0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kern="1200">
                <a:solidFill>
                  <a:schemeClr val="tx1"/>
                </a:solidFill>
                <a:latin typeface="Ericsson Hilda ExtraLight" panose="00000300000000000000" pitchFamily="2" charset="0"/>
                <a:ea typeface="+mn-ea"/>
                <a:cs typeface="+mn-cs"/>
              </a:rPr>
              <a:t>Čč</a:t>
            </a:r>
            <a:r>
              <a:rPr lang="en-US" sz="1200">
                <a:solidFill>
                  <a:schemeClr val="tx1"/>
                </a:solidFill>
                <a:latin typeface="Ericsson Hilda ExtraLight" panose="00000300000000000000" pitchFamily="2" charset="0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ẀẁẃẄẅỲỳ</a:t>
            </a:r>
            <a:r>
              <a:rPr lang="en-US" sz="1200">
                <a:solidFill>
                  <a:schemeClr val="tx1"/>
                </a:solidFill>
                <a:latin typeface="Ericsson Hilda ExtraLight" panose="00000300000000000000" pitchFamily="2" charset="0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ﬁﬂΆΈΉΊΌΎΏΐΑΒΓΕΖΗΘΙΚΛΜΝΞΟΠΡΣΤΥΦΧΨΪΫΆΈΉΊΰ</a:t>
            </a:r>
            <a:r>
              <a:rPr lang="en-US" sz="1200">
                <a:solidFill>
                  <a:schemeClr val="tx1"/>
                </a:solidFill>
                <a:latin typeface="Ericsson Hilda ExtraLight" panose="00000300000000000000" pitchFamily="2" charset="0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u="sng" err="1">
                <a:solidFill>
                  <a:schemeClr val="tx1"/>
                </a:solidFill>
                <a:latin typeface="+mj-lt"/>
              </a:rPr>
              <a:t>EricssonHilda</a:t>
            </a:r>
            <a:r>
              <a:rPr lang="en-US" sz="1200" u="sng">
                <a:solidFill>
                  <a:schemeClr val="tx1"/>
                </a:solidFill>
                <a:latin typeface="+mj-lt"/>
              </a:rPr>
              <a:t>(Light):</a:t>
            </a:r>
            <a:r>
              <a:rPr lang="en-US" sz="120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20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20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20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20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20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20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20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200" u="sng" err="1">
                <a:solidFill>
                  <a:schemeClr val="tx1"/>
                </a:solidFill>
                <a:latin typeface="+mn-lt"/>
              </a:rPr>
              <a:t>EricssonHilda</a:t>
            </a:r>
            <a:r>
              <a:rPr lang="en-US" sz="1200" u="sng">
                <a:solidFill>
                  <a:schemeClr val="tx1"/>
                </a:solidFill>
                <a:latin typeface="+mn-lt"/>
              </a:rPr>
              <a:t>(Regular):</a:t>
            </a:r>
            <a:r>
              <a:rPr lang="en-US" sz="1200">
                <a:solidFill>
                  <a:schemeClr val="tx1"/>
                </a:solidFill>
                <a:latin typeface="+mn-lt"/>
              </a:rPr>
              <a:t>!"#$%&amp;'()*+,./0123456789:;&lt;=&gt;?@ABCDEFGHIJKLMNOPQRSTUVWXYZ[\]^_`</a:t>
            </a:r>
            <a:r>
              <a:rPr lang="en-US" sz="1200" err="1">
                <a:solidFill>
                  <a:schemeClr val="tx1"/>
                </a:solidFill>
                <a:latin typeface="+mn-lt"/>
              </a:rPr>
              <a:t>abcdefghijklmnopqrstuvwxyz</a:t>
            </a:r>
            <a:r>
              <a:rPr lang="en-US" sz="1200">
                <a:solidFill>
                  <a:schemeClr val="tx1"/>
                </a:solidFill>
                <a:latin typeface="+mn-lt"/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200" err="1">
                <a:solidFill>
                  <a:schemeClr val="tx1"/>
                </a:solidFill>
                <a:latin typeface="+mn-lt"/>
              </a:rPr>
              <a:t>ẀẁẃẄẅỲỳ</a:t>
            </a:r>
            <a:r>
              <a:rPr lang="en-US" sz="1200">
                <a:solidFill>
                  <a:schemeClr val="tx1"/>
                </a:solidFill>
                <a:latin typeface="+mn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err="1">
                <a:solidFill>
                  <a:schemeClr val="tx1"/>
                </a:solidFill>
                <a:latin typeface="+mn-lt"/>
              </a:rPr>
              <a:t>ﬁﬂΆΈΉΊΌΎΏΐΑΒΓΕΖΗΘΙΚΛΜΝΞΟΠΡΣΤΥΦΧΨΪΫΆΈΉΊΰ</a:t>
            </a:r>
            <a:r>
              <a:rPr lang="en-US" sz="1200">
                <a:solidFill>
                  <a:schemeClr val="tx1"/>
                </a:solidFill>
                <a:latin typeface="+mn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u="sng" err="1">
                <a:solidFill>
                  <a:schemeClr val="tx1"/>
                </a:solidFill>
                <a:latin typeface="+mj-lt"/>
              </a:rPr>
              <a:t>EricssonHildaLight+Bold</a:t>
            </a:r>
            <a:r>
              <a:rPr lang="en-US" sz="1200" b="1" u="sng">
                <a:solidFill>
                  <a:schemeClr val="tx1"/>
                </a:solidFill>
                <a:latin typeface="+mj-lt"/>
              </a:rPr>
              <a:t>(Medium):</a:t>
            </a:r>
            <a:r>
              <a:rPr lang="en-US" sz="1200" b="1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200" b="1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200" b="1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200" b="1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b="1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200" b="1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1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200" b="1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200" b="1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200" b="1">
              <a:solidFill>
                <a:schemeClr val="tx1"/>
              </a:solidFill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u="sng" err="1">
                <a:solidFill>
                  <a:schemeClr val="tx1"/>
                </a:solidFill>
                <a:latin typeface="+mn-lt"/>
              </a:rPr>
              <a:t>EricssonHilda+Bold</a:t>
            </a:r>
            <a:r>
              <a:rPr lang="en-US" sz="1200" b="1" u="sng">
                <a:solidFill>
                  <a:schemeClr val="tx1"/>
                </a:solidFill>
                <a:latin typeface="+mn-lt"/>
              </a:rPr>
              <a:t>(Bold):</a:t>
            </a:r>
            <a:r>
              <a:rPr lang="en-US" sz="1200" b="1">
                <a:solidFill>
                  <a:schemeClr val="tx1"/>
                </a:solidFill>
                <a:latin typeface="+mn-lt"/>
              </a:rPr>
              <a:t>!"#$%&amp;'()*+,./0123456789:;&lt;=&gt;?@ABCDEFGHIJKLMNOPQRSTUVWXYZ[\]^_`</a:t>
            </a:r>
            <a:r>
              <a:rPr lang="en-US" sz="1200" b="1" err="1">
                <a:solidFill>
                  <a:schemeClr val="tx1"/>
                </a:solidFill>
                <a:latin typeface="+mn-lt"/>
              </a:rPr>
              <a:t>abcdefghijklmnopqrstuvwxyz</a:t>
            </a:r>
            <a:r>
              <a:rPr lang="en-US" sz="1200" b="1">
                <a:solidFill>
                  <a:schemeClr val="tx1"/>
                </a:solidFill>
                <a:latin typeface="+mn-lt"/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200" b="1" err="1">
                <a:solidFill>
                  <a:schemeClr val="tx1"/>
                </a:solidFill>
                <a:latin typeface="+mn-lt"/>
              </a:rPr>
              <a:t>ẀẁẃẄẅỲỳ</a:t>
            </a:r>
            <a:r>
              <a:rPr lang="en-US" sz="1200" b="1">
                <a:solidFill>
                  <a:schemeClr val="tx1"/>
                </a:solidFill>
                <a:latin typeface="+mn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1" err="1">
                <a:solidFill>
                  <a:schemeClr val="tx1"/>
                </a:solidFill>
                <a:latin typeface="+mn-lt"/>
              </a:rPr>
              <a:t>ﬁﬂΆΈΉΊΌΎΏΐΑΒΓΕΖΗΘΙΚΛΜΝΞΟΠΡΣΤΥΦΧΨΪΫΆΈΉΊΰ</a:t>
            </a:r>
            <a:r>
              <a:rPr lang="en-US" sz="1200" b="1">
                <a:solidFill>
                  <a:schemeClr val="tx1"/>
                </a:solidFill>
                <a:latin typeface="+mn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 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0" u="sng" err="1">
                <a:solidFill>
                  <a:schemeClr val="tx1"/>
                </a:solidFill>
                <a:latin typeface="Ericsson Hilda ExtraBold" panose="00000900000000000000" pitchFamily="2" charset="0"/>
              </a:rPr>
              <a:t>EricssonHilda</a:t>
            </a:r>
            <a:r>
              <a:rPr lang="en-US" sz="1200" b="0" u="sng">
                <a:solidFill>
                  <a:schemeClr val="tx1"/>
                </a:solidFill>
                <a:latin typeface="Ericsson Hilda ExtraBold" panose="00000900000000000000" pitchFamily="2" charset="0"/>
              </a:rPr>
              <a:t>(</a:t>
            </a:r>
            <a:r>
              <a:rPr lang="en-US" sz="1200" b="0" u="sng" err="1">
                <a:solidFill>
                  <a:schemeClr val="tx1"/>
                </a:solidFill>
                <a:latin typeface="Ericsson Hilda ExtraBold" panose="00000900000000000000" pitchFamily="2" charset="0"/>
              </a:rPr>
              <a:t>ExtraBold</a:t>
            </a:r>
            <a:r>
              <a:rPr lang="en-US" sz="1200" b="0" u="sng">
                <a:solidFill>
                  <a:schemeClr val="tx1"/>
                </a:solidFill>
                <a:latin typeface="Ericsson Hilda ExtraBold" panose="00000900000000000000" pitchFamily="2" charset="0"/>
              </a:rPr>
              <a:t>):</a:t>
            </a:r>
            <a:r>
              <a:rPr lang="en-US" sz="1200" b="0">
                <a:solidFill>
                  <a:schemeClr val="tx1"/>
                </a:solidFill>
                <a:latin typeface="Ericsson Hilda ExtraBold" panose="00000900000000000000" pitchFamily="2" charset="0"/>
              </a:rPr>
              <a:t>!"#$%&amp;'()*+,./0123456789:;&lt;=&gt;?@ABCDEFGHIJKLMNOPQRSTUVWXYZ[\]^_`</a:t>
            </a:r>
            <a:r>
              <a:rPr lang="en-US" sz="1200" b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abcdefghijklmnopqrstuvwxyz</a:t>
            </a:r>
            <a:r>
              <a:rPr lang="en-US" sz="1200" b="0">
                <a:solidFill>
                  <a:schemeClr val="tx1"/>
                </a:solidFill>
                <a:latin typeface="Ericsson Hilda ExtraBold" panose="00000900000000000000" pitchFamily="2" charset="0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b="0" kern="1200">
                <a:solidFill>
                  <a:schemeClr val="tx1"/>
                </a:solidFill>
                <a:latin typeface="Ericsson Hilda ExtraBold" panose="00000900000000000000" pitchFamily="2" charset="0"/>
                <a:ea typeface="+mn-ea"/>
                <a:cs typeface="+mn-cs"/>
              </a:rPr>
              <a:t>Čč</a:t>
            </a:r>
            <a:r>
              <a:rPr lang="en-US" sz="1200" b="0">
                <a:solidFill>
                  <a:schemeClr val="tx1"/>
                </a:solidFill>
                <a:latin typeface="Ericsson Hilda ExtraBold" panose="00000900000000000000" pitchFamily="2" charset="0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b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ẀẁẃẄẅỲỳ</a:t>
            </a:r>
            <a:r>
              <a:rPr lang="en-US" sz="1200" b="0">
                <a:solidFill>
                  <a:schemeClr val="tx1"/>
                </a:solidFill>
                <a:latin typeface="Ericsson Hilda ExtraBold" panose="00000900000000000000" pitchFamily="2" charset="0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ﬁﬂΆΈΉΊΌΎΏΐΑΒΓΕΖΗΘΙΚΛΜΝΞΟΠΡΣΤΥΦΧΨΪΫΆΈΉΊΰ</a:t>
            </a:r>
            <a:r>
              <a:rPr lang="en-US" sz="1200" b="0">
                <a:solidFill>
                  <a:schemeClr val="tx1"/>
                </a:solidFill>
                <a:latin typeface="Ericsson Hilda ExtraBold" panose="00000900000000000000" pitchFamily="2" charset="0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200" b="1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200" b="1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69F42FFA-3DFB-4DB2-A942-F02200203C82}"/>
              </a:ext>
            </a:extLst>
          </p:cNvPr>
          <p:cNvSpPr txBox="1"/>
          <p:nvPr userDrawn="1"/>
        </p:nvSpPr>
        <p:spPr>
          <a:xfrm>
            <a:off x="421638" y="6524625"/>
            <a:ext cx="312585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ECHAPTH Thomas Chapman  |  2023-11-27  |  Open  |  Page </a:t>
            </a:r>
            <a:fld id="{BB56B2FE-40FA-46CA-84C4-C5BB811D0AFC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7</a:t>
            </a:r>
          </a:p>
        </p:txBody>
      </p:sp>
    </p:spTree>
    <p:extLst>
      <p:ext uri="{BB962C8B-B14F-4D97-AF65-F5344CB8AC3E}">
        <p14:creationId xmlns:p14="http://schemas.microsoft.com/office/powerpoint/2010/main" val="395415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6869961-F931-4F1E-9FB3-8587EBA3F36F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err="1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5D9DB7BA-3A2F-46BA-A617-2A049434CD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3088" y="476251"/>
            <a:ext cx="256032" cy="256032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03FD5EF-20DB-46AB-B412-DF9112353719}"/>
              </a:ext>
            </a:extLst>
          </p:cNvPr>
          <p:cNvSpPr txBox="1"/>
          <p:nvPr userDrawn="1"/>
        </p:nvSpPr>
        <p:spPr>
          <a:xfrm>
            <a:off x="421638" y="6524625"/>
            <a:ext cx="312585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ECHAPTH Thomas Chapman  |  2023-11-27  |  Open  |  Page </a:t>
            </a:r>
            <a:fld id="{A7653AD1-99DB-4433-9835-FDB2038641EC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7</a:t>
            </a:r>
          </a:p>
        </p:txBody>
      </p:sp>
    </p:spTree>
    <p:extLst>
      <p:ext uri="{BB962C8B-B14F-4D97-AF65-F5344CB8AC3E}">
        <p14:creationId xmlns:p14="http://schemas.microsoft.com/office/powerpoint/2010/main" val="30844747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44ECCE6-4D94-443E-8C20-CA233A5C0572}"/>
              </a:ext>
            </a:extLst>
          </p:cNvPr>
          <p:cNvSpPr txBox="1"/>
          <p:nvPr userDrawn="1"/>
        </p:nvSpPr>
        <p:spPr>
          <a:xfrm>
            <a:off x="421638" y="6524625"/>
            <a:ext cx="312585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ECHAPTH Thomas Chapman  |  2023-11-27  |  Open  |  Page </a:t>
            </a:r>
            <a:fld id="{4CF72AF5-52BB-4C07-8834-42358541829F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7</a:t>
            </a: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421638" y="6524625"/>
            <a:ext cx="312585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ECHAPTH Thomas Chapman  |  2023-11-27  |  Open  |  Page </a:t>
            </a:r>
            <a:fld id="{3C8960D0-B554-435D-833A-73C465F24E60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7</a:t>
            </a:r>
          </a:p>
        </p:txBody>
      </p:sp>
    </p:spTree>
    <p:extLst>
      <p:ext uri="{BB962C8B-B14F-4D97-AF65-F5344CB8AC3E}">
        <p14:creationId xmlns:p14="http://schemas.microsoft.com/office/powerpoint/2010/main" val="34433389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Use this layout for presentations using short and crisp headings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B8BC610-C1B0-4C6A-B5C2-80DA487CE5DE}"/>
              </a:ext>
            </a:extLst>
          </p:cNvPr>
          <p:cNvSpPr txBox="1"/>
          <p:nvPr userDrawn="1"/>
        </p:nvSpPr>
        <p:spPr>
          <a:xfrm>
            <a:off x="421638" y="6524625"/>
            <a:ext cx="312585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ECHAPTH Thomas Chapman  |  2023-11-27  |  Open  |  Page </a:t>
            </a:r>
            <a:fld id="{663131AC-6F8C-433A-BE84-741FB3237E06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7</a:t>
            </a: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3797230-5A6C-4718-8C90-CB9F2709B382}"/>
              </a:ext>
            </a:extLst>
          </p:cNvPr>
          <p:cNvSpPr txBox="1"/>
          <p:nvPr userDrawn="1"/>
        </p:nvSpPr>
        <p:spPr>
          <a:xfrm>
            <a:off x="421638" y="6524625"/>
            <a:ext cx="312585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ECHAPTH Thomas Chapman  |  2023-11-27  |  Open  |  Page </a:t>
            </a:r>
            <a:fld id="{6C41BF21-1A41-4F01-85AC-CEC2570D7DEA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7</a:t>
            </a: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6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481052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332814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184575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C8570FA-FAA3-4EFA-A4F1-01C285AE39DE}"/>
              </a:ext>
            </a:extLst>
          </p:cNvPr>
          <p:cNvSpPr txBox="1"/>
          <p:nvPr userDrawn="1"/>
        </p:nvSpPr>
        <p:spPr>
          <a:xfrm>
            <a:off x="421638" y="6524625"/>
            <a:ext cx="312585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ECHAPTH Thomas Chapman  |  2023-11-27  |  Open  |  Page </a:t>
            </a:r>
            <a:fld id="{36DDB8AB-B5CB-4F8A-8A95-DFBAEEA744B2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7</a:t>
            </a: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5C34B4-681E-4FDA-A9BB-6BC31D94C8D6}"/>
              </a:ext>
            </a:extLst>
          </p:cNvPr>
          <p:cNvSpPr txBox="1"/>
          <p:nvPr userDrawn="1"/>
        </p:nvSpPr>
        <p:spPr>
          <a:xfrm>
            <a:off x="421638" y="6524625"/>
            <a:ext cx="3125856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ECHAPTH Thomas Chapman  |  2023-11-27  |  Open  |  Page </a:t>
            </a:r>
            <a:fld id="{D2F68492-7615-4ECB-85F7-99BE77E1E444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7</a:t>
            </a: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sv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83145CE-A2DE-4236-A4F9-8AE088671C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9425" y="1844674"/>
            <a:ext cx="11233150" cy="4392613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r>
              <a:rPr lang="en-US"/>
              <a:t>6</a:t>
            </a:r>
          </a:p>
          <a:p>
            <a:pPr lvl="6"/>
            <a:r>
              <a:rPr lang="en-US"/>
              <a:t>7</a:t>
            </a:r>
          </a:p>
          <a:p>
            <a:pPr lvl="7"/>
            <a:r>
              <a:rPr lang="en-US"/>
              <a:t>8</a:t>
            </a:r>
          </a:p>
          <a:p>
            <a:pPr lvl="8"/>
            <a:r>
              <a:rPr lang="en-US"/>
              <a:t>9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ECFCA6C0-C300-46F3-8D05-D936BF801E76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1493088" y="476251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707" r:id="rId2"/>
    <p:sldLayoutId id="2147483709" r:id="rId3"/>
    <p:sldLayoutId id="2147483673" r:id="rId4"/>
    <p:sldLayoutId id="2147483706" r:id="rId5"/>
    <p:sldLayoutId id="2147483694" r:id="rId6"/>
    <p:sldLayoutId id="2147483675" r:id="rId7"/>
    <p:sldLayoutId id="2147483696" r:id="rId8"/>
    <p:sldLayoutId id="2147483678" r:id="rId9"/>
    <p:sldLayoutId id="2147483690" r:id="rId10"/>
    <p:sldLayoutId id="2147483681" r:id="rId11"/>
    <p:sldLayoutId id="2147483692" r:id="rId12"/>
    <p:sldLayoutId id="2147483705" r:id="rId13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265113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538163" indent="-27305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–"/>
        <a:defRPr sz="2000" kern="1000" spc="-30">
          <a:solidFill>
            <a:schemeClr val="tx1"/>
          </a:solidFill>
          <a:latin typeface="+mn-lt"/>
        </a:defRPr>
      </a:lvl2pPr>
      <a:lvl3pPr marL="803275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3pPr>
      <a:lvl4pPr marL="1076325" indent="-27305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–"/>
        <a:defRPr sz="2000" kern="1000" spc="-30">
          <a:solidFill>
            <a:schemeClr val="tx1"/>
          </a:solidFill>
          <a:latin typeface="+mn-lt"/>
        </a:defRPr>
      </a:lvl4pPr>
      <a:lvl5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5pPr>
      <a:lvl6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6pPr>
      <a:lvl7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7pPr>
      <a:lvl8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8pPr>
      <a:lvl9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customXml" Target="../../customXml/item9.xml"/><Relationship Id="rId1" Type="http://schemas.openxmlformats.org/officeDocument/2006/relationships/customXml" Target="../../customXml/item8.xml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customXml" Target="../../customXml/item11.xml"/><Relationship Id="rId1" Type="http://schemas.openxmlformats.org/officeDocument/2006/relationships/customXml" Target="../../customXml/item10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customXml" Target="../../customXml/item13.xml"/><Relationship Id="rId1" Type="http://schemas.openxmlformats.org/officeDocument/2006/relationships/customXml" Target="../../customXml/item12.xml"/><Relationship Id="rId4" Type="http://schemas.openxmlformats.org/officeDocument/2006/relationships/notesSlide" Target="../notesSlides/notesSlide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7D5CE7D-CCF0-44B0-843A-8D46859C44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ln>
            <a:noFill/>
          </a:ln>
        </p:spPr>
        <p:txBody>
          <a:bodyPr/>
          <a:lstStyle/>
          <a:p>
            <a:r>
              <a:rPr lang="en-US"/>
              <a:t>Proposal for RAN4 package (BS and UE RF)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D8DE8B4-7BAB-4C18-A0E5-01D3A11D374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27EB691-17C6-4220-AA5E-2F3518AF8CC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229600" y="6264000"/>
            <a:ext cx="2515041" cy="262800"/>
          </a:xfrm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BF70DC3-66C9-451C-917E-BA44956D1DBD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0811951" y="6264000"/>
            <a:ext cx="897503" cy="262800"/>
          </a:xfrm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0" name="Subtitle 3">
            <a:extLst>
              <a:ext uri="{FF2B5EF4-FFF2-40B4-BE49-F238E27FC236}">
                <a16:creationId xmlns:a16="http://schemas.microsoft.com/office/drawing/2014/main" id="{82CB7D4D-EA61-8E7D-9D4D-020F0DD2CC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9425" y="4149725"/>
            <a:ext cx="11158764" cy="2087563"/>
          </a:xfrm>
          <a:ln>
            <a:noFill/>
          </a:ln>
        </p:spPr>
        <p:txBody>
          <a:bodyPr/>
          <a:lstStyle/>
          <a:p>
            <a:r>
              <a:rPr lang="en-US" dirty="0"/>
              <a:t>3GPP TSG RAN Meeting #102							 RP-233747</a:t>
            </a:r>
          </a:p>
          <a:p>
            <a:r>
              <a:rPr lang="en-US" dirty="0"/>
              <a:t>Edinburgh, Scotland, December 11-15, 2023</a:t>
            </a:r>
          </a:p>
          <a:p>
            <a:r>
              <a:rPr lang="en-US" dirty="0"/>
              <a:t>Agenda Item: 9.1.4.2</a:t>
            </a:r>
          </a:p>
          <a:p>
            <a:r>
              <a:rPr lang="en-US" dirty="0"/>
              <a:t>Source: Ericsson</a:t>
            </a:r>
          </a:p>
          <a:p>
            <a:r>
              <a:rPr lang="en-US" dirty="0"/>
              <a:t>Document for: Discussion</a:t>
            </a:r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22307488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D71213-0FE3-2B19-B066-A4326B6E8B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Overall priorities</a:t>
            </a:r>
            <a:endParaRPr lang="en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5E15D0-3C5F-1CCD-8CB1-3FEF98AF8DA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1800" dirty="0"/>
              <a:t>UE RF</a:t>
            </a:r>
          </a:p>
          <a:p>
            <a:pPr lvl="1"/>
            <a:r>
              <a:rPr lang="en-US" sz="1800" dirty="0"/>
              <a:t>Improve FR1 MIMO performance (return on AAS investment)</a:t>
            </a:r>
          </a:p>
          <a:p>
            <a:pPr lvl="1"/>
            <a:r>
              <a:rPr lang="en-US" sz="1800" dirty="0"/>
              <a:t>Improve UL coverage for FR2</a:t>
            </a:r>
          </a:p>
          <a:p>
            <a:pPr lvl="1"/>
            <a:r>
              <a:rPr lang="en-US" sz="1800" dirty="0"/>
              <a:t>Enhance CA both in terms of power and reliability</a:t>
            </a:r>
          </a:p>
          <a:p>
            <a:r>
              <a:rPr lang="en-US" sz="1800" dirty="0"/>
              <a:t>BS RF</a:t>
            </a:r>
          </a:p>
          <a:p>
            <a:pPr lvl="1"/>
            <a:r>
              <a:rPr lang="en-US" sz="1800" dirty="0"/>
              <a:t>Incorporate EIRP mask methodology into the RAN4 specifications (for now and future needs)</a:t>
            </a:r>
          </a:p>
          <a:p>
            <a:pPr lvl="1"/>
            <a:r>
              <a:rPr lang="en-US" sz="1800" dirty="0"/>
              <a:t>Enable 1-O OTA testing with reasonable complexity in all bands</a:t>
            </a:r>
          </a:p>
          <a:p>
            <a:pPr lvl="1"/>
            <a:r>
              <a:rPr lang="en-US" sz="1800" dirty="0"/>
              <a:t>Simplify cumbersome BS specifications needing lots of CRs</a:t>
            </a:r>
            <a:endParaRPr lang="en-SE" sz="1800" dirty="0"/>
          </a:p>
        </p:txBody>
      </p:sp>
    </p:spTree>
    <p:extLst>
      <p:ext uri="{BB962C8B-B14F-4D97-AF65-F5344CB8AC3E}">
        <p14:creationId xmlns:p14="http://schemas.microsoft.com/office/powerpoint/2010/main" val="3174129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4758CF-2E81-6B20-15B2-3F05548CAA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UE RF: improvement of MIMO performance for FR1 and coverage for FR2</a:t>
            </a:r>
            <a:endParaRPr lang="en-SE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367D94-5324-06DA-79C6-6F06F78B69B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30526" y="1668640"/>
            <a:ext cx="11233150" cy="4392612"/>
          </a:xfrm>
        </p:spPr>
        <p:txBody>
          <a:bodyPr vert="horz" lIns="72000" tIns="36000" rIns="72000" bIns="36000" rtlCol="0" anchor="t">
            <a:noAutofit/>
          </a:bodyPr>
          <a:lstStyle/>
          <a:p>
            <a:pPr marL="0" indent="0">
              <a:buNone/>
            </a:pPr>
            <a:r>
              <a:rPr lang="en-US" sz="1600" u="sng">
                <a:ea typeface="Calibri"/>
                <a:cs typeface="Calibri"/>
              </a:rPr>
              <a:t>Improve MIMO </a:t>
            </a:r>
            <a:r>
              <a:rPr lang="en-US" sz="1600" u="sng" dirty="0">
                <a:ea typeface="Calibri"/>
                <a:cs typeface="Calibri"/>
              </a:rPr>
              <a:t>FR1 performance: SRS measurements in the field show large variability due to uncertain SRS power and different interpretation of the specifications</a:t>
            </a:r>
            <a:endParaRPr lang="en-US" sz="1600" u="sng" dirty="0">
              <a:effectLst/>
              <a:ea typeface="Calibri"/>
              <a:cs typeface="Calibri"/>
            </a:endParaRPr>
          </a:p>
          <a:p>
            <a:pPr marL="264795" indent="-264795"/>
            <a:r>
              <a:rPr lang="en-US" sz="1800" dirty="0">
                <a:effectLst/>
                <a:latin typeface="Calibri"/>
                <a:ea typeface="Calibri"/>
                <a:cs typeface="Calibri"/>
              </a:rPr>
              <a:t>Improved DL CSI estimation: SRS output power reporting for DL CSI estimation:</a:t>
            </a:r>
            <a:r>
              <a:rPr lang="en-US" sz="1800" dirty="0">
                <a:latin typeface="Calibri"/>
                <a:ea typeface="Calibri"/>
                <a:cs typeface="Calibri"/>
              </a:rPr>
              <a:t> </a:t>
            </a:r>
            <a:endParaRPr lang="en-US" dirty="0"/>
          </a:p>
          <a:p>
            <a:pPr marL="537845" lvl="1"/>
            <a:r>
              <a:rPr lang="en-US" sz="1800" dirty="0">
                <a:latin typeface="Calibri"/>
                <a:ea typeface="Calibri"/>
                <a:cs typeface="Calibri"/>
              </a:rPr>
              <a:t>R</a:t>
            </a:r>
            <a:r>
              <a:rPr lang="en-US" sz="1800" dirty="0">
                <a:effectLst/>
                <a:latin typeface="Calibri"/>
                <a:ea typeface="Calibri"/>
                <a:cs typeface="Calibri"/>
              </a:rPr>
              <a:t>eport the output power per SRS resource in a new MAC-CE based on type 3 PH and maximum output power or similar</a:t>
            </a:r>
            <a:r>
              <a:rPr lang="en-US" sz="1800" dirty="0">
                <a:latin typeface="Calibri"/>
                <a:ea typeface="Calibri"/>
                <a:cs typeface="Calibri"/>
              </a:rPr>
              <a:t>, for 2/4/8 Rx</a:t>
            </a:r>
          </a:p>
          <a:p>
            <a:pPr marL="0" indent="-8255">
              <a:buNone/>
            </a:pPr>
            <a:endParaRPr lang="en-US" sz="1600" u="sng" dirty="0">
              <a:effectLst/>
              <a:latin typeface="Ericsson Hilda" panose="00000500000000000000" pitchFamily="2" charset="0"/>
              <a:ea typeface="Calibri"/>
              <a:cs typeface="Calibri"/>
            </a:endParaRPr>
          </a:p>
          <a:p>
            <a:pPr marL="0" indent="-8255">
              <a:buNone/>
            </a:pPr>
            <a:r>
              <a:rPr lang="en-US" sz="1600" u="sng" dirty="0">
                <a:effectLst/>
                <a:latin typeface="Ericsson Hilda" panose="00000500000000000000" pitchFamily="2" charset="0"/>
                <a:ea typeface="Calibri"/>
                <a:cs typeface="Calibri"/>
              </a:rPr>
              <a:t>UL (spherical) coverage for FR2 </a:t>
            </a:r>
            <a:r>
              <a:rPr lang="en-US" sz="1600" u="sng" dirty="0">
                <a:latin typeface="Ericsson Hilda" panose="00000500000000000000" pitchFamily="2" charset="0"/>
                <a:ea typeface="Calibri"/>
                <a:cs typeface="Calibri"/>
              </a:rPr>
              <a:t>PC3 improved for </a:t>
            </a:r>
            <a:r>
              <a:rPr lang="en-US" sz="1600" i="1" u="sng" dirty="0">
                <a:latin typeface="Ericsson Hilda" panose="00000500000000000000" pitchFamily="2" charset="0"/>
                <a:ea typeface="Calibri"/>
                <a:cs typeface="Calibri"/>
              </a:rPr>
              <a:t>all</a:t>
            </a:r>
            <a:r>
              <a:rPr lang="en-US" sz="1600" u="sng" dirty="0">
                <a:latin typeface="Ericsson Hilda" panose="00000500000000000000" pitchFamily="2" charset="0"/>
                <a:ea typeface="Calibri"/>
                <a:cs typeface="Calibri"/>
              </a:rPr>
              <a:t> MCS in all FR2 bands for improved performance</a:t>
            </a:r>
            <a:endParaRPr lang="en-US" sz="1600" u="sng" dirty="0">
              <a:effectLst/>
              <a:latin typeface="Ericsson Hilda" panose="00000500000000000000" pitchFamily="2" charset="0"/>
              <a:ea typeface="Calibri"/>
              <a:cs typeface="Calibri"/>
            </a:endParaRPr>
          </a:p>
          <a:p>
            <a:pPr marL="264795" indent="-264795"/>
            <a:r>
              <a:rPr lang="en-US" sz="1600" dirty="0"/>
              <a:t>Improved coverage for FR2: a new HPUE power class PC3bis for handheld UEs</a:t>
            </a:r>
            <a:endParaRPr lang="en-US" sz="1600" strike="sngStrike" dirty="0"/>
          </a:p>
          <a:p>
            <a:pPr marL="537845" lvl="1"/>
            <a:r>
              <a:rPr lang="en-US" sz="1600" dirty="0"/>
              <a:t>New power class with min-peak EIRP of ≈ 24dBm (28 GHz), and improved spherical coverage by ≈ 5 dB assuming 2 panels </a:t>
            </a:r>
          </a:p>
          <a:p>
            <a:pPr marL="0" indent="0">
              <a:buNone/>
            </a:pPr>
            <a:endParaRPr lang="en-US" sz="1600" u="sng" dirty="0">
              <a:latin typeface="Ericsson Hilda" panose="00000500000000000000" pitchFamily="2" charset="0"/>
              <a:cs typeface="Calibri"/>
            </a:endParaRPr>
          </a:p>
          <a:p>
            <a:pPr marL="0" indent="0">
              <a:buNone/>
            </a:pPr>
            <a:r>
              <a:rPr lang="en-US" sz="1600" u="sng" dirty="0">
                <a:latin typeface="Ericsson Hilda" panose="00000500000000000000" pitchFamily="2" charset="0"/>
                <a:cs typeface="Calibri"/>
              </a:rPr>
              <a:t>Ensure UL-MIMO performance in FR1 for coherent transmissions for FWA/CPE applications in FR1</a:t>
            </a:r>
            <a:endParaRPr lang="en-US" sz="1600" dirty="0"/>
          </a:p>
          <a:p>
            <a:pPr marL="264795" indent="-264795"/>
            <a:r>
              <a:rPr lang="en-US" sz="1800" dirty="0">
                <a:effectLst/>
                <a:latin typeface="Calibri"/>
                <a:ea typeface="Calibri"/>
                <a:cs typeface="Calibri"/>
              </a:rPr>
              <a:t>Minimum requirements for 4Tx/8Tx with coherent transmissions for FWA/CPE </a:t>
            </a:r>
          </a:p>
          <a:p>
            <a:pPr marL="537845" lvl="1"/>
            <a:r>
              <a:rPr lang="en-US" sz="1800" dirty="0">
                <a:latin typeface="Calibri"/>
                <a:ea typeface="Calibri"/>
                <a:cs typeface="Calibri"/>
              </a:rPr>
              <a:t>e</a:t>
            </a:r>
            <a:r>
              <a:rPr lang="en-US" sz="1800" dirty="0">
                <a:effectLst/>
                <a:latin typeface="Calibri"/>
                <a:ea typeface="Calibri"/>
                <a:cs typeface="Calibri"/>
              </a:rPr>
              <a:t>xisting RAN requirements based on two-port/connector transmissions (Rel-15)</a:t>
            </a:r>
          </a:p>
          <a:p>
            <a:pPr marL="0" indent="0">
              <a:buNone/>
            </a:pPr>
            <a:endParaRPr lang="en-SE" dirty="0"/>
          </a:p>
        </p:txBody>
      </p:sp>
    </p:spTree>
    <p:extLst>
      <p:ext uri="{BB962C8B-B14F-4D97-AF65-F5344CB8AC3E}">
        <p14:creationId xmlns:p14="http://schemas.microsoft.com/office/powerpoint/2010/main" val="16217556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CE466E-124C-5CFD-B4F5-670BCAFA96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UE RF: enhancement of CA performance</a:t>
            </a:r>
            <a:endParaRPr lang="en-SE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6E32E0-BD6A-2E46-7344-FB6860CBB61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6" y="1844675"/>
            <a:ext cx="7091984" cy="4392612"/>
          </a:xfrm>
        </p:spPr>
        <p:txBody>
          <a:bodyPr vert="horz" lIns="72000" tIns="36000" rIns="72000" bIns="36000" rtlCol="0" anchor="t">
            <a:noAutofit/>
          </a:bodyPr>
          <a:lstStyle/>
          <a:p>
            <a:pPr marL="0" indent="0">
              <a:buNone/>
            </a:pPr>
            <a:r>
              <a:rPr lang="en-US" sz="1600" u="sng" dirty="0"/>
              <a:t>HPUE for CA</a:t>
            </a:r>
          </a:p>
          <a:p>
            <a:pPr marL="264795" indent="-264795"/>
            <a:r>
              <a:rPr lang="en-US" sz="1600" dirty="0">
                <a:ea typeface="Calibri"/>
                <a:cs typeface="Calibri"/>
              </a:rPr>
              <a:t>Intra-band UL CA</a:t>
            </a:r>
          </a:p>
          <a:p>
            <a:pPr marL="537845" lvl="1"/>
            <a:r>
              <a:rPr lang="en-US" sz="1600" dirty="0">
                <a:effectLst/>
                <a:cs typeface="Arial"/>
              </a:rPr>
              <a:t>intra-band UL CA </a:t>
            </a:r>
            <a:r>
              <a:rPr lang="en-US" sz="1600" dirty="0">
                <a:cs typeface="Arial"/>
              </a:rPr>
              <a:t>requirements with</a:t>
            </a:r>
            <a:r>
              <a:rPr lang="en-US" sz="1600" dirty="0">
                <a:effectLst/>
                <a:cs typeface="Arial"/>
              </a:rPr>
              <a:t> power capability per-CC lower than the </a:t>
            </a:r>
            <a:r>
              <a:rPr lang="en-US" sz="1600" dirty="0">
                <a:cs typeface="Arial"/>
              </a:rPr>
              <a:t>per-band (and per-BC) capability</a:t>
            </a:r>
            <a:endParaRPr lang="en-US" sz="1600" dirty="0">
              <a:effectLst/>
              <a:cs typeface="Arial"/>
            </a:endParaRPr>
          </a:p>
          <a:p>
            <a:pPr marL="537845" lvl="1"/>
            <a:r>
              <a:rPr lang="en-US" sz="1600" dirty="0">
                <a:ea typeface="Calibri"/>
                <a:cs typeface="Arial"/>
              </a:rPr>
              <a:t>without adding further ambiguities to power-class reporting</a:t>
            </a:r>
          </a:p>
          <a:p>
            <a:pPr marL="264795" lvl="1" indent="0">
              <a:buNone/>
            </a:pPr>
            <a:endParaRPr lang="en-US" sz="1600" dirty="0">
              <a:effectLst/>
              <a:ea typeface="Calibri"/>
              <a:cs typeface="Arial"/>
            </a:endParaRPr>
          </a:p>
          <a:p>
            <a:pPr marL="0" indent="0">
              <a:buNone/>
            </a:pPr>
            <a:r>
              <a:rPr lang="en-US" sz="1600" u="sng" dirty="0"/>
              <a:t>Improved CA performance in the field for FR1 and FR2</a:t>
            </a:r>
          </a:p>
          <a:p>
            <a:pPr marL="264795" indent="-264795"/>
            <a:r>
              <a:rPr lang="en-US" sz="1600" dirty="0"/>
              <a:t>UL CA/DC performance: configurable UE-specific relative power limits for consistent UE behavior </a:t>
            </a:r>
          </a:p>
          <a:p>
            <a:pPr marL="537845" lvl="1" indent="-264795"/>
            <a:r>
              <a:rPr lang="en-US" sz="1600" dirty="0"/>
              <a:t>Avoidance of </a:t>
            </a:r>
            <a:r>
              <a:rPr lang="en-US" sz="1600" dirty="0" err="1"/>
              <a:t>Scell</a:t>
            </a:r>
            <a:r>
              <a:rPr lang="en-US" sz="1600" dirty="0"/>
              <a:t> dropping in FR1/FR2: make RAN5 test mode (supported for FR2 from Rel-16) available also to the NW</a:t>
            </a:r>
            <a:endParaRPr lang="en-US" sz="1600" u="sng" strike="sngStrike" dirty="0"/>
          </a:p>
          <a:p>
            <a:pPr marL="537845" lvl="1"/>
            <a:r>
              <a:rPr lang="en-US" sz="1600" dirty="0"/>
              <a:t>Can also be also be used for HPUE intra-band UL CA with per-CC power capability &lt; per-band power class, see annex.</a:t>
            </a:r>
          </a:p>
          <a:p>
            <a:pPr marL="537845" lvl="1"/>
            <a:r>
              <a:rPr lang="en-US" sz="1600" dirty="0"/>
              <a:t>Modification of limits without RRC reconfiguration for faster adaptation, e.g. MAC-CE</a:t>
            </a:r>
          </a:p>
          <a:p>
            <a:pPr marL="264795" indent="-264795"/>
            <a:endParaRPr lang="en-SE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27661C7-09BF-C6E9-D832-453B710F91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8590" y="2269203"/>
            <a:ext cx="4177411" cy="3428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5142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06D82EC-811D-454E-9DFF-2EEC63AD50B4}"/>
              </a:ext>
            </a:extLst>
          </p:cNvPr>
          <p:cNvSpPr>
            <a:spLocks noGrp="1"/>
          </p:cNvSpPr>
          <p:nvPr>
            <p:ph type="title"/>
          </p:nvPr>
        </p:nvSpPr>
        <p:spPr>
          <a:ln>
            <a:noFill/>
          </a:ln>
        </p:spPr>
        <p:txBody>
          <a:bodyPr/>
          <a:lstStyle/>
          <a:p>
            <a:r>
              <a:rPr lang="en-US"/>
              <a:t>BS RF proposals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0CFE1E9-2446-4327-A152-D121E1DA7E83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79425" y="1844675"/>
            <a:ext cx="11185765" cy="4392612"/>
          </a:xfrm>
          <a:ln>
            <a:noFill/>
          </a:ln>
        </p:spPr>
        <p:txBody>
          <a:bodyPr vert="horz" lIns="72000" tIns="36000" rIns="72000" bIns="36000" rtlCol="0" anchor="t">
            <a:noAutofit/>
          </a:bodyPr>
          <a:lstStyle/>
          <a:p>
            <a:pPr marL="264795" indent="-264795"/>
            <a:r>
              <a:rPr lang="en-US" dirty="0"/>
              <a:t>EIRP mask</a:t>
            </a:r>
          </a:p>
          <a:p>
            <a:pPr marL="537845" lvl="1"/>
            <a:r>
              <a:rPr lang="en-US" dirty="0"/>
              <a:t>Core requirement on EIRP mask</a:t>
            </a:r>
          </a:p>
          <a:p>
            <a:pPr marL="537845" lvl="1"/>
            <a:r>
              <a:rPr lang="en-US" dirty="0"/>
              <a:t>Develop conformance methodology and specification. This is useful both for band under question and future masks in other bands</a:t>
            </a:r>
          </a:p>
          <a:p>
            <a:pPr marL="264795" indent="-264795"/>
            <a:r>
              <a:rPr lang="en-US" dirty="0"/>
              <a:t>FR1 OTA improvements</a:t>
            </a:r>
          </a:p>
          <a:p>
            <a:pPr marL="537845" lvl="1"/>
            <a:r>
              <a:rPr lang="en-US" dirty="0"/>
              <a:t>Simplification of some resource consuming measurements such as TX IM and out-of-band blocking</a:t>
            </a:r>
          </a:p>
          <a:p>
            <a:pPr marL="537845" lvl="1"/>
            <a:r>
              <a:rPr lang="en-US" dirty="0"/>
              <a:t>[Examine candidates for OTA co-location method suitable for the upper part of the FR1 range]</a:t>
            </a:r>
          </a:p>
          <a:p>
            <a:pPr marL="537845" lvl="1"/>
            <a:r>
              <a:rPr lang="en-US" dirty="0"/>
              <a:t>Improve description of TRP test methods</a:t>
            </a:r>
          </a:p>
          <a:p>
            <a:pPr marL="264795" indent="-264795"/>
            <a:r>
              <a:rPr lang="en-US" dirty="0"/>
              <a:t>BS specification simplification</a:t>
            </a:r>
          </a:p>
          <a:p>
            <a:pPr marL="537845" lvl="1"/>
            <a:r>
              <a:rPr lang="en-US" dirty="0"/>
              <a:t>E.g. simplify the specification of co-existence and co-location requirements to avoid large tables and the need for large numbers of CRs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7774452-EE1B-8639-BBBE-643E56566A30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9305" y="753716"/>
            <a:ext cx="2601625" cy="1607244"/>
          </a:xfrm>
          <a:prstGeom prst="rect">
            <a:avLst/>
          </a:prstGeom>
          <a:noFill/>
        </p:spPr>
      </p:pic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26042032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6FF69E04-8523-4965-90ED-73D4F9BAE27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13839287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E69146-24FC-CB82-610F-9279AB73D8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 UE RF proposals: UE-specific limits</a:t>
            </a:r>
            <a:endParaRPr lang="en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36C2B2-CA9E-B8FA-F3B0-0204BC18F6D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392948"/>
            <a:ext cx="11233150" cy="4392612"/>
          </a:xfrm>
        </p:spPr>
        <p:txBody>
          <a:bodyPr vert="horz" lIns="72000" tIns="36000" rIns="72000" bIns="36000" rtlCol="0" anchor="t">
            <a:noAutofit/>
          </a:bodyPr>
          <a:lstStyle/>
          <a:p>
            <a:pPr marL="264795" indent="-264795"/>
            <a:r>
              <a:rPr lang="en-US" sz="1600" dirty="0"/>
              <a:t>For ‘standard’ UL CA requirements the per-band power class is supported per CC (for UL-MIMO scaled between PUSCH ports), UE-specific limits prevent the UE become power limited as implemented for the RAN5 test mode</a:t>
            </a:r>
          </a:p>
          <a:p>
            <a:pPr marL="537845" lvl="1" indent="-264795"/>
            <a:r>
              <a:rPr lang="en-US" sz="1600" dirty="0"/>
              <a:t>the test mode supported by UL CA capable FR2 UEs from Rel-16 (UPLF)</a:t>
            </a:r>
          </a:p>
          <a:p>
            <a:pPr marL="264795" indent="-264795"/>
            <a:r>
              <a:rPr lang="en-US" sz="1600" dirty="0"/>
              <a:t>Can also be used for HPUE and intra-band CA when the per-CC power </a:t>
            </a:r>
            <a:r>
              <a:rPr lang="en-US" sz="1600" dirty="0" err="1"/>
              <a:t>cabability</a:t>
            </a:r>
            <a:r>
              <a:rPr lang="en-US" sz="1600" dirty="0"/>
              <a:t> (e.g. 23 or 26 dBm PA) is less than the per-band PC (e.g. 29 dBm), limits configured according to UE capability for the BC</a:t>
            </a:r>
          </a:p>
          <a:p>
            <a:pPr marL="537845" lvl="1" indent="-264795"/>
            <a:r>
              <a:rPr lang="en-US" sz="1600" dirty="0"/>
              <a:t>no need for new power-class UE capabilities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3EAD26F-EF28-8AF7-A068-AAE375BDE7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392" y="3504306"/>
            <a:ext cx="9825135" cy="2877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44420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21">
  <a:themeElements>
    <a:clrScheme name="Ericsson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082F0"/>
      </a:hlink>
      <a:folHlink>
        <a:srgbClr val="040969"/>
      </a:folHlink>
    </a:clrScheme>
    <a:fontScheme name="Ericsson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180000" indent="-180000" algn="l">
          <a:spcBef>
            <a:spcPts val="800"/>
          </a:spcBef>
          <a:buFont typeface="Ericsson Hilda" panose="00000500000000000000" pitchFamily="2" charset="0"/>
          <a:buChar char="●"/>
          <a:defRPr dirty="0" err="1" smtClean="0">
            <a:solidFill>
              <a:srgbClr val="FFFFFF"/>
            </a:solidFill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/>
      <a:bodyPr vert="horz" wrap="square" lIns="72000" tIns="36000" rIns="72000" bIns="36000" rtlCol="0" anchor="t">
        <a:noAutofit/>
      </a:bodyPr>
      <a:lstStyle>
        <a:defPPr marL="180000" marR="0" indent="-180000" algn="l" defTabSz="914400" rtl="0" eaLnBrk="1" fontAlgn="base" latinLnBrk="0" hangingPunct="1">
          <a:lnSpc>
            <a:spcPct val="100000"/>
          </a:lnSpc>
          <a:spcBef>
            <a:spcPts val="8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●"/>
          <a:tabLst/>
          <a:defRPr kumimoji="0" sz="2000" b="0" i="0" u="none" strike="noStrike" kern="1000" cap="none" spc="-3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Ericsson Hilda"/>
            <a:ea typeface="+mn-ea"/>
            <a:cs typeface="+mn-cs"/>
          </a:defRPr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TemplafySlideTemplateConfiguration><![CDATA[{"elementsMetadata":[],"documentContentValidatorConfiguration":{"enableDocumentContentValidator":false,"documentContentValidatorVersion":0},"slideId":"637027476704980324","enableDocumentContentUpdater":true,"version":"1.9"}]]></TemplafySlideTemplateConfiguration>
</file>

<file path=customXml/item10.xml><?xml version="1.0" encoding="utf-8"?>
<TemplafySlideFormConfiguration><![CDATA[{"formFields":[],"formDataEntries":[]}]]></TemplafySlideFormConfiguration>
</file>

<file path=customXml/item11.xml><?xml version="1.0" encoding="utf-8"?>
<TemplafySlideTemplateConfiguration><![CDATA[{"documentContentValidatorConfiguration":{"enableDocumentContentValidator":false,"documentContentValidatorVersion":0},"elementsMetadata":[],"slideId":"637661701761374253","enableDocumentContentUpdater":true,"version":"1.9"}]]></TemplafySlideTemplateConfiguration>
</file>

<file path=customXml/item12.xml><?xml version="1.0" encoding="utf-8"?>
<TemplafySlideTemplateConfiguration><![CDATA[{"documentContentValidatorConfiguration":{"enableDocumentContentValidator":false,"documentContentValidatorVersion":0},"elementsMetadata":[],"slideId":"637661701761374254","enableDocumentContentUpdater":true,"version":"1.9"}]]></TemplafySlideTemplateConfiguration>
</file>

<file path=customXml/item13.xml><?xml version="1.0" encoding="utf-8"?>
<TemplafySlideFormConfiguration><![CDATA[{"formFields":[],"formDataEntries":[]}]]></TemplafySlideFormConfiguration>
</file>

<file path=customXml/item2.xml><?xml version="1.0" encoding="utf-8"?>
<TemplafyFormConfiguration><![CDATA[{"formFields":[{"required":true,"placeholder":"","lines":0,"helpTexts":{"prefix":"","postfix":""},"spacing":{},"type":"textBox","name":"DocumentTitle","label":"Document Title","fullyQualifiedName":"DocumentTitle"},{"dataSource":"Confidentiality","displayColumn":"confidentiality","hideIfNoUserInteractionRequired":false,"distinct":true,"required":true,"autoSelectFirstOption":false,"helpTexts":{"prefix":"","postfix":""},"spacing":{},"type":"dropDown","name":"ConfidentialityClass","label":"Confidentiality Class","fullyQualifiedName":"ConfidentialityClass"},{"dataSource":"External Confidentiality label","displayColumn":"externalConfidentiality","hideIfNoUserInteractionRequired":false,"distinct":true,"required":false,"autoSelectFirstOption":false,"helpTexts":{"prefix":"","postfix":"(If no external confidentiality class then please choose the blank value)"},"spacing":{},"type":"dropDown","name":"ExternalConfidentialityLabel","label":"External Confidentiality label","fullyQualifiedName":"ExternalConfidentialityLabel"},{"column":"documentType","required":false,"placeholder":"","autoSelectFirstOption":false,"helpTexts":{"prefix":"","postfix":""},"spacing":{},"dataSource":"PowerPoint Document Type","type":"comboBox","name":"DocTypePresentation","label":"Document Type","fullyQualifiedName":"DocTypePresentation"},{"required":false,"placeholder":"","lines":0,"helpTexts":{"prefix":"","postfix":"(Commonly assigned by EriDoc)"},"spacing":{},"type":"textBox","name":"DocumentNumber","label":"Document Number","fullyQualifiedName":"DocumentNumber"},{"dataSource":"Language code","displayColumn":"showName","defaultValue":"1","hideIfNoUserInteractionRequired":false,"distinct":true,"required":false,"autoSelectFirstOption":false,"helpTexts":{"prefix":"","postfix":"(The language code will be appended to the Document No.)"},"spacing":{},"type":"dropDown","name":"LanguageCode","label":"Language Code","fullyQualifiedName":"LanguageCode"},{"column":"revision","required":false,"placeholder":"","autoSelectFirstOption":false,"helpTexts":{"prefix":"","postfix":""},"spacing":{},"dataSource":"Revision","type":"comboBox","name":"Revision","label":"Revision","fullyQualifiedName":"Revision"},{"required":false,"helpTexts":{"prefix":"","postfix":""},"spacing":{},"type":"datePicker","name":"Date","label":"Date","fullyQualifiedName":"Date"},{"helpTexts":{"prefix":"","postfix":""},"spacing":{},"type":"heading","name":"FooterVisibilityOptions","label":"Footer Visibility Options","fullyQualifiedName":"FooterVisibilityOptions"},{"dataSource":"PPT FooterVisibility","displayColumn":"templateType","defaultValue":"1","hideIfNoUserInteractionRequired":false,"distinct":true,"required":true,"autoSelectFirstOption":false,"helpTexts":{"prefix":"","postfix":""},"spacing":{},"type":"dropDown","name":"TemplateType","label":"Is this a document or presentation?","fullyQualifiedName":"TemplateType"},{"dataSource":"PPT FooterVisibility","displayColumn":"docTitle_label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DocTitle","label":"Show document title in footer?","fullyQualifiedName":"DocTitle"},{"dataSource":"PPT FooterVisibility","displayColumn":"totalPageNo_text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TotalPageNo","label":"Page numbering","fullyQualifiedName":"TotalPageNo"},{"required":false,"placeholder":"","lines":0,"defaultValue":"{{UserProfile.Prepared}}","helpTexts":{"prefix":"","postfix":""},"spacing":{},"type":"textBox","name":"Prepared","label":"Prepared By (Subject Responsible)","fullyQualifiedName":"Prepared"},{"required":false,"placeholder":"","lines":0,"helpTexts":{"prefix":"","postfix":""},"spacing":{},"type":"textBox","name":"ApprovedBy","label":"Approved By (Document Responsible)","fullyQualifiedName":"ApprovedBy"},{"required":false,"placeholder":"","lines":0,"helpTexts":{"prefix":"","postfix":""},"spacing":{},"type":"textBox","name":"Checked","label":"Checked","fullyQualifiedName":"Checked"},{"required":false,"placeholder":"","lines":0,"helpTexts":{"prefix":"","postfix":""},"spacing":{},"type":"textBox","name":"Reference","label":"Reference","fullyQualifiedName":"Reference"},{"required":false,"placeholder":"","lines":0,"helpTexts":{"prefix":"","postfix":""},"spacing":{},"type":"textBox","name":"Keywords","label":"Keywords","fullyQualifiedName":"Keywords"}],"formDataEntries":[{"name":"DocumentTitle","value":"CRSVK2ctdvXNGk4F2cOCqTGA2Kce8ZEdiS8zgYUGKSw="},{"name":"ConfidentialityClass","value":"cT/FOwTWaPknrhRlNMh4SQ=="},{"name":"LanguageCode","value":"5wlu7ZdPxHQj1W0w+yTNSg=="},{"name":"Date","value":"tlxPfMeP9Srp2iu8l/3TXw=="},{"name":"TemplateType","value":"5wlu7ZdPxHQj1W0w+yTNSg=="},{"name":"DocTitle","value":"5wlu7ZdPxHQj1W0w+yTNSg=="},{"name":"TotalPageNo","value":"5wlu7ZdPxHQj1W0w+yTNSg=="},{"name":"Prepared","value":"OlqEL1jgr9xtA+0DtU74KwxFJIEkrTEwR0t3jEzGl04="}]}]]></TemplafyFormConfiguration>
</file>

<file path=customXml/item3.xml><?xml version="1.0" encoding="utf-8"?>
<TemplafySlideFormConfiguration><![CDATA[{"formFields":[],"formDataEntries":[]}]]></TemplafySlideFormConfiguration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8762117-8292-4133-b1c7-eab5c6487cfd" xsi:nil="true"/>
    <_ip_UnifiedCompliancePolicyUIAction xmlns="http://schemas.microsoft.com/sharepoint/v3" xsi:nil="true"/>
    <lcf76f155ced4ddcb4097134ff3c332f xmlns="2f282d3b-eb4a-4b09-b61f-b9593442e286">
      <Terms xmlns="http://schemas.microsoft.com/office/infopath/2007/PartnerControls"/>
    </lcf76f155ced4ddcb4097134ff3c332f>
    <_ip_UnifiedCompliancePolicyProperties xmlns="http://schemas.microsoft.com/sharepoint/v3" xsi:nil="true"/>
    <_Flow_SignoffStatus xmlns="2f282d3b-eb4a-4b09-b61f-b9593442e286" xsi:nil="true"/>
  </documentManagement>
</p:properties>
</file>

<file path=customXml/item5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6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E9551B3FDDA24EBF0A209BAAD637CA" ma:contentTypeVersion="21" ma:contentTypeDescription="Create a new document." ma:contentTypeScope="" ma:versionID="2ccf4b56b599cf8e6ea5ffbb9e7242d2">
  <xsd:schema xmlns:xsd="http://www.w3.org/2001/XMLSchema" xmlns:xs="http://www.w3.org/2001/XMLSchema" xmlns:p="http://schemas.microsoft.com/office/2006/metadata/properties" xmlns:ns1="http://schemas.microsoft.com/sharepoint/v3" xmlns:ns2="2f282d3b-eb4a-4b09-b61f-b9593442e286" xmlns:ns3="9b239327-9e80-40e4-b1b7-4394fed77a33" xmlns:ns4="d8762117-8292-4133-b1c7-eab5c6487cfd" targetNamespace="http://schemas.microsoft.com/office/2006/metadata/properties" ma:root="true" ma:fieldsID="970ffe4eafcd9f4eda3f5040a1e0e65c" ns1:_="" ns2:_="" ns3:_="" ns4:_="">
    <xsd:import namespace="http://schemas.microsoft.com/sharepoint/v3"/>
    <xsd:import namespace="2f282d3b-eb4a-4b09-b61f-b9593442e286"/>
    <xsd:import namespace="9b239327-9e80-40e4-b1b7-4394fed77a33"/>
    <xsd:import namespace="d8762117-8292-4133-b1c7-eab5c6487cf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_Flow_SignoffStatus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282d3b-eb4a-4b09-b61f-b9593442e2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_Flow_SignoffStatus" ma:index="18" nillable="true" ma:displayName="Sign-off status" ma:internalName="Sign_x002d_off_x0020_status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c3d31b72-c4b9-4223-ac69-1d9539891dc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239327-9e80-40e4-b1b7-4394fed77a3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762117-8292-4133-b1c7-eab5c6487cfd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b887a991-dcc8-442b-9da6-e470cbc3e4a9}" ma:internalName="TaxCatchAll" ma:showField="CatchAllData" ma:web="9b239327-9e80-40e4-b1b7-4394fed77a3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7.xml><?xml version="1.0" encoding="utf-8"?>
<TemplafyTemplateConfiguration><![CDATA[{"elementsMetadata":[],"transformationConfigurations":[{"language":"{{DocumentLanguage}}","disableUpdates":false,"type":"proofingLanguage"},{"propertyName":"FooterText","propertyValue":"true","disableUpdates":false,"type":"customDocumentProperty"},{"propertyName":"SecurityClass","propertyValue":"{{Form.ConfidentialityClass.Confidentiality}}","disableUpdates":false,"type":"customDocumentProperty"},{"propertyName":"ExtConf","propertyValue":"{{Form.ExternalConfidentialityLabel.ExternalConfidentiality}}","disableUpdates":false,"type":"customDocumentProperty"},{"propertyName":"Prepared","propertyValue":"{{Form.Prepared}}","disableUpdates":false,"type":"customDocumentProperty"},{"propertyName":"ApprovedBy","propertyValue":"{{Form.ApprovedBy}}","disableUpdates":false,"type":"customDocumentProperty"},{"propertyName":"DocNo","propertyValue":"{{Form.DocumentNumber}} {{Form.LanguageCode.LanguageCode}}","disableUpdates":false,"type":"customDocumentProperty"},{"propertyName":"Checked","propertyValue":"{{Form.Checked}}","disableUpdates":false,"type":"customDocumentProperty"},{"propertyName":"Date","propertyValue":"{{Form.Date}}","disableUpdates":false,"type":"customDocumentProperty"},{"propertyName":"Reference","propertyValue":"{{Form.Reference}}","disableUpdates":false,"type":"customDocumentProperty"},{"propertyName":"Title","propertyValue":"{{Form.DocumentTitle}}","disableUpdates":false,"type":"customDocumentProperty"},{"propertyName":"Keyword","propertyValue":"{{Form.Keywords}}","disableUpdates":false,"type":"customDocumentProperty"},{"propertyName":"DocumentType","propertyValue":"Presentation2011","disableUpdates":false,"type":"customDocumentProperty"},{"propertyName":"Language","propertyValue":"EnglishUS","disableUpdates":false,"type":"customDocumentProperty"},{"propertyName":"TemplateID","propertyValue":"FALSE","disableUpdates":false,"type":"customDocumentProperty"},{"propertyName":"ConfCtrl","propertyValue":"FALSE","disableUpdates":false,"type":"customDocumentProperty"},{"propertyName":"title","propertyValue":"{{Form.DocumentTitle}}","disableUpdates":false,"type":"documentProperty"},{"propertyName":"keywords","propertyValue":"{{Form.Keywords}}","disableUpdates":false,"type":"documentProperty"},{"propertyName":"creator","propertyValue":"{{Form.Prepared}}","disableUpdates":false,"type":"documentProperty"},{"propertyName":"DocTitle","propertyValue":"{{Form.DocTitle.DocTitle}}","disableUpdates":false,"type":"customDocumentProperty"},{"propertyName":"IsDocument","propertyValue":"{{Form.TemplateType.IsDocument}}","disableUpdates":false,"type":"customDocumentProperty"},{"propertyName":"IsPresentation","propertyValue":"{{Form.TemplateType.IsPresentation}}","disableUpdates":false,"type":"customDocumentProperty"},{"propertyName":"company","propertyValue":"Ericsson","disableUpdates":false,"type":"documentProperty"},{"propertyName":"PageNumberVisible","propertyValue":"{{Form.TotalPageNo.TotalPageNo_value}}","disableUpdates":false,"type":"customDocumentProperty"},{"propertyName":"Revision","propertyValue":"{{Form.Revision}}","disableUpdates":false,"type":"customDocumentProperty"},{"propertyName":"DocType","propertyValue":"{{Form.DocTypePresentation}}","disableUpdates":false,"type":"customDocumentProperty"},{"propertyName":"TemplateVersion","propertyValue":"R2A","disableUpdates":false,"type":"customDocumentProperty"},{"propertyName":"PackageNo","propertyValue":"LXA 119 603","disableUpdates":false,"type":"customDocumentProperty"},{"propertyName":"PackageVersion","propertyValue":"R6B","disableUpdates":false,"type":"customDocumentProperty"},{"propertyName":"TemplateName","propertyValue":"CXC 173 2731/1","disableUpdates":false,"type":"customDocumentProperty"},{"propertyName":"DocName","propertyValue":" ","disableUpdates":false,"type":"customDocumentProperty"},{"propertyName":"description","propertyValue":"{{Form.DocumentNumber}} {{Form.LanguageCode.LanguageCode}}\nRev {{Form.Revision}}","disableUpdates":false,"type":"documentProperty"}],"templateName":"","templateDescription":"","enableDocumentContentUpdater":true,"version":"1.9"}]]></TemplafyTemplateConfiguration>
</file>

<file path=customXml/item8.xml><?xml version="1.0" encoding="utf-8"?>
<TemplafySlideFormConfiguration><![CDATA[{"formFields":[],"formDataEntries":[]}]]></TemplafySlideFormConfiguration>
</file>

<file path=customXml/item9.xml><?xml version="1.0" encoding="utf-8"?>
<TemplafySlideTemplateConfiguration><![CDATA[{"documentContentValidatorConfiguration":{"enableDocumentContentValidator":false,"documentContentValidatorVersion":0},"elementsMetadata":[],"slideId":"637661701760905467","enableDocumentContentUpdater":true,"version":"1.9"}]]></TemplafySlideTemplateConfiguration>
</file>

<file path=customXml/itemProps1.xml><?xml version="1.0" encoding="utf-8"?>
<ds:datastoreItem xmlns:ds="http://schemas.openxmlformats.org/officeDocument/2006/customXml" ds:itemID="{C09F197C-6A49-47D0-B877-F88807989676}">
  <ds:schemaRefs/>
</ds:datastoreItem>
</file>

<file path=customXml/itemProps10.xml><?xml version="1.0" encoding="utf-8"?>
<ds:datastoreItem xmlns:ds="http://schemas.openxmlformats.org/officeDocument/2006/customXml" ds:itemID="{847502A6-7CBE-43AF-BDF6-4D4423521D8C}">
  <ds:schemaRefs/>
</ds:datastoreItem>
</file>

<file path=customXml/itemProps11.xml><?xml version="1.0" encoding="utf-8"?>
<ds:datastoreItem xmlns:ds="http://schemas.openxmlformats.org/officeDocument/2006/customXml" ds:itemID="{03AF3FDC-ACD1-46F3-A43E-782322DF9816}">
  <ds:schemaRefs/>
</ds:datastoreItem>
</file>

<file path=customXml/itemProps12.xml><?xml version="1.0" encoding="utf-8"?>
<ds:datastoreItem xmlns:ds="http://schemas.openxmlformats.org/officeDocument/2006/customXml" ds:itemID="{1CE36EA9-2186-4EB1-871A-8AE59C2A13BB}">
  <ds:schemaRefs/>
</ds:datastoreItem>
</file>

<file path=customXml/itemProps13.xml><?xml version="1.0" encoding="utf-8"?>
<ds:datastoreItem xmlns:ds="http://schemas.openxmlformats.org/officeDocument/2006/customXml" ds:itemID="{58CC0B31-82B9-497A-9A2E-F3F72D0BBDAD}">
  <ds:schemaRefs/>
</ds:datastoreItem>
</file>

<file path=customXml/itemProps2.xml><?xml version="1.0" encoding="utf-8"?>
<ds:datastoreItem xmlns:ds="http://schemas.openxmlformats.org/officeDocument/2006/customXml" ds:itemID="{D92C3DF5-A179-4E2D-BD20-07044B39171F}">
  <ds:schemaRefs/>
</ds:datastoreItem>
</file>

<file path=customXml/itemProps3.xml><?xml version="1.0" encoding="utf-8"?>
<ds:datastoreItem xmlns:ds="http://schemas.openxmlformats.org/officeDocument/2006/customXml" ds:itemID="{B9AEDDE3-EA02-4A8F-B8F8-0606A0AA45FC}">
  <ds:schemaRefs/>
</ds:datastoreItem>
</file>

<file path=customXml/itemProps4.xml><?xml version="1.0" encoding="utf-8"?>
<ds:datastoreItem xmlns:ds="http://schemas.openxmlformats.org/officeDocument/2006/customXml" ds:itemID="{56F2EE69-0CCA-4F48-BE22-EC4A886C57A7}">
  <ds:schemaRefs>
    <ds:schemaRef ds:uri="http://schemas.microsoft.com/office/2006/documentManagement/types"/>
    <ds:schemaRef ds:uri="2f282d3b-eb4a-4b09-b61f-b9593442e286"/>
    <ds:schemaRef ds:uri="9b239327-9e80-40e4-b1b7-4394fed77a33"/>
    <ds:schemaRef ds:uri="http://purl.org/dc/terms/"/>
    <ds:schemaRef ds:uri="http://www.w3.org/XML/1998/namespace"/>
    <ds:schemaRef ds:uri="http://purl.org/dc/dcmitype/"/>
    <ds:schemaRef ds:uri="http://purl.org/dc/elements/1.1/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d8762117-8292-4133-b1c7-eab5c6487cfd"/>
    <ds:schemaRef ds:uri="http://schemas.microsoft.com/sharepoint/v3"/>
  </ds:schemaRefs>
</ds:datastoreItem>
</file>

<file path=customXml/itemProps5.xml><?xml version="1.0" encoding="utf-8"?>
<ds:datastoreItem xmlns:ds="http://schemas.openxmlformats.org/officeDocument/2006/customXml" ds:itemID="{F5A7E41D-6E7F-4B05-AFAB-F540BD4C068B}">
  <ds:schemaRefs>
    <ds:schemaRef ds:uri="http://schemas.microsoft.com/sharepoint/v3/contenttype/forms"/>
  </ds:schemaRefs>
</ds:datastoreItem>
</file>

<file path=customXml/itemProps6.xml><?xml version="1.0" encoding="utf-8"?>
<ds:datastoreItem xmlns:ds="http://schemas.openxmlformats.org/officeDocument/2006/customXml" ds:itemID="{629E2D78-0A20-4480-AAC3-E1AF23B59BAE}">
  <ds:schemaRefs>
    <ds:schemaRef ds:uri="2f282d3b-eb4a-4b09-b61f-b9593442e286"/>
    <ds:schemaRef ds:uri="9b239327-9e80-40e4-b1b7-4394fed77a33"/>
    <ds:schemaRef ds:uri="d8762117-8292-4133-b1c7-eab5c6487cf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2001/XMLSchema"/>
  </ds:schemaRefs>
</ds:datastoreItem>
</file>

<file path=customXml/itemProps7.xml><?xml version="1.0" encoding="utf-8"?>
<ds:datastoreItem xmlns:ds="http://schemas.openxmlformats.org/officeDocument/2006/customXml" ds:itemID="{07958A4E-FAB1-42E4-B6B5-29B01F63F87B}">
  <ds:schemaRefs/>
</ds:datastoreItem>
</file>

<file path=customXml/itemProps8.xml><?xml version="1.0" encoding="utf-8"?>
<ds:datastoreItem xmlns:ds="http://schemas.openxmlformats.org/officeDocument/2006/customXml" ds:itemID="{32BA7684-6BE4-4F73-B22E-30934AB379B8}">
  <ds:schemaRefs/>
</ds:datastoreItem>
</file>

<file path=customXml/itemProps9.xml><?xml version="1.0" encoding="utf-8"?>
<ds:datastoreItem xmlns:ds="http://schemas.openxmlformats.org/officeDocument/2006/customXml" ds:itemID="{72516535-7702-46AF-9B1F-8623A67A824E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TM16401371[[fn=Atlas]]</Template>
  <TotalTime>1324</TotalTime>
  <Words>621</Words>
  <Application>Microsoft Office PowerPoint</Application>
  <PresentationFormat>Widescreen</PresentationFormat>
  <Paragraphs>57</Paragraphs>
  <Slides>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Ericsson Hilda</vt:lpstr>
      <vt:lpstr>Ericsson Hilda ExtraBold</vt:lpstr>
      <vt:lpstr>Ericsson Hilda ExtraLight</vt:lpstr>
      <vt:lpstr>Calibri</vt:lpstr>
      <vt:lpstr>Ericsson Technical Icons</vt:lpstr>
      <vt:lpstr>Ericsson Hilda Light</vt:lpstr>
      <vt:lpstr>PresentationTemplate2021</vt:lpstr>
      <vt:lpstr>Proposal for RAN4 package (BS and UE RF)</vt:lpstr>
      <vt:lpstr>Overall priorities</vt:lpstr>
      <vt:lpstr>UE RF: improvement of MIMO performance for FR1 and coverage for FR2</vt:lpstr>
      <vt:lpstr>UE RF: enhancement of CA performance</vt:lpstr>
      <vt:lpstr>BS RF proposals</vt:lpstr>
      <vt:lpstr>PowerPoint Presentation</vt:lpstr>
      <vt:lpstr>Annex UE RF proposals: UE-specific limits</vt:lpstr>
    </vt:vector>
  </TitlesOfParts>
  <Company>Ericsson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 Rel-19 proposals</dc:title>
  <dc:creator>ECHAPTH Thomas Chapman</dc:creator>
  <cp:keywords/>
  <dc:description>Rev</dc:description>
  <cp:lastModifiedBy>Thomas Chapman</cp:lastModifiedBy>
  <cp:revision>1</cp:revision>
  <dcterms:created xsi:type="dcterms:W3CDTF">2019-04-23T15:12:54Z</dcterms:created>
  <dcterms:modified xsi:type="dcterms:W3CDTF">2023-12-04T16:56:25Z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BCategory">
    <vt:lpwstr> </vt:lpwstr>
  </property>
  <property fmtid="{D5CDD505-2E9C-101B-9397-08002B2CF9AE}" pid="3" name="TemplateIdentity">
    <vt:lpwstr> </vt:lpwstr>
  </property>
  <property fmtid="{D5CDD505-2E9C-101B-9397-08002B2CF9AE}" pid="4" name="DocName">
    <vt:lpwstr> </vt:lpwstr>
  </property>
  <property fmtid="{D5CDD505-2E9C-101B-9397-08002B2CF9AE}" pid="5" name="ContentTypeId">
    <vt:lpwstr>0x010100F3E9551B3FDDA24EBF0A209BAAD637CA</vt:lpwstr>
  </property>
  <property fmtid="{D5CDD505-2E9C-101B-9397-08002B2CF9AE}" pid="6" name="DocumentDataTemplate">
    <vt:lpwstr>true</vt:lpwstr>
  </property>
  <property fmtid="{D5CDD505-2E9C-101B-9397-08002B2CF9AE}" pid="7" name="BSubject">
    <vt:lpwstr> </vt:lpwstr>
  </property>
  <property fmtid="{D5CDD505-2E9C-101B-9397-08002B2CF9AE}" pid="8" name="TemplafyTimeStamp">
    <vt:lpwstr>2021-09-22T11:18:46.6132967Z</vt:lpwstr>
  </property>
  <property fmtid="{D5CDD505-2E9C-101B-9397-08002B2CF9AE}" pid="9" name="TemplafyTenantId">
    <vt:lpwstr>ericsson</vt:lpwstr>
  </property>
  <property fmtid="{D5CDD505-2E9C-101B-9397-08002B2CF9AE}" pid="10" name="TemplafyTemplateId">
    <vt:lpwstr>637661677935531027</vt:lpwstr>
  </property>
  <property fmtid="{D5CDD505-2E9C-101B-9397-08002B2CF9AE}" pid="11" name="TemplafyUserProfileId">
    <vt:lpwstr>637104475104519859</vt:lpwstr>
  </property>
  <property fmtid="{D5CDD505-2E9C-101B-9397-08002B2CF9AE}" pid="12" name="TemplafyLanguageCode">
    <vt:lpwstr>en-US</vt:lpwstr>
  </property>
  <property fmtid="{D5CDD505-2E9C-101B-9397-08002B2CF9AE}" pid="13" name="FooterText">
    <vt:lpwstr>true</vt:lpwstr>
  </property>
  <property fmtid="{D5CDD505-2E9C-101B-9397-08002B2CF9AE}" pid="14" name="SecurityClass">
    <vt:lpwstr>Open</vt:lpwstr>
  </property>
  <property fmtid="{D5CDD505-2E9C-101B-9397-08002B2CF9AE}" pid="15" name="ExtConf">
    <vt:lpwstr/>
  </property>
  <property fmtid="{D5CDD505-2E9C-101B-9397-08002B2CF9AE}" pid="16" name="Prepared">
    <vt:lpwstr>ECHAPTH Thomas Chapman</vt:lpwstr>
  </property>
  <property fmtid="{D5CDD505-2E9C-101B-9397-08002B2CF9AE}" pid="17" name="ApprovedBy">
    <vt:lpwstr/>
  </property>
  <property fmtid="{D5CDD505-2E9C-101B-9397-08002B2CF9AE}" pid="18" name="DocNo">
    <vt:lpwstr> </vt:lpwstr>
  </property>
  <property fmtid="{D5CDD505-2E9C-101B-9397-08002B2CF9AE}" pid="19" name="Checked">
    <vt:lpwstr/>
  </property>
  <property fmtid="{D5CDD505-2E9C-101B-9397-08002B2CF9AE}" pid="20" name="Date">
    <vt:lpwstr>2023-11-27</vt:lpwstr>
  </property>
  <property fmtid="{D5CDD505-2E9C-101B-9397-08002B2CF9AE}" pid="21" name="Reference">
    <vt:lpwstr/>
  </property>
  <property fmtid="{D5CDD505-2E9C-101B-9397-08002B2CF9AE}" pid="22" name="Title">
    <vt:lpwstr>RAN4 Rel-19 proposals</vt:lpwstr>
  </property>
  <property fmtid="{D5CDD505-2E9C-101B-9397-08002B2CF9AE}" pid="23" name="Keyword">
    <vt:lpwstr/>
  </property>
  <property fmtid="{D5CDD505-2E9C-101B-9397-08002B2CF9AE}" pid="24" name="DocumentType">
    <vt:lpwstr>Presentation2011</vt:lpwstr>
  </property>
  <property fmtid="{D5CDD505-2E9C-101B-9397-08002B2CF9AE}" pid="25" name="Language">
    <vt:lpwstr>EnglishUS</vt:lpwstr>
  </property>
  <property fmtid="{D5CDD505-2E9C-101B-9397-08002B2CF9AE}" pid="26" name="TemplateID">
    <vt:lpwstr>FALSE</vt:lpwstr>
  </property>
  <property fmtid="{D5CDD505-2E9C-101B-9397-08002B2CF9AE}" pid="27" name="ConfCtrl">
    <vt:lpwstr>FALSE</vt:lpwstr>
  </property>
  <property fmtid="{D5CDD505-2E9C-101B-9397-08002B2CF9AE}" pid="28" name="DocTitle">
    <vt:lpwstr>false</vt:lpwstr>
  </property>
  <property fmtid="{D5CDD505-2E9C-101B-9397-08002B2CF9AE}" pid="29" name="IsDocument">
    <vt:lpwstr>true</vt:lpwstr>
  </property>
  <property fmtid="{D5CDD505-2E9C-101B-9397-08002B2CF9AE}" pid="30" name="IsPresentation">
    <vt:lpwstr>false</vt:lpwstr>
  </property>
  <property fmtid="{D5CDD505-2E9C-101B-9397-08002B2CF9AE}" pid="31" name="PageNumberVisible">
    <vt:lpwstr>PageXY</vt:lpwstr>
  </property>
  <property fmtid="{D5CDD505-2E9C-101B-9397-08002B2CF9AE}" pid="32" name="Revision">
    <vt:lpwstr/>
  </property>
  <property fmtid="{D5CDD505-2E9C-101B-9397-08002B2CF9AE}" pid="33" name="DocType">
    <vt:lpwstr/>
  </property>
  <property fmtid="{D5CDD505-2E9C-101B-9397-08002B2CF9AE}" pid="34" name="TemplateVersion">
    <vt:lpwstr>R2A</vt:lpwstr>
  </property>
  <property fmtid="{D5CDD505-2E9C-101B-9397-08002B2CF9AE}" pid="35" name="PackageNo">
    <vt:lpwstr>LXA 119 603</vt:lpwstr>
  </property>
  <property fmtid="{D5CDD505-2E9C-101B-9397-08002B2CF9AE}" pid="36" name="PackageVersion">
    <vt:lpwstr>R6B</vt:lpwstr>
  </property>
  <property fmtid="{D5CDD505-2E9C-101B-9397-08002B2CF9AE}" pid="37" name="TemplateName">
    <vt:lpwstr>CXC 173 2731/1</vt:lpwstr>
  </property>
  <property fmtid="{D5CDD505-2E9C-101B-9397-08002B2CF9AE}" pid="38" name="MediaServiceImageTags">
    <vt:lpwstr/>
  </property>
</Properties>
</file>