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20"/>
  </p:notesMasterIdLst>
  <p:handoutMasterIdLst>
    <p:handoutMasterId r:id="rId21"/>
  </p:handoutMasterIdLst>
  <p:sldIdLst>
    <p:sldId id="271" r:id="rId15"/>
    <p:sldId id="274" r:id="rId16"/>
    <p:sldId id="272" r:id="rId17"/>
    <p:sldId id="273" r:id="rId18"/>
    <p:sldId id="261" r:id="rId19"/>
  </p:sldIdLst>
  <p:sldSz cx="12192000" cy="6858000"/>
  <p:notesSz cx="6858000" cy="9144000"/>
  <p:embeddedFontLst>
    <p:embeddedFont>
      <p:font typeface="Ericsson Hilda" panose="00000500000000000000" pitchFamily="2" charset="0"/>
      <p:regular r:id="rId22"/>
      <p:bold r:id="rId23"/>
      <p:italic r:id="rId24"/>
      <p:boldItalic r:id="rId25"/>
    </p:embeddedFont>
    <p:embeddedFont>
      <p:font typeface="Ericsson Hilda ExtraBold" panose="00000900000000000000" pitchFamily="2" charset="0"/>
      <p:bold r:id="rId26"/>
    </p:embeddedFont>
    <p:embeddedFont>
      <p:font typeface="Ericsson Hilda ExtraLight" panose="00000300000000000000" pitchFamily="2" charset="0"/>
      <p:regular r:id="rId27"/>
    </p:embeddedFont>
    <p:embeddedFont>
      <p:font typeface="Ericsson Hilda Light" panose="00000400000000000000" pitchFamily="2" charset="0"/>
      <p:regular r:id="rId28"/>
      <p:italic r:id="rId29"/>
    </p:embeddedFont>
    <p:embeddedFont>
      <p:font typeface="Ericsson Technical Icons" panose="020B0604020202020204" charset="0"/>
      <p:regular r:id="rId30"/>
      <p:bold r:id="rId31"/>
      <p:italic r:id="rId32"/>
      <p:boldItalic r:id="rId33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1CA823-2837-5B5B-AA27-E35EA9FDACC4}" name="Ericsson" initials="CB" userId="Ericsson" providerId="None"/>
  <p188:author id="{CA31C5E7-CDCF-7931-33A1-4400AAB30CCC}" name="Thomas Chapman" initials="TC" userId="S::thomas.chapman@ericsson.com::62f56abd-8013-406a-a5cf-528bee683f35" providerId="AD"/>
  <p188:author id="{0BB2B2F5-9547-6BB7-2BD7-8D57D1CAF987}" name="Stefan Cerovic" initials="SC" userId="S::stefan.cerovic@ericsson.com::f94b42a5-76d1-49f6-8c70-4c4cb74a655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A740FD-FBFF-4056-A37B-AC2721FEEF58}" v="11" dt="2023-12-04T07:32:10.432"/>
    <p1510:client id="{3E47B292-B200-4F58-9097-F5526C894013}" v="26" dt="2023-12-04T13:35:36.991"/>
    <p1510:client id="{C95EB827-DF89-455A-A322-207B64CC3293}" v="11" dt="2023-12-04T16:54:30.9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font" Target="fonts/font5.fntdata"/><Relationship Id="rId39" Type="http://schemas.microsoft.com/office/2015/10/relationships/revisionInfo" Target="revisionInfo.xml"/><Relationship Id="rId21" Type="http://schemas.openxmlformats.org/officeDocument/2006/relationships/handoutMaster" Target="handoutMasters/handoutMaster1.xml"/><Relationship Id="rId34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font" Target="fonts/font10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Chapman" userId="62f56abd-8013-406a-a5cf-528bee683f35" providerId="ADAL" clId="{CEBC862F-8B46-4D8D-A2EC-E3E14DC9AABE}"/>
    <pc:docChg chg="custSel addSld modSld modMainMaster">
      <pc:chgData name="Thomas Chapman" userId="62f56abd-8013-406a-a5cf-528bee683f35" providerId="ADAL" clId="{CEBC862F-8B46-4D8D-A2EC-E3E14DC9AABE}" dt="2023-11-29T15:07:34.489" v="1385" actId="20577"/>
      <pc:docMkLst>
        <pc:docMk/>
      </pc:docMkLst>
      <pc:sldChg chg="modSp mod">
        <pc:chgData name="Thomas Chapman" userId="62f56abd-8013-406a-a5cf-528bee683f35" providerId="ADAL" clId="{CEBC862F-8B46-4D8D-A2EC-E3E14DC9AABE}" dt="2023-11-29T14:47:53.554" v="80" actId="20577"/>
        <pc:sldMkLst>
          <pc:docMk/>
          <pc:sldMk cId="2230748882" sldId="271"/>
        </pc:sldMkLst>
        <pc:spChg chg="mod">
          <ac:chgData name="Thomas Chapman" userId="62f56abd-8013-406a-a5cf-528bee683f35" providerId="ADAL" clId="{CEBC862F-8B46-4D8D-A2EC-E3E14DC9AABE}" dt="2023-11-29T14:47:53.554" v="80" actId="20577"/>
          <ac:spMkLst>
            <pc:docMk/>
            <pc:sldMk cId="2230748882" sldId="271"/>
            <ac:spMk id="3" creationId="{17D5CE7D-CCF0-44B0-843A-8D46859C44EE}"/>
          </ac:spMkLst>
        </pc:spChg>
      </pc:sldChg>
      <pc:sldChg chg="modSp mod">
        <pc:chgData name="Thomas Chapman" userId="62f56abd-8013-406a-a5cf-528bee683f35" providerId="ADAL" clId="{CEBC862F-8B46-4D8D-A2EC-E3E14DC9AABE}" dt="2023-11-29T14:57:06.273" v="890" actId="14100"/>
        <pc:sldMkLst>
          <pc:docMk/>
          <pc:sldMk cId="2604203220" sldId="272"/>
        </pc:sldMkLst>
        <pc:spChg chg="mod">
          <ac:chgData name="Thomas Chapman" userId="62f56abd-8013-406a-a5cf-528bee683f35" providerId="ADAL" clId="{CEBC862F-8B46-4D8D-A2EC-E3E14DC9AABE}" dt="2023-11-29T14:48:00.587" v="93" actId="205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Thomas Chapman" userId="62f56abd-8013-406a-a5cf-528bee683f35" providerId="ADAL" clId="{CEBC862F-8B46-4D8D-A2EC-E3E14DC9AABE}" dt="2023-11-29T14:57:06.273" v="890" actId="14100"/>
          <ac:spMkLst>
            <pc:docMk/>
            <pc:sldMk cId="2604203220" sldId="272"/>
            <ac:spMk id="5" creationId="{80CFE1E9-2446-4327-A152-D121E1DA7E83}"/>
          </ac:spMkLst>
        </pc:spChg>
      </pc:sldChg>
      <pc:sldChg chg="modSp new mod">
        <pc:chgData name="Thomas Chapman" userId="62f56abd-8013-406a-a5cf-528bee683f35" providerId="ADAL" clId="{CEBC862F-8B46-4D8D-A2EC-E3E14DC9AABE}" dt="2023-11-29T15:07:34.489" v="1385" actId="20577"/>
        <pc:sldMkLst>
          <pc:docMk/>
          <pc:sldMk cId="1643090145" sldId="273"/>
        </pc:sldMkLst>
        <pc:spChg chg="mod">
          <ac:chgData name="Thomas Chapman" userId="62f56abd-8013-406a-a5cf-528bee683f35" providerId="ADAL" clId="{CEBC862F-8B46-4D8D-A2EC-E3E14DC9AABE}" dt="2023-11-29T15:07:34.489" v="1385" actId="20577"/>
          <ac:spMkLst>
            <pc:docMk/>
            <pc:sldMk cId="1643090145" sldId="273"/>
            <ac:spMk id="3" creationId="{D96907B8-03D4-C1EE-962D-03DBFF5C85A0}"/>
          </ac:spMkLst>
        </pc:spChg>
      </pc:sldChg>
      <pc:sldMasterChg chg="modSldLayout">
        <pc:chgData name="Thomas Chapman" userId="62f56abd-8013-406a-a5cf-528bee683f35" providerId="ADAL" clId="{CEBC862F-8B46-4D8D-A2EC-E3E14DC9AABE}" dt="2023-11-29T14:47:44.510" v="43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CEBC862F-8B46-4D8D-A2EC-E3E14DC9AABE}" dt="2023-11-29T14:47:44.428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CEBC862F-8B46-4D8D-A2EC-E3E14DC9AABE}" dt="2023-11-29T14:47:44.428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CEBC862F-8B46-4D8D-A2EC-E3E14DC9AABE}" dt="2023-11-29T14:47:44.455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CEBC862F-8B46-4D8D-A2EC-E3E14DC9AABE}" dt="2023-11-29T14:47:44.455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CEBC862F-8B46-4D8D-A2EC-E3E14DC9AABE}" dt="2023-11-29T14:47:44.486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CEBC862F-8B46-4D8D-A2EC-E3E14DC9AABE}" dt="2023-11-29T14:47:44.486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CEBC862F-8B46-4D8D-A2EC-E3E14DC9AABE}" dt="2023-11-29T14:47:44.486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CEBC862F-8B46-4D8D-A2EC-E3E14DC9AABE}" dt="2023-11-29T14:47:44.486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CEBC862F-8B46-4D8D-A2EC-E3E14DC9AABE}" dt="2023-11-29T14:47:44.510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CEBC862F-8B46-4D8D-A2EC-E3E14DC9AABE}" dt="2023-11-29T14:47:44.510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CEBC862F-8B46-4D8D-A2EC-E3E14DC9AABE}" dt="2023-11-29T14:47:44.503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CEBC862F-8B46-4D8D-A2EC-E3E14DC9AABE}" dt="2023-11-29T14:47:44.503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CEBC862F-8B46-4D8D-A2EC-E3E14DC9AABE}" dt="2023-11-29T14:47:44.474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CEBC862F-8B46-4D8D-A2EC-E3E14DC9AABE}" dt="2023-11-29T14:47:44.474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CEBC862F-8B46-4D8D-A2EC-E3E14DC9AABE}" dt="2023-11-29T14:47:44.486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CEBC862F-8B46-4D8D-A2EC-E3E14DC9AABE}" dt="2023-11-29T14:47:44.486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CEBC862F-8B46-4D8D-A2EC-E3E14DC9AABE}" dt="2023-11-29T14:47:44.474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CEBC862F-8B46-4D8D-A2EC-E3E14DC9AABE}" dt="2023-11-29T14:47:44.474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CEBC862F-8B46-4D8D-A2EC-E3E14DC9AABE}" dt="2023-11-29T14:47:44.449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CEBC862F-8B46-4D8D-A2EC-E3E14DC9AABE}" dt="2023-11-29T14:47:44.449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CEBC862F-8B46-4D8D-A2EC-E3E14DC9AABE}" dt="2023-11-29T14:47:44.455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CEBC862F-8B46-4D8D-A2EC-E3E14DC9AABE}" dt="2023-11-29T14:47:44.455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Thomas Chapman" userId="62f56abd-8013-406a-a5cf-528bee683f35" providerId="ADAL" clId="{C95EB827-DF89-455A-A322-207B64CC3293}"/>
    <pc:docChg chg="custSel modSld modMainMaster">
      <pc:chgData name="Thomas Chapman" userId="62f56abd-8013-406a-a5cf-528bee683f35" providerId="ADAL" clId="{C95EB827-DF89-455A-A322-207B64CC3293}" dt="2023-12-04T16:54:57.713" v="54" actId="20577"/>
      <pc:docMkLst>
        <pc:docMk/>
      </pc:docMkLst>
      <pc:sldChg chg="addSp modSp mod modClrScheme chgLayout">
        <pc:chgData name="Thomas Chapman" userId="62f56abd-8013-406a-a5cf-528bee683f35" providerId="ADAL" clId="{C95EB827-DF89-455A-A322-207B64CC3293}" dt="2023-12-04T16:54:57.713" v="54" actId="20577"/>
        <pc:sldMkLst>
          <pc:docMk/>
          <pc:sldMk cId="3135664680" sldId="274"/>
        </pc:sldMkLst>
        <pc:spChg chg="add mod ord">
          <ac:chgData name="Thomas Chapman" userId="62f56abd-8013-406a-a5cf-528bee683f35" providerId="ADAL" clId="{C95EB827-DF89-455A-A322-207B64CC3293}" dt="2023-12-04T16:54:57.713" v="54" actId="20577"/>
          <ac:spMkLst>
            <pc:docMk/>
            <pc:sldMk cId="3135664680" sldId="274"/>
            <ac:spMk id="37" creationId="{E38C5B02-5F93-E905-601C-54C03B31DEFF}"/>
          </ac:spMkLst>
        </pc:spChg>
      </pc:sldChg>
      <pc:sldMasterChg chg="modSldLayout">
        <pc:chgData name="Thomas Chapman" userId="62f56abd-8013-406a-a5cf-528bee683f35" providerId="ADAL" clId="{C95EB827-DF89-455A-A322-207B64CC3293}" dt="2023-12-04T16:54:30.988" v="43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C95EB827-DF89-455A-A322-207B64CC3293}" dt="2023-12-04T16:54:30.898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C95EB827-DF89-455A-A322-207B64CC3293}" dt="2023-12-04T16:54:30.898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C95EB827-DF89-455A-A322-207B64CC3293}" dt="2023-12-04T16:54:30.929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C95EB827-DF89-455A-A322-207B64CC3293}" dt="2023-12-04T16:54:30.929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C95EB827-DF89-455A-A322-207B64CC3293}" dt="2023-12-04T16:54:30.947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C95EB827-DF89-455A-A322-207B64CC3293}" dt="2023-12-04T16:54:30.947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C95EB827-DF89-455A-A322-207B64CC3293}" dt="2023-12-04T16:54:30.964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C95EB827-DF89-455A-A322-207B64CC3293}" dt="2023-12-04T16:54:30.964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C95EB827-DF89-455A-A322-207B64CC3293}" dt="2023-12-04T16:54:30.988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C95EB827-DF89-455A-A322-207B64CC3293}" dt="2023-12-04T16:54:30.988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C95EB827-DF89-455A-A322-207B64CC3293}" dt="2023-12-04T16:54:30.977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C95EB827-DF89-455A-A322-207B64CC3293}" dt="2023-12-04T16:54:30.977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C95EB827-DF89-455A-A322-207B64CC3293}" dt="2023-12-04T16:54:30.945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C95EB827-DF89-455A-A322-207B64CC3293}" dt="2023-12-04T16:54:30.945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C95EB827-DF89-455A-A322-207B64CC3293}" dt="2023-12-04T16:54:30.947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C95EB827-DF89-455A-A322-207B64CC3293}" dt="2023-12-04T16:54:30.947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C95EB827-DF89-455A-A322-207B64CC3293}" dt="2023-12-04T16:54:30.936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C95EB827-DF89-455A-A322-207B64CC3293}" dt="2023-12-04T16:54:30.936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C95EB827-DF89-455A-A322-207B64CC3293}" dt="2023-12-04T16:54:30.910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C95EB827-DF89-455A-A322-207B64CC3293}" dt="2023-12-04T16:54:30.910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C95EB827-DF89-455A-A322-207B64CC3293}" dt="2023-12-04T16:54:30.912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C95EB827-DF89-455A-A322-207B64CC3293}" dt="2023-12-04T16:54:30.912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Kazuyoshi Uesaka" userId="S::kazuyoshi.uesaka@ericsson.com::aeaeab76-c689-4b76-9153-89f795eadfdb" providerId="AD" clId="Web-{2021DB72-E08A-4AB8-8F51-567E603AD6B0}"/>
    <pc:docChg chg="modSld">
      <pc:chgData name="Kazuyoshi Uesaka" userId="S::kazuyoshi.uesaka@ericsson.com::aeaeab76-c689-4b76-9153-89f795eadfdb" providerId="AD" clId="Web-{2021DB72-E08A-4AB8-8F51-567E603AD6B0}" dt="2023-11-28T01:45:59.409" v="66" actId="20577"/>
      <pc:docMkLst>
        <pc:docMk/>
      </pc:docMkLst>
      <pc:sldChg chg="modSp">
        <pc:chgData name="Kazuyoshi Uesaka" userId="S::kazuyoshi.uesaka@ericsson.com::aeaeab76-c689-4b76-9153-89f795eadfdb" providerId="AD" clId="Web-{2021DB72-E08A-4AB8-8F51-567E603AD6B0}" dt="2023-11-28T01:45:27.830" v="61" actId="20577"/>
        <pc:sldMkLst>
          <pc:docMk/>
          <pc:sldMk cId="854176035" sldId="273"/>
        </pc:sldMkLst>
        <pc:spChg chg="mod">
          <ac:chgData name="Kazuyoshi Uesaka" userId="S::kazuyoshi.uesaka@ericsson.com::aeaeab76-c689-4b76-9153-89f795eadfdb" providerId="AD" clId="Web-{2021DB72-E08A-4AB8-8F51-567E603AD6B0}" dt="2023-11-28T01:45:27.830" v="61" actId="20577"/>
          <ac:spMkLst>
            <pc:docMk/>
            <pc:sldMk cId="854176035" sldId="273"/>
            <ac:spMk id="3" creationId="{CE4FBADD-9FD9-47A3-94AD-ADA3B7737E3E}"/>
          </ac:spMkLst>
        </pc:spChg>
      </pc:sldChg>
      <pc:sldChg chg="modSp">
        <pc:chgData name="Kazuyoshi Uesaka" userId="S::kazuyoshi.uesaka@ericsson.com::aeaeab76-c689-4b76-9153-89f795eadfdb" providerId="AD" clId="Web-{2021DB72-E08A-4AB8-8F51-567E603AD6B0}" dt="2023-11-28T01:45:35.830" v="62" actId="20577"/>
        <pc:sldMkLst>
          <pc:docMk/>
          <pc:sldMk cId="3634849708" sldId="274"/>
        </pc:sldMkLst>
        <pc:spChg chg="mod">
          <ac:chgData name="Kazuyoshi Uesaka" userId="S::kazuyoshi.uesaka@ericsson.com::aeaeab76-c689-4b76-9153-89f795eadfdb" providerId="AD" clId="Web-{2021DB72-E08A-4AB8-8F51-567E603AD6B0}" dt="2023-11-28T01:45:35.830" v="62" actId="20577"/>
          <ac:spMkLst>
            <pc:docMk/>
            <pc:sldMk cId="3634849708" sldId="274"/>
            <ac:spMk id="3" creationId="{23B3F299-A889-5A4A-4800-223862BAF255}"/>
          </ac:spMkLst>
        </pc:spChg>
      </pc:sldChg>
      <pc:sldChg chg="modSp">
        <pc:chgData name="Kazuyoshi Uesaka" userId="S::kazuyoshi.uesaka@ericsson.com::aeaeab76-c689-4b76-9153-89f795eadfdb" providerId="AD" clId="Web-{2021DB72-E08A-4AB8-8F51-567E603AD6B0}" dt="2023-11-28T01:45:59.409" v="66" actId="20577"/>
        <pc:sldMkLst>
          <pc:docMk/>
          <pc:sldMk cId="2754986553" sldId="275"/>
        </pc:sldMkLst>
        <pc:spChg chg="mod">
          <ac:chgData name="Kazuyoshi Uesaka" userId="S::kazuyoshi.uesaka@ericsson.com::aeaeab76-c689-4b76-9153-89f795eadfdb" providerId="AD" clId="Web-{2021DB72-E08A-4AB8-8F51-567E603AD6B0}" dt="2023-11-28T01:45:59.409" v="66" actId="20577"/>
          <ac:spMkLst>
            <pc:docMk/>
            <pc:sldMk cId="2754986553" sldId="275"/>
            <ac:spMk id="3" creationId="{7CDB3A32-9C8F-5B4B-68D2-A7DE63C9CA58}"/>
          </ac:spMkLst>
        </pc:spChg>
      </pc:sldChg>
    </pc:docChg>
  </pc:docChgLst>
  <pc:docChgLst>
    <pc:chgData name="Thomas Chapman" userId="62f56abd-8013-406a-a5cf-528bee683f35" providerId="ADAL" clId="{234C9A19-A997-4297-82C0-71CADE175AF1}"/>
    <pc:docChg chg="custSel addSld delSld modSld sldOrd modMainMaster">
      <pc:chgData name="Thomas Chapman" userId="62f56abd-8013-406a-a5cf-528bee683f35" providerId="ADAL" clId="{234C9A19-A997-4297-82C0-71CADE175AF1}" dt="2023-11-29T14:34:04.423" v="157" actId="20577"/>
      <pc:docMkLst>
        <pc:docMk/>
      </pc:docMkLst>
      <pc:sldChg chg="modSp mod modCm">
        <pc:chgData name="Thomas Chapman" userId="62f56abd-8013-406a-a5cf-528bee683f35" providerId="ADAL" clId="{234C9A19-A997-4297-82C0-71CADE175AF1}" dt="2023-11-29T14:33:05.112" v="124" actId="20577"/>
        <pc:sldMkLst>
          <pc:docMk/>
          <pc:sldMk cId="3709959988" sldId="270"/>
        </pc:sldMkLst>
        <pc:spChg chg="mod">
          <ac:chgData name="Thomas Chapman" userId="62f56abd-8013-406a-a5cf-528bee683f35" providerId="ADAL" clId="{234C9A19-A997-4297-82C0-71CADE175AF1}" dt="2023-11-29T14:33:05.112" v="124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Thomas Chapman" userId="62f56abd-8013-406a-a5cf-528bee683f35" providerId="ADAL" clId="{234C9A19-A997-4297-82C0-71CADE175AF1}" dt="2023-11-29T14:28:15.235" v="58" actId="20577"/>
        <pc:sldMkLst>
          <pc:docMk/>
          <pc:sldMk cId="2230748882" sldId="271"/>
        </pc:sldMkLst>
        <pc:spChg chg="mod">
          <ac:chgData name="Thomas Chapman" userId="62f56abd-8013-406a-a5cf-528bee683f35" providerId="ADAL" clId="{234C9A19-A997-4297-82C0-71CADE175AF1}" dt="2023-11-29T14:28:15.235" v="58" actId="20577"/>
          <ac:spMkLst>
            <pc:docMk/>
            <pc:sldMk cId="2230748882" sldId="271"/>
            <ac:spMk id="3" creationId="{17D5CE7D-CCF0-44B0-843A-8D46859C44EE}"/>
          </ac:spMkLst>
        </pc:spChg>
      </pc:sldChg>
      <pc:sldChg chg="modSp mod">
        <pc:chgData name="Thomas Chapman" userId="62f56abd-8013-406a-a5cf-528bee683f35" providerId="ADAL" clId="{234C9A19-A997-4297-82C0-71CADE175AF1}" dt="2023-11-29T14:34:04.423" v="157" actId="20577"/>
        <pc:sldMkLst>
          <pc:docMk/>
          <pc:sldMk cId="2604203220" sldId="272"/>
        </pc:sldMkLst>
        <pc:spChg chg="mod">
          <ac:chgData name="Thomas Chapman" userId="62f56abd-8013-406a-a5cf-528bee683f35" providerId="ADAL" clId="{234C9A19-A997-4297-82C0-71CADE175AF1}" dt="2023-11-29T14:34:04.423" v="157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del">
        <pc:chgData name="Thomas Chapman" userId="62f56abd-8013-406a-a5cf-528bee683f35" providerId="ADAL" clId="{234C9A19-A997-4297-82C0-71CADE175AF1}" dt="2023-11-29T14:28:30.582" v="59" actId="47"/>
        <pc:sldMkLst>
          <pc:docMk/>
          <pc:sldMk cId="854176035" sldId="273"/>
        </pc:sldMkLst>
      </pc:sldChg>
      <pc:sldChg chg="del">
        <pc:chgData name="Thomas Chapman" userId="62f56abd-8013-406a-a5cf-528bee683f35" providerId="ADAL" clId="{234C9A19-A997-4297-82C0-71CADE175AF1}" dt="2023-11-29T14:28:33.562" v="60" actId="47"/>
        <pc:sldMkLst>
          <pc:docMk/>
          <pc:sldMk cId="3634849708" sldId="274"/>
        </pc:sldMkLst>
      </pc:sldChg>
      <pc:sldChg chg="del">
        <pc:chgData name="Thomas Chapman" userId="62f56abd-8013-406a-a5cf-528bee683f35" providerId="ADAL" clId="{234C9A19-A997-4297-82C0-71CADE175AF1}" dt="2023-11-29T14:28:36.553" v="61" actId="47"/>
        <pc:sldMkLst>
          <pc:docMk/>
          <pc:sldMk cId="2754986553" sldId="275"/>
        </pc:sldMkLst>
      </pc:sldChg>
      <pc:sldChg chg="modSp new mod ord">
        <pc:chgData name="Thomas Chapman" userId="62f56abd-8013-406a-a5cf-528bee683f35" providerId="ADAL" clId="{234C9A19-A997-4297-82C0-71CADE175AF1}" dt="2023-11-29T14:33:46.870" v="126"/>
        <pc:sldMkLst>
          <pc:docMk/>
          <pc:sldMk cId="4095302441" sldId="278"/>
        </pc:sldMkLst>
        <pc:spChg chg="mod">
          <ac:chgData name="Thomas Chapman" userId="62f56abd-8013-406a-a5cf-528bee683f35" providerId="ADAL" clId="{234C9A19-A997-4297-82C0-71CADE175AF1}" dt="2023-11-29T14:30:57.704" v="81" actId="20577"/>
          <ac:spMkLst>
            <pc:docMk/>
            <pc:sldMk cId="4095302441" sldId="278"/>
            <ac:spMk id="2" creationId="{44E964C3-9783-CD2A-6E1F-0AB88FC03042}"/>
          </ac:spMkLst>
        </pc:spChg>
        <pc:spChg chg="mod">
          <ac:chgData name="Thomas Chapman" userId="62f56abd-8013-406a-a5cf-528bee683f35" providerId="ADAL" clId="{234C9A19-A997-4297-82C0-71CADE175AF1}" dt="2023-11-29T14:32:34.451" v="123" actId="20577"/>
          <ac:spMkLst>
            <pc:docMk/>
            <pc:sldMk cId="4095302441" sldId="278"/>
            <ac:spMk id="3" creationId="{D8FE55CD-5E59-1536-806E-AF73DC64BE30}"/>
          </ac:spMkLst>
        </pc:spChg>
      </pc:sldChg>
      <pc:sldMasterChg chg="modSldLayout">
        <pc:chgData name="Thomas Chapman" userId="62f56abd-8013-406a-a5cf-528bee683f35" providerId="ADAL" clId="{234C9A19-A997-4297-82C0-71CADE175AF1}" dt="2023-11-29T14:28:04.622" v="43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234C9A19-A997-4297-82C0-71CADE175AF1}" dt="2023-11-29T14:28:04.551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234C9A19-A997-4297-82C0-71CADE175AF1}" dt="2023-11-29T14:28:04.551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73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234C9A19-A997-4297-82C0-71CADE175AF1}" dt="2023-11-29T14:28:04.573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95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234C9A19-A997-4297-82C0-71CADE175AF1}" dt="2023-11-29T14:28:04.595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608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234C9A19-A997-4297-82C0-71CADE175AF1}" dt="2023-11-29T14:28:04.608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622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234C9A19-A997-4297-82C0-71CADE175AF1}" dt="2023-11-29T14:28:04.622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612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234C9A19-A997-4297-82C0-71CADE175AF1}" dt="2023-11-29T14:28:04.612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86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234C9A19-A997-4297-82C0-71CADE175AF1}" dt="2023-11-29T14:28:04.586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602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234C9A19-A997-4297-82C0-71CADE175AF1}" dt="2023-11-29T14:28:04.602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74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234C9A19-A997-4297-82C0-71CADE175AF1}" dt="2023-11-29T14:28:04.574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55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234C9A19-A997-4297-82C0-71CADE175AF1}" dt="2023-11-29T14:28:04.555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1-29T14:28:04.56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234C9A19-A997-4297-82C0-71CADE175AF1}" dt="2023-11-29T14:28:04.56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Torbjörn Elfström" userId="35983d28-740d-4b8c-b6f2-a2caa74c9900" providerId="ADAL" clId="{883DB5BF-1F14-43DE-A2B7-59B2411F87AE}"/>
    <pc:docChg chg="custSel modMainMaster">
      <pc:chgData name="Torbjörn Elfström" userId="35983d28-740d-4b8c-b6f2-a2caa74c9900" providerId="ADAL" clId="{883DB5BF-1F14-43DE-A2B7-59B2411F87AE}" dt="2023-11-27T14:30:54.185" v="43" actId="20577"/>
      <pc:docMkLst>
        <pc:docMk/>
      </pc:docMkLst>
      <pc:sldMasterChg chg="modSldLayout">
        <pc:chgData name="Torbjörn Elfström" userId="35983d28-740d-4b8c-b6f2-a2caa74c9900" providerId="ADAL" clId="{883DB5BF-1F14-43DE-A2B7-59B2411F87AE}" dt="2023-11-27T14:30:54.185" v="43" actId="20577"/>
        <pc:sldMasterMkLst>
          <pc:docMk/>
          <pc:sldMasterMk cId="2523064765" sldId="2147483660"/>
        </pc:sldMasterMkLst>
        <pc:sldLayoutChg chg="modSp mod">
          <pc:chgData name="Torbjörn Elfström" userId="35983d28-740d-4b8c-b6f2-a2caa74c9900" providerId="ADAL" clId="{883DB5BF-1F14-43DE-A2B7-59B2411F87AE}" dt="2023-11-27T14:30:54.089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orbjörn Elfström" userId="35983d28-740d-4b8c-b6f2-a2caa74c9900" providerId="ADAL" clId="{883DB5BF-1F14-43DE-A2B7-59B2411F87AE}" dt="2023-11-27T14:30:54.089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20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orbjörn Elfström" userId="35983d28-740d-4b8c-b6f2-a2caa74c9900" providerId="ADAL" clId="{883DB5BF-1F14-43DE-A2B7-59B2411F87AE}" dt="2023-11-27T14:30:54.120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46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orbjörn Elfström" userId="35983d28-740d-4b8c-b6f2-a2caa74c9900" providerId="ADAL" clId="{883DB5BF-1F14-43DE-A2B7-59B2411F87AE}" dt="2023-11-27T14:30:54.146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65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orbjörn Elfström" userId="35983d28-740d-4b8c-b6f2-a2caa74c9900" providerId="ADAL" clId="{883DB5BF-1F14-43DE-A2B7-59B2411F87AE}" dt="2023-11-27T14:30:54.165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85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orbjörn Elfström" userId="35983d28-740d-4b8c-b6f2-a2caa74c9900" providerId="ADAL" clId="{883DB5BF-1F14-43DE-A2B7-59B2411F87AE}" dt="2023-11-27T14:30:54.185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74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orbjörn Elfström" userId="35983d28-740d-4b8c-b6f2-a2caa74c9900" providerId="ADAL" clId="{883DB5BF-1F14-43DE-A2B7-59B2411F87AE}" dt="2023-11-27T14:30:54.174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36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orbjörn Elfström" userId="35983d28-740d-4b8c-b6f2-a2caa74c9900" providerId="ADAL" clId="{883DB5BF-1F14-43DE-A2B7-59B2411F87AE}" dt="2023-11-27T14:30:54.136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57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orbjörn Elfström" userId="35983d28-740d-4b8c-b6f2-a2caa74c9900" providerId="ADAL" clId="{883DB5BF-1F14-43DE-A2B7-59B2411F87AE}" dt="2023-11-27T14:30:54.157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26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orbjörn Elfström" userId="35983d28-740d-4b8c-b6f2-a2caa74c9900" providerId="ADAL" clId="{883DB5BF-1F14-43DE-A2B7-59B2411F87AE}" dt="2023-11-27T14:30:54.126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00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orbjörn Elfström" userId="35983d28-740d-4b8c-b6f2-a2caa74c9900" providerId="ADAL" clId="{883DB5BF-1F14-43DE-A2B7-59B2411F87AE}" dt="2023-11-27T14:30:54.100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1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orbjörn Elfström" userId="35983d28-740d-4b8c-b6f2-a2caa74c9900" providerId="ADAL" clId="{883DB5BF-1F14-43DE-A2B7-59B2411F87AE}" dt="2023-11-27T14:30:54.11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Kazuyoshi Uesaka" userId="S::kazuyoshi.uesaka@ericsson.com::aeaeab76-c689-4b76-9153-89f795eadfdb" providerId="AD" clId="Web-{2E4B0355-B713-486B-8C60-42ABD65B5DF3}"/>
    <pc:docChg chg="modSld">
      <pc:chgData name="Kazuyoshi Uesaka" userId="S::kazuyoshi.uesaka@ericsson.com::aeaeab76-c689-4b76-9153-89f795eadfdb" providerId="AD" clId="Web-{2E4B0355-B713-486B-8C60-42ABD65B5DF3}" dt="2023-11-28T01:48:29.035" v="8" actId="20577"/>
      <pc:docMkLst>
        <pc:docMk/>
      </pc:docMkLst>
      <pc:sldChg chg="modSp">
        <pc:chgData name="Kazuyoshi Uesaka" userId="S::kazuyoshi.uesaka@ericsson.com::aeaeab76-c689-4b76-9153-89f795eadfdb" providerId="AD" clId="Web-{2E4B0355-B713-486B-8C60-42ABD65B5DF3}" dt="2023-11-28T01:48:29.035" v="8" actId="20577"/>
        <pc:sldMkLst>
          <pc:docMk/>
          <pc:sldMk cId="2754986553" sldId="275"/>
        </pc:sldMkLst>
        <pc:spChg chg="mod">
          <ac:chgData name="Kazuyoshi Uesaka" userId="S::kazuyoshi.uesaka@ericsson.com::aeaeab76-c689-4b76-9153-89f795eadfdb" providerId="AD" clId="Web-{2E4B0355-B713-486B-8C60-42ABD65B5DF3}" dt="2023-11-28T01:48:29.035" v="8" actId="20577"/>
          <ac:spMkLst>
            <pc:docMk/>
            <pc:sldMk cId="2754986553" sldId="275"/>
            <ac:spMk id="3" creationId="{7CDB3A32-9C8F-5B4B-68D2-A7DE63C9CA58}"/>
          </ac:spMkLst>
        </pc:spChg>
      </pc:sldChg>
    </pc:docChg>
  </pc:docChgLst>
  <pc:docChgLst>
    <pc:chgData name="Muhammad Kazmi" userId="8032e63c-ad90-47a7-a13e-a15885970140" providerId="ADAL" clId="{31A740FD-FBFF-4056-A37B-AC2721FEEF58}"/>
    <pc:docChg chg="custSel modSld modMainMaster">
      <pc:chgData name="Muhammad Kazmi" userId="8032e63c-ad90-47a7-a13e-a15885970140" providerId="ADAL" clId="{31A740FD-FBFF-4056-A37B-AC2721FEEF58}" dt="2023-12-04T07:33:51.724" v="114" actId="20577"/>
      <pc:docMkLst>
        <pc:docMk/>
      </pc:docMkLst>
      <pc:sldChg chg="modSp mod">
        <pc:chgData name="Muhammad Kazmi" userId="8032e63c-ad90-47a7-a13e-a15885970140" providerId="ADAL" clId="{31A740FD-FBFF-4056-A37B-AC2721FEEF58}" dt="2023-12-04T07:33:51.724" v="114" actId="20577"/>
        <pc:sldMkLst>
          <pc:docMk/>
          <pc:sldMk cId="1643090145" sldId="273"/>
        </pc:sldMkLst>
        <pc:spChg chg="mod">
          <ac:chgData name="Muhammad Kazmi" userId="8032e63c-ad90-47a7-a13e-a15885970140" providerId="ADAL" clId="{31A740FD-FBFF-4056-A37B-AC2721FEEF58}" dt="2023-12-04T07:33:51.724" v="114" actId="20577"/>
          <ac:spMkLst>
            <pc:docMk/>
            <pc:sldMk cId="1643090145" sldId="273"/>
            <ac:spMk id="3" creationId="{D96907B8-03D4-C1EE-962D-03DBFF5C85A0}"/>
          </ac:spMkLst>
        </pc:spChg>
      </pc:sldChg>
      <pc:sldMasterChg chg="modSldLayout">
        <pc:chgData name="Muhammad Kazmi" userId="8032e63c-ad90-47a7-a13e-a15885970140" providerId="ADAL" clId="{31A740FD-FBFF-4056-A37B-AC2721FEEF58}" dt="2023-12-04T07:32:10.435" v="43" actId="20577"/>
        <pc:sldMasterMkLst>
          <pc:docMk/>
          <pc:sldMasterMk cId="2523064765" sldId="2147483660"/>
        </pc:sldMasterMkLst>
        <pc:sldLayoutChg chg="modSp mod">
          <pc:chgData name="Muhammad Kazmi" userId="8032e63c-ad90-47a7-a13e-a15885970140" providerId="ADAL" clId="{31A740FD-FBFF-4056-A37B-AC2721FEEF58}" dt="2023-12-04T07:32:10.382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uhammad Kazmi" userId="8032e63c-ad90-47a7-a13e-a15885970140" providerId="ADAL" clId="{31A740FD-FBFF-4056-A37B-AC2721FEEF58}" dt="2023-12-04T07:32:10.382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uhammad Kazmi" userId="8032e63c-ad90-47a7-a13e-a15885970140" providerId="ADAL" clId="{31A740FD-FBFF-4056-A37B-AC2721FEEF58}" dt="2023-12-04T07:32:10.398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uhammad Kazmi" userId="8032e63c-ad90-47a7-a13e-a15885970140" providerId="ADAL" clId="{31A740FD-FBFF-4056-A37B-AC2721FEEF58}" dt="2023-12-04T07:32:10.398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uhammad Kazmi" userId="8032e63c-ad90-47a7-a13e-a15885970140" providerId="ADAL" clId="{31A740FD-FBFF-4056-A37B-AC2721FEEF58}" dt="2023-12-04T07:32:10.411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uhammad Kazmi" userId="8032e63c-ad90-47a7-a13e-a15885970140" providerId="ADAL" clId="{31A740FD-FBFF-4056-A37B-AC2721FEEF58}" dt="2023-12-04T07:32:10.411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uhammad Kazmi" userId="8032e63c-ad90-47a7-a13e-a15885970140" providerId="ADAL" clId="{31A740FD-FBFF-4056-A37B-AC2721FEEF58}" dt="2023-12-04T07:32:10.421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uhammad Kazmi" userId="8032e63c-ad90-47a7-a13e-a15885970140" providerId="ADAL" clId="{31A740FD-FBFF-4056-A37B-AC2721FEEF58}" dt="2023-12-04T07:32:10.421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uhammad Kazmi" userId="8032e63c-ad90-47a7-a13e-a15885970140" providerId="ADAL" clId="{31A740FD-FBFF-4056-A37B-AC2721FEEF58}" dt="2023-12-04T07:32:10.435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uhammad Kazmi" userId="8032e63c-ad90-47a7-a13e-a15885970140" providerId="ADAL" clId="{31A740FD-FBFF-4056-A37B-AC2721FEEF58}" dt="2023-12-04T07:32:10.435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uhammad Kazmi" userId="8032e63c-ad90-47a7-a13e-a15885970140" providerId="ADAL" clId="{31A740FD-FBFF-4056-A37B-AC2721FEEF58}" dt="2023-12-04T07:32:10.426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uhammad Kazmi" userId="8032e63c-ad90-47a7-a13e-a15885970140" providerId="ADAL" clId="{31A740FD-FBFF-4056-A37B-AC2721FEEF58}" dt="2023-12-04T07:32:10.426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uhammad Kazmi" userId="8032e63c-ad90-47a7-a13e-a15885970140" providerId="ADAL" clId="{31A740FD-FBFF-4056-A37B-AC2721FEEF58}" dt="2023-12-04T07:32:10.406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uhammad Kazmi" userId="8032e63c-ad90-47a7-a13e-a15885970140" providerId="ADAL" clId="{31A740FD-FBFF-4056-A37B-AC2721FEEF58}" dt="2023-12-04T07:32:10.406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uhammad Kazmi" userId="8032e63c-ad90-47a7-a13e-a15885970140" providerId="ADAL" clId="{31A740FD-FBFF-4056-A37B-AC2721FEEF58}" dt="2023-12-04T07:32:10.416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uhammad Kazmi" userId="8032e63c-ad90-47a7-a13e-a15885970140" providerId="ADAL" clId="{31A740FD-FBFF-4056-A37B-AC2721FEEF58}" dt="2023-12-04T07:32:10.416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uhammad Kazmi" userId="8032e63c-ad90-47a7-a13e-a15885970140" providerId="ADAL" clId="{31A740FD-FBFF-4056-A37B-AC2721FEEF58}" dt="2023-12-04T07:32:10.403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uhammad Kazmi" userId="8032e63c-ad90-47a7-a13e-a15885970140" providerId="ADAL" clId="{31A740FD-FBFF-4056-A37B-AC2721FEEF58}" dt="2023-12-04T07:32:10.403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Muhammad Kazmi" userId="8032e63c-ad90-47a7-a13e-a15885970140" providerId="ADAL" clId="{31A740FD-FBFF-4056-A37B-AC2721FEEF58}" dt="2023-12-04T07:32:10.388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Muhammad Kazmi" userId="8032e63c-ad90-47a7-a13e-a15885970140" providerId="ADAL" clId="{31A740FD-FBFF-4056-A37B-AC2721FEEF58}" dt="2023-12-04T07:32:10.388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Muhammad Kazmi" userId="8032e63c-ad90-47a7-a13e-a15885970140" providerId="ADAL" clId="{31A740FD-FBFF-4056-A37B-AC2721FEEF58}" dt="2023-12-04T07:32:10.394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Muhammad Kazmi" userId="8032e63c-ad90-47a7-a13e-a15885970140" providerId="ADAL" clId="{31A740FD-FBFF-4056-A37B-AC2721FEEF58}" dt="2023-12-04T07:32:10.394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tefan Cerovic" userId="S::stefan.cerovic@ericsson.com::f94b42a5-76d1-49f6-8c70-4c4cb74a6559" providerId="AD" clId="Web-{4132C20D-32C0-FB3D-15C6-4E5F171F9519}"/>
    <pc:docChg chg="mod modSld">
      <pc:chgData name="Stefan Cerovic" userId="S::stefan.cerovic@ericsson.com::f94b42a5-76d1-49f6-8c70-4c4cb74a6559" providerId="AD" clId="Web-{4132C20D-32C0-FB3D-15C6-4E5F171F9519}" dt="2023-11-27T15:10:00.165" v="50"/>
      <pc:docMkLst>
        <pc:docMk/>
      </pc:docMkLst>
      <pc:sldChg chg="modSp addCm delCm modCm">
        <pc:chgData name="Stefan Cerovic" userId="S::stefan.cerovic@ericsson.com::f94b42a5-76d1-49f6-8c70-4c4cb74a6559" providerId="AD" clId="Web-{4132C20D-32C0-FB3D-15C6-4E5F171F9519}" dt="2023-11-27T15:10:00.165" v="50"/>
        <pc:sldMkLst>
          <pc:docMk/>
          <pc:sldMk cId="3709959988" sldId="270"/>
        </pc:sldMkLst>
        <pc:spChg chg="mod">
          <ac:chgData name="Stefan Cerovic" userId="S::stefan.cerovic@ericsson.com::f94b42a5-76d1-49f6-8c70-4c4cb74a6559" providerId="AD" clId="Web-{4132C20D-32C0-FB3D-15C6-4E5F171F9519}" dt="2023-11-27T15:09:28.899" v="49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">
        <pc:chgData name="Stefan Cerovic" userId="S::stefan.cerovic@ericsson.com::f94b42a5-76d1-49f6-8c70-4c4cb74a6559" providerId="AD" clId="Web-{4132C20D-32C0-FB3D-15C6-4E5F171F9519}" dt="2023-11-27T15:09:22.071" v="47" actId="20577"/>
        <pc:sldMkLst>
          <pc:docMk/>
          <pc:sldMk cId="2093689308" sldId="276"/>
        </pc:sldMkLst>
        <pc:spChg chg="mod">
          <ac:chgData name="Stefan Cerovic" userId="S::stefan.cerovic@ericsson.com::f94b42a5-76d1-49f6-8c70-4c4cb74a6559" providerId="AD" clId="Web-{4132C20D-32C0-FB3D-15C6-4E5F171F9519}" dt="2023-11-27T15:09:22.071" v="47" actId="20577"/>
          <ac:spMkLst>
            <pc:docMk/>
            <pc:sldMk cId="2093689308" sldId="276"/>
            <ac:spMk id="3" creationId="{C684C0B7-0158-4CF3-8A4F-3274B013E985}"/>
          </ac:spMkLst>
        </pc:spChg>
      </pc:sldChg>
    </pc:docChg>
  </pc:docChgLst>
  <pc:docChgLst>
    <pc:chgData name="Christian Bergljung" userId="b6ed368b-e657-4ae7-b07c-b1d9abf42404" providerId="ADAL" clId="{D44C1E76-2E12-41AE-98E7-A34E11701387}"/>
    <pc:docChg chg="undo custSel addSld modSld modMainMaster">
      <pc:chgData name="Christian Bergljung" userId="b6ed368b-e657-4ae7-b07c-b1d9abf42404" providerId="ADAL" clId="{D44C1E76-2E12-41AE-98E7-A34E11701387}" dt="2023-11-29T14:30:34.185" v="3051" actId="1076"/>
      <pc:docMkLst>
        <pc:docMk/>
      </pc:docMkLst>
      <pc:sldChg chg="addSp delSp modSp mod addCm delCm modCm">
        <pc:chgData name="Christian Bergljung" userId="b6ed368b-e657-4ae7-b07c-b1d9abf42404" providerId="ADAL" clId="{D44C1E76-2E12-41AE-98E7-A34E11701387}" dt="2023-11-29T14:25:30.566" v="3042" actId="20577"/>
        <pc:sldMkLst>
          <pc:docMk/>
          <pc:sldMk cId="3709959988" sldId="270"/>
        </pc:sldMkLst>
        <pc:spChg chg="add del mod">
          <ac:chgData name="Christian Bergljung" userId="b6ed368b-e657-4ae7-b07c-b1d9abf42404" providerId="ADAL" clId="{D44C1E76-2E12-41AE-98E7-A34E11701387}" dt="2023-11-29T10:56:06.711" v="355"/>
          <ac:spMkLst>
            <pc:docMk/>
            <pc:sldMk cId="3709959988" sldId="270"/>
            <ac:spMk id="2" creationId="{DD93BB01-3826-9A4B-1067-4C83E468545D}"/>
          </ac:spMkLst>
        </pc:spChg>
        <pc:spChg chg="mod">
          <ac:chgData name="Christian Bergljung" userId="b6ed368b-e657-4ae7-b07c-b1d9abf42404" providerId="ADAL" clId="{D44C1E76-2E12-41AE-98E7-A34E11701387}" dt="2023-11-29T14:25:30.566" v="3042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Christian Bergljung" userId="b6ed368b-e657-4ae7-b07c-b1d9abf42404" providerId="ADAL" clId="{D44C1E76-2E12-41AE-98E7-A34E11701387}" dt="2023-11-29T11:47:10.843" v="1821" actId="207"/>
        <pc:sldMkLst>
          <pc:docMk/>
          <pc:sldMk cId="2093689308" sldId="276"/>
        </pc:sldMkLst>
        <pc:spChg chg="mod">
          <ac:chgData name="Christian Bergljung" userId="b6ed368b-e657-4ae7-b07c-b1d9abf42404" providerId="ADAL" clId="{D44C1E76-2E12-41AE-98E7-A34E11701387}" dt="2023-11-29T11:47:10.843" v="1821" actId="207"/>
          <ac:spMkLst>
            <pc:docMk/>
            <pc:sldMk cId="2093689308" sldId="276"/>
            <ac:spMk id="3" creationId="{C684C0B7-0158-4CF3-8A4F-3274B013E985}"/>
          </ac:spMkLst>
        </pc:spChg>
      </pc:sldChg>
      <pc:sldChg chg="addSp delSp modSp new mod modClrScheme chgLayout">
        <pc:chgData name="Christian Bergljung" userId="b6ed368b-e657-4ae7-b07c-b1d9abf42404" providerId="ADAL" clId="{D44C1E76-2E12-41AE-98E7-A34E11701387}" dt="2023-11-29T14:30:34.185" v="3051" actId="1076"/>
        <pc:sldMkLst>
          <pc:docMk/>
          <pc:sldMk cId="123644420" sldId="277"/>
        </pc:sldMkLst>
        <pc:spChg chg="mod">
          <ac:chgData name="Christian Bergljung" userId="b6ed368b-e657-4ae7-b07c-b1d9abf42404" providerId="ADAL" clId="{D44C1E76-2E12-41AE-98E7-A34E11701387}" dt="2023-11-29T14:30:21.384" v="3048" actId="26606"/>
          <ac:spMkLst>
            <pc:docMk/>
            <pc:sldMk cId="123644420" sldId="277"/>
            <ac:spMk id="2" creationId="{A1E69146-24FC-CB82-610F-9279AB73D82C}"/>
          </ac:spMkLst>
        </pc:spChg>
        <pc:spChg chg="mod ord">
          <ac:chgData name="Christian Bergljung" userId="b6ed368b-e657-4ae7-b07c-b1d9abf42404" providerId="ADAL" clId="{D44C1E76-2E12-41AE-98E7-A34E11701387}" dt="2023-11-29T14:30:21.384" v="3048" actId="26606"/>
          <ac:spMkLst>
            <pc:docMk/>
            <pc:sldMk cId="123644420" sldId="277"/>
            <ac:spMk id="3" creationId="{A636C2B2-CA9E-B8FA-F3B0-0204BC18F6DD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6" creationId="{D6F675D4-7C32-5171-BA39-2B33A4EEC5E7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7" creationId="{C412D7E8-4BD9-C399-9B3C-9FD25CC9DB23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9" creationId="{379A2C0D-9CAE-62CE-547F-D82D8EDDA1FF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1" creationId="{53C22688-AAA6-77BA-340D-E0E09F02236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2" creationId="{E4FF0C99-1347-2EE4-C2B4-432A0A74FD9E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5" creationId="{FACF4EF3-1609-58AA-BC7E-8BFC53407CA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8" creationId="{A8AB2D1B-7D66-1ACE-9513-362A5F2B6CAA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9" creationId="{A6292C3F-C112-3361-AA9C-A5608DA4FBF5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0" creationId="{48AA626E-0484-FE2E-E77F-3DAB070C6D3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2" creationId="{FAF93CA8-D3F4-6E3F-5701-5B4AC415D913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4" creationId="{74A6A892-85F4-A58F-87B9-791BF73901C3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6" creationId="{539D4F4D-F2A9-51F2-27CD-E12E5581BC9B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8" creationId="{B5542771-DBBA-FBAA-36F6-A1CC6E4F3DA8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0" creationId="{60024440-AAE0-202B-2AE4-DB4171E00DFC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1" creationId="{C7EF148A-3018-A547-A2BE-0DFF1AAD9D0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3" creationId="{8C5F1742-C2DE-6424-7CFD-B0656F1C99B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5" creationId="{1EC4159E-0E17-21FB-139B-8C80B9E0B7B7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7" creationId="{2B435D83-316C-E09C-0780-B5DCBE7CFE3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9" creationId="{2C7ADD2F-0D29-A3F6-8DCA-F80BD2F66A14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0" creationId="{74ACA31C-9E2E-8284-9C13-F4F1E1F7AE6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1" creationId="{9A3FFDDC-4CFC-6E42-B8CB-82EBA210E007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3" creationId="{18E71927-3A7B-F20F-AC7E-B812B4CA49D4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5" creationId="{1BEB54E5-216B-FD36-AD49-30FFA030395A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8" creationId="{EC1E4374-4E3D-A677-8031-928CF0CF0BA6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50" creationId="{C9028CC3-BED8-73DD-0997-1C7EE02C778A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51" creationId="{38342F44-CCEF-DBC6-C1A7-6380FBEDCA0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52" creationId="{AD28687D-D0C9-38F8-A2BF-1FDC2B3ACC15}"/>
          </ac:spMkLst>
        </pc:spChg>
        <pc:grpChg chg="add del mod">
          <ac:chgData name="Christian Bergljung" userId="b6ed368b-e657-4ae7-b07c-b1d9abf42404" providerId="ADAL" clId="{D44C1E76-2E12-41AE-98E7-A34E11701387}" dt="2023-11-29T12:03:38.382" v="2136"/>
          <ac:grpSpMkLst>
            <pc:docMk/>
            <pc:sldMk cId="123644420" sldId="277"/>
            <ac:grpSpMk id="4" creationId="{5C2751BD-E102-A8B8-F0CD-28B01BEBF40A}"/>
          </ac:grpSpMkLst>
        </pc:grpChg>
        <pc:picChg chg="add mod">
          <ac:chgData name="Christian Bergljung" userId="b6ed368b-e657-4ae7-b07c-b1d9abf42404" providerId="ADAL" clId="{D44C1E76-2E12-41AE-98E7-A34E11701387}" dt="2023-11-29T14:30:34.185" v="3051" actId="1076"/>
          <ac:picMkLst>
            <pc:docMk/>
            <pc:sldMk cId="123644420" sldId="277"/>
            <ac:picMk id="5" creationId="{C729A37E-3509-69FC-6F2C-E000F6F75C0F}"/>
          </ac:picMkLst>
        </pc:picChg>
        <pc:picChg chg="add del mod">
          <ac:chgData name="Christian Bergljung" userId="b6ed368b-e657-4ae7-b07c-b1d9abf42404" providerId="ADAL" clId="{D44C1E76-2E12-41AE-98E7-A34E11701387}" dt="2023-11-29T14:30:10.945" v="3043" actId="478"/>
          <ac:picMkLst>
            <pc:docMk/>
            <pc:sldMk cId="123644420" sldId="277"/>
            <ac:picMk id="54" creationId="{A75C81FB-B90E-D866-D470-D38AFA38763A}"/>
          </ac:picMkLst>
        </pc:pic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5" creationId="{6DEB3062-83D7-05B6-78A1-419DC3DF330B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8" creationId="{47C259FC-74E9-C89D-85B5-879FD240353F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0" creationId="{0C90C7DE-EC74-07B0-D3DA-4BC0763E646F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3" creationId="{7C07B384-971D-8F61-9676-34847A648CAE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4" creationId="{D65D8450-C6EA-4209-1BC6-8004C3EBA6A9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6" creationId="{D1227FC6-881A-D77C-332E-74E6B06C324F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7" creationId="{37EA0BD6-DCD5-059A-2751-F2C7AB86B804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1" creationId="{01C3C595-6977-9EBC-E99F-4D9C648809A3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3" creationId="{C19AAF15-CAE6-D341-835C-A7DA675F013E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5" creationId="{4AFE64F5-673E-DF90-7E38-F253C90963EA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7" creationId="{BD1D1A90-C799-DE1F-08D9-8DF3D3CBDF60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9" creationId="{8E8775F8-BD64-C5DA-E7E1-4995026C3166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2" creationId="{6842571B-BB7B-5F0A-6CAB-735F14CAD8A0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4" creationId="{AFBA8CB7-222A-C2C9-DA62-BF2E11698931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6" creationId="{34382AD8-6CA2-FE76-824B-80AE687658CE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8" creationId="{5766F6AD-E5D1-9DD4-5FCC-6010CCC3C545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2" creationId="{89C922D9-7C92-3C71-3890-0959B8BD2872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4" creationId="{8DB047CA-6D4F-9BC5-72E1-DAFA790E75B1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6" creationId="{AA34E6EB-671E-E0DB-7178-E5374A300E95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7" creationId="{B8A4A205-3232-B6D2-D829-26B9EB7CF4AC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9" creationId="{F771D37D-CAFF-C8E6-857F-E1772E054453}"/>
          </ac:cxnSpMkLst>
        </pc:cxnChg>
      </pc:sldChg>
      <pc:sldMasterChg chg="modSldLayout">
        <pc:chgData name="Christian Bergljung" userId="b6ed368b-e657-4ae7-b07c-b1d9abf42404" providerId="ADAL" clId="{D44C1E76-2E12-41AE-98E7-A34E11701387}" dt="2023-11-29T14:20:16.727" v="2983" actId="20577"/>
        <pc:sldMasterMkLst>
          <pc:docMk/>
          <pc:sldMasterMk cId="2523064765" sldId="2147483660"/>
        </pc:sldMasterMkLst>
        <pc:sldLayoutChg chg="modSp mod">
          <pc:chgData name="Christian Bergljung" userId="b6ed368b-e657-4ae7-b07c-b1d9abf42404" providerId="ADAL" clId="{D44C1E76-2E12-41AE-98E7-A34E11701387}" dt="2023-11-29T14:20:16.653" v="294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Christian Bergljung" userId="b6ed368b-e657-4ae7-b07c-b1d9abf42404" providerId="ADAL" clId="{D44C1E76-2E12-41AE-98E7-A34E11701387}" dt="2023-11-29T14:20:16.653" v="294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680" v="295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Christian Bergljung" userId="b6ed368b-e657-4ae7-b07c-b1d9abf42404" providerId="ADAL" clId="{D44C1E76-2E12-41AE-98E7-A34E11701387}" dt="2023-11-29T14:20:16.680" v="295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700" v="296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Christian Bergljung" userId="b6ed368b-e657-4ae7-b07c-b1d9abf42404" providerId="ADAL" clId="{D44C1E76-2E12-41AE-98E7-A34E11701387}" dt="2023-11-29T14:20:16.700" v="296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717" v="297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Christian Bergljung" userId="b6ed368b-e657-4ae7-b07c-b1d9abf42404" providerId="ADAL" clId="{D44C1E76-2E12-41AE-98E7-A34E11701387}" dt="2023-11-29T14:20:16.717" v="297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727" v="298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Christian Bergljung" userId="b6ed368b-e657-4ae7-b07c-b1d9abf42404" providerId="ADAL" clId="{D44C1E76-2E12-41AE-98E7-A34E11701387}" dt="2023-11-29T14:20:16.727" v="298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725" v="297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Christian Bergljung" userId="b6ed368b-e657-4ae7-b07c-b1d9abf42404" providerId="ADAL" clId="{D44C1E76-2E12-41AE-98E7-A34E11701387}" dt="2023-11-29T14:20:16.725" v="297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692" v="296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Christian Bergljung" userId="b6ed368b-e657-4ae7-b07c-b1d9abf42404" providerId="ADAL" clId="{D44C1E76-2E12-41AE-98E7-A34E11701387}" dt="2023-11-29T14:20:16.692" v="296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710" v="297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Christian Bergljung" userId="b6ed368b-e657-4ae7-b07c-b1d9abf42404" providerId="ADAL" clId="{D44C1E76-2E12-41AE-98E7-A34E11701387}" dt="2023-11-29T14:20:16.710" v="297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686" v="295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Christian Bergljung" userId="b6ed368b-e657-4ae7-b07c-b1d9abf42404" providerId="ADAL" clId="{D44C1E76-2E12-41AE-98E7-A34E11701387}" dt="2023-11-29T14:20:16.686" v="295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660" v="294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Christian Bergljung" userId="b6ed368b-e657-4ae7-b07c-b1d9abf42404" providerId="ADAL" clId="{D44C1E76-2E12-41AE-98E7-A34E11701387}" dt="2023-11-29T14:20:16.660" v="294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29T14:20:16.671" v="295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Christian Bergljung" userId="b6ed368b-e657-4ae7-b07c-b1d9abf42404" providerId="ADAL" clId="{D44C1E76-2E12-41AE-98E7-A34E11701387}" dt="2023-11-29T14:20:16.671" v="295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tefan Cerovic" userId="S::stefan.cerovic@ericsson.com::f94b42a5-76d1-49f6-8c70-4c4cb74a6559" providerId="AD" clId="Web-{8DA105C8-1C3B-720A-2465-D76A0554984A}"/>
    <pc:docChg chg="sldOrd">
      <pc:chgData name="Stefan Cerovic" userId="S::stefan.cerovic@ericsson.com::f94b42a5-76d1-49f6-8c70-4c4cb74a6559" providerId="AD" clId="Web-{8DA105C8-1C3B-720A-2465-D76A0554984A}" dt="2023-11-29T13:49:07.143" v="3"/>
      <pc:docMkLst>
        <pc:docMk/>
      </pc:docMkLst>
      <pc:sldChg chg="ord">
        <pc:chgData name="Stefan Cerovic" userId="S::stefan.cerovic@ericsson.com::f94b42a5-76d1-49f6-8c70-4c4cb74a6559" providerId="AD" clId="Web-{8DA105C8-1C3B-720A-2465-D76A0554984A}" dt="2023-11-29T12:54:48.363" v="0"/>
        <pc:sldMkLst>
          <pc:docMk/>
          <pc:sldMk cId="3709959988" sldId="270"/>
        </pc:sldMkLst>
      </pc:sldChg>
      <pc:sldChg chg="ord">
        <pc:chgData name="Stefan Cerovic" userId="S::stefan.cerovic@ericsson.com::f94b42a5-76d1-49f6-8c70-4c4cb74a6559" providerId="AD" clId="Web-{8DA105C8-1C3B-720A-2465-D76A0554984A}" dt="2023-11-29T13:48:55.517" v="2"/>
        <pc:sldMkLst>
          <pc:docMk/>
          <pc:sldMk cId="2093689308" sldId="276"/>
        </pc:sldMkLst>
      </pc:sldChg>
      <pc:sldChg chg="ord">
        <pc:chgData name="Stefan Cerovic" userId="S::stefan.cerovic@ericsson.com::f94b42a5-76d1-49f6-8c70-4c4cb74a6559" providerId="AD" clId="Web-{8DA105C8-1C3B-720A-2465-D76A0554984A}" dt="2023-11-29T13:49:07.143" v="3"/>
        <pc:sldMkLst>
          <pc:docMk/>
          <pc:sldMk cId="123644420" sldId="277"/>
        </pc:sldMkLst>
      </pc:sldChg>
    </pc:docChg>
  </pc:docChgLst>
  <pc:docChgLst>
    <pc:chgData name="Stefan Cerovic" userId="S::stefan.cerovic@ericsson.com::f94b42a5-76d1-49f6-8c70-4c4cb74a6559" providerId="AD" clId="Web-{6F0A5CC2-7294-885B-18DF-36B4672E3EAC}"/>
    <pc:docChg chg="modSld">
      <pc:chgData name="Stefan Cerovic" userId="S::stefan.cerovic@ericsson.com::f94b42a5-76d1-49f6-8c70-4c4cb74a6559" providerId="AD" clId="Web-{6F0A5CC2-7294-885B-18DF-36B4672E3EAC}" dt="2023-11-27T15:13:40.728" v="35" actId="20577"/>
      <pc:docMkLst>
        <pc:docMk/>
      </pc:docMkLst>
      <pc:sldChg chg="modSp modCm">
        <pc:chgData name="Stefan Cerovic" userId="S::stefan.cerovic@ericsson.com::f94b42a5-76d1-49f6-8c70-4c4cb74a6559" providerId="AD" clId="Web-{6F0A5CC2-7294-885B-18DF-36B4672E3EAC}" dt="2023-11-27T15:13:40.728" v="35" actId="20577"/>
        <pc:sldMkLst>
          <pc:docMk/>
          <pc:sldMk cId="3709959988" sldId="270"/>
        </pc:sldMkLst>
        <pc:spChg chg="mod">
          <ac:chgData name="Stefan Cerovic" userId="S::stefan.cerovic@ericsson.com::f94b42a5-76d1-49f6-8c70-4c4cb74a6559" providerId="AD" clId="Web-{6F0A5CC2-7294-885B-18DF-36B4672E3EAC}" dt="2023-11-27T15:13:40.728" v="35" actId="20577"/>
          <ac:spMkLst>
            <pc:docMk/>
            <pc:sldMk cId="3709959988" sldId="270"/>
            <ac:spMk id="11" creationId="{2E8E8F9E-D1C4-4C6A-B250-14307A886012}"/>
          </ac:spMkLst>
        </pc:spChg>
      </pc:sldChg>
    </pc:docChg>
  </pc:docChgLst>
  <pc:docChgLst>
    <pc:chgData name="Thomas Chapman" userId="62f56abd-8013-406a-a5cf-528bee683f35" providerId="ADAL" clId="{3E47B292-B200-4F58-9097-F5526C894013}"/>
    <pc:docChg chg="undo custSel addSld modSld modMainMaster">
      <pc:chgData name="Thomas Chapman" userId="62f56abd-8013-406a-a5cf-528bee683f35" providerId="ADAL" clId="{3E47B292-B200-4F58-9097-F5526C894013}" dt="2023-12-04T13:35:48.641" v="325" actId="207"/>
      <pc:docMkLst>
        <pc:docMk/>
      </pc:docMkLst>
      <pc:sldChg chg="modSp mod">
        <pc:chgData name="Thomas Chapman" userId="62f56abd-8013-406a-a5cf-528bee683f35" providerId="ADAL" clId="{3E47B292-B200-4F58-9097-F5526C894013}" dt="2023-12-03T15:34:52.173" v="272" actId="20577"/>
        <pc:sldMkLst>
          <pc:docMk/>
          <pc:sldMk cId="2230748882" sldId="271"/>
        </pc:sldMkLst>
        <pc:spChg chg="mod">
          <ac:chgData name="Thomas Chapman" userId="62f56abd-8013-406a-a5cf-528bee683f35" providerId="ADAL" clId="{3E47B292-B200-4F58-9097-F5526C894013}" dt="2023-12-03T15:34:52.173" v="272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modSp mod">
        <pc:chgData name="Thomas Chapman" userId="62f56abd-8013-406a-a5cf-528bee683f35" providerId="ADAL" clId="{3E47B292-B200-4F58-9097-F5526C894013}" dt="2023-12-04T13:35:25.456" v="324" actId="20577"/>
        <pc:sldMkLst>
          <pc:docMk/>
          <pc:sldMk cId="2604203220" sldId="272"/>
        </pc:sldMkLst>
        <pc:spChg chg="mod">
          <ac:chgData name="Thomas Chapman" userId="62f56abd-8013-406a-a5cf-528bee683f35" providerId="ADAL" clId="{3E47B292-B200-4F58-9097-F5526C894013}" dt="2023-12-04T13:35:25.456" v="324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">
        <pc:chgData name="Thomas Chapman" userId="62f56abd-8013-406a-a5cf-528bee683f35" providerId="ADAL" clId="{3E47B292-B200-4F58-9097-F5526C894013}" dt="2023-12-04T13:35:48.641" v="325" actId="207"/>
        <pc:sldMkLst>
          <pc:docMk/>
          <pc:sldMk cId="1643090145" sldId="273"/>
        </pc:sldMkLst>
        <pc:spChg chg="mod">
          <ac:chgData name="Thomas Chapman" userId="62f56abd-8013-406a-a5cf-528bee683f35" providerId="ADAL" clId="{3E47B292-B200-4F58-9097-F5526C894013}" dt="2023-12-03T15:21:33.245" v="100" actId="20577"/>
          <ac:spMkLst>
            <pc:docMk/>
            <pc:sldMk cId="1643090145" sldId="273"/>
            <ac:spMk id="2" creationId="{D2EA9737-1C47-0315-A686-A9CD9B3B29B5}"/>
          </ac:spMkLst>
        </pc:spChg>
        <pc:spChg chg="mod">
          <ac:chgData name="Thomas Chapman" userId="62f56abd-8013-406a-a5cf-528bee683f35" providerId="ADAL" clId="{3E47B292-B200-4F58-9097-F5526C894013}" dt="2023-12-04T13:35:48.641" v="325" actId="207"/>
          <ac:spMkLst>
            <pc:docMk/>
            <pc:sldMk cId="1643090145" sldId="273"/>
            <ac:spMk id="3" creationId="{D96907B8-03D4-C1EE-962D-03DBFF5C85A0}"/>
          </ac:spMkLst>
        </pc:spChg>
      </pc:sldChg>
      <pc:sldChg chg="addSp modSp new mod">
        <pc:chgData name="Thomas Chapman" userId="62f56abd-8013-406a-a5cf-528bee683f35" providerId="ADAL" clId="{3E47B292-B200-4F58-9097-F5526C894013}" dt="2023-12-03T17:47:03.411" v="320" actId="14100"/>
        <pc:sldMkLst>
          <pc:docMk/>
          <pc:sldMk cId="3135664680" sldId="274"/>
        </pc:sldMkLst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2" creationId="{6B36C5E5-1FF4-E33D-7E45-7314F495C2D2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3" creationId="{5B28ADE1-CE86-190E-C9A8-9E483870C81E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4" creationId="{5639DEEB-C4E4-0884-B9D2-C729402AAB6C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5" creationId="{B16847F6-F7A7-47F7-68D1-96E4CCB1D722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6" creationId="{F1D50704-8396-3F18-391D-E1A11377EEC2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7" creationId="{949F5D2C-AE15-DFE0-820A-B4D1E8932CD3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8" creationId="{DDA72C9B-4844-0BFF-F91E-ABCF698BFBEC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9" creationId="{7F57F3FD-F87C-60A0-E197-C246E65FEAA5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10" creationId="{F6A72B67-6BEE-1A42-7881-3902393DCB2B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11" creationId="{ECAF04A4-5B74-F280-FE54-2FB4BE01E48B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12" creationId="{DAF4C981-7C33-2EA0-78ED-4ABB8E2E793E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13" creationId="{96409E2D-3A7F-C94D-5B7A-92FE99641226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14" creationId="{657EAED6-2561-0D2D-BD22-8CAEA2CB6FB8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15" creationId="{6EF6F0C5-BB35-0C56-D9C4-5E3B48BF97C8}"/>
          </ac:spMkLst>
        </pc:spChg>
        <pc:spChg chg="add mod">
          <ac:chgData name="Thomas Chapman" userId="62f56abd-8013-406a-a5cf-528bee683f35" providerId="ADAL" clId="{3E47B292-B200-4F58-9097-F5526C894013}" dt="2023-12-03T17:47:03.411" v="320" actId="14100"/>
          <ac:spMkLst>
            <pc:docMk/>
            <pc:sldMk cId="3135664680" sldId="274"/>
            <ac:spMk id="16" creationId="{286794AF-9E4E-483E-DB60-381FE36AE806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24" creationId="{40E2F8CE-E71C-39C1-F960-0D69CF3A69D0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25" creationId="{B2A934D5-51F2-D830-5299-5AC1120AC1B3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26" creationId="{8C7CDF40-A9E5-5E69-5574-28E4B7BA216A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28" creationId="{CC713834-6CB9-DF54-39C1-B8960169A535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29" creationId="{8B79A536-4BEB-1418-7420-20DF833D9F36}"/>
          </ac:spMkLst>
        </pc:spChg>
        <pc:spChg chg="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31" creationId="{BC2087CF-0F72-F8F8-3479-A40C0EB336C6}"/>
          </ac:spMkLst>
        </pc:spChg>
        <pc:spChg chg="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32" creationId="{9B419EDF-365B-8405-3541-C8BD0278C043}"/>
          </ac:spMkLst>
        </pc:spChg>
        <pc:spChg chg="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34" creationId="{9A4A6DB7-D381-1091-3168-A03ECA7E9607}"/>
          </ac:spMkLst>
        </pc:spChg>
        <pc:spChg chg="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35" creationId="{31C32247-28C5-4BD1-7EBB-BFF4C0ABEFA9}"/>
          </ac:spMkLst>
        </pc:spChg>
        <pc:spChg chg="add mod">
          <ac:chgData name="Thomas Chapman" userId="62f56abd-8013-406a-a5cf-528bee683f35" providerId="ADAL" clId="{3E47B292-B200-4F58-9097-F5526C894013}" dt="2023-12-03T17:46:48.726" v="318" actId="1076"/>
          <ac:spMkLst>
            <pc:docMk/>
            <pc:sldMk cId="3135664680" sldId="274"/>
            <ac:spMk id="36" creationId="{2DC31409-DEBF-BD79-AD25-85DDF98B319B}"/>
          </ac:spMkLst>
        </pc:spChg>
        <pc:grpChg chg="add mod">
          <ac:chgData name="Thomas Chapman" userId="62f56abd-8013-406a-a5cf-528bee683f35" providerId="ADAL" clId="{3E47B292-B200-4F58-9097-F5526C894013}" dt="2023-12-03T17:46:48.726" v="318" actId="1076"/>
          <ac:grpSpMkLst>
            <pc:docMk/>
            <pc:sldMk cId="3135664680" sldId="274"/>
            <ac:grpSpMk id="17" creationId="{29D0C16E-EB7E-8293-90D4-9A7D0CBE111D}"/>
          </ac:grpSpMkLst>
        </pc:grpChg>
        <pc:grpChg chg="add mod">
          <ac:chgData name="Thomas Chapman" userId="62f56abd-8013-406a-a5cf-528bee683f35" providerId="ADAL" clId="{3E47B292-B200-4F58-9097-F5526C894013}" dt="2023-12-03T17:46:48.726" v="318" actId="1076"/>
          <ac:grpSpMkLst>
            <pc:docMk/>
            <pc:sldMk cId="3135664680" sldId="274"/>
            <ac:grpSpMk id="30" creationId="{B3FD67B3-5C4F-0C77-BD90-F923CF7719F9}"/>
          </ac:grpSpMkLst>
        </pc:grpChg>
        <pc:grpChg chg="add mod">
          <ac:chgData name="Thomas Chapman" userId="62f56abd-8013-406a-a5cf-528bee683f35" providerId="ADAL" clId="{3E47B292-B200-4F58-9097-F5526C894013}" dt="2023-12-03T17:46:48.726" v="318" actId="1076"/>
          <ac:grpSpMkLst>
            <pc:docMk/>
            <pc:sldMk cId="3135664680" sldId="274"/>
            <ac:grpSpMk id="33" creationId="{08B113C3-52F7-AC72-D3CC-F96BFD95E2BE}"/>
          </ac:grpSpMkLst>
        </pc:grpChg>
        <pc:graphicFrameChg chg="mod">
          <ac:chgData name="Thomas Chapman" userId="62f56abd-8013-406a-a5cf-528bee683f35" providerId="ADAL" clId="{3E47B292-B200-4F58-9097-F5526C894013}" dt="2023-12-03T17:46:48.726" v="318" actId="1076"/>
          <ac:graphicFrameMkLst>
            <pc:docMk/>
            <pc:sldMk cId="3135664680" sldId="274"/>
            <ac:graphicFrameMk id="18" creationId="{A4FEF572-569E-D5FB-E267-5D82D219EC84}"/>
          </ac:graphicFrameMkLst>
        </pc:graphicFrameChg>
        <pc:graphicFrameChg chg="mod">
          <ac:chgData name="Thomas Chapman" userId="62f56abd-8013-406a-a5cf-528bee683f35" providerId="ADAL" clId="{3E47B292-B200-4F58-9097-F5526C894013}" dt="2023-12-03T17:46:48.726" v="318" actId="1076"/>
          <ac:graphicFrameMkLst>
            <pc:docMk/>
            <pc:sldMk cId="3135664680" sldId="274"/>
            <ac:graphicFrameMk id="19" creationId="{CB238F00-EEE6-2B1C-204C-D0931C666F52}"/>
          </ac:graphicFrameMkLst>
        </pc:graphicFrameChg>
        <pc:graphicFrameChg chg="mod">
          <ac:chgData name="Thomas Chapman" userId="62f56abd-8013-406a-a5cf-528bee683f35" providerId="ADAL" clId="{3E47B292-B200-4F58-9097-F5526C894013}" dt="2023-12-03T17:46:48.726" v="318" actId="1076"/>
          <ac:graphicFrameMkLst>
            <pc:docMk/>
            <pc:sldMk cId="3135664680" sldId="274"/>
            <ac:graphicFrameMk id="20" creationId="{E4511C01-C9CD-175B-8EFE-3E6E483286AF}"/>
          </ac:graphicFrameMkLst>
        </pc:graphicFrameChg>
        <pc:graphicFrameChg chg="mod">
          <ac:chgData name="Thomas Chapman" userId="62f56abd-8013-406a-a5cf-528bee683f35" providerId="ADAL" clId="{3E47B292-B200-4F58-9097-F5526C894013}" dt="2023-12-03T17:46:48.726" v="318" actId="1076"/>
          <ac:graphicFrameMkLst>
            <pc:docMk/>
            <pc:sldMk cId="3135664680" sldId="274"/>
            <ac:graphicFrameMk id="21" creationId="{ADA93FBB-C0F5-C204-3A80-B2C9CF966C88}"/>
          </ac:graphicFrameMkLst>
        </pc:graphicFrameChg>
        <pc:graphicFrameChg chg="mod">
          <ac:chgData name="Thomas Chapman" userId="62f56abd-8013-406a-a5cf-528bee683f35" providerId="ADAL" clId="{3E47B292-B200-4F58-9097-F5526C894013}" dt="2023-12-03T17:46:48.726" v="318" actId="1076"/>
          <ac:graphicFrameMkLst>
            <pc:docMk/>
            <pc:sldMk cId="3135664680" sldId="274"/>
            <ac:graphicFrameMk id="22" creationId="{094CB2CD-9535-0F7E-F0C0-39FC2EDE7B68}"/>
          </ac:graphicFrameMkLst>
        </pc:graphicFrameChg>
        <pc:graphicFrameChg chg="mod">
          <ac:chgData name="Thomas Chapman" userId="62f56abd-8013-406a-a5cf-528bee683f35" providerId="ADAL" clId="{3E47B292-B200-4F58-9097-F5526C894013}" dt="2023-12-03T17:46:48.726" v="318" actId="1076"/>
          <ac:graphicFrameMkLst>
            <pc:docMk/>
            <pc:sldMk cId="3135664680" sldId="274"/>
            <ac:graphicFrameMk id="23" creationId="{F2C5E675-6243-7D39-67C5-4E43A0CFFC24}"/>
          </ac:graphicFrameMkLst>
        </pc:graphicFrameChg>
        <pc:picChg chg="add mod">
          <ac:chgData name="Thomas Chapman" userId="62f56abd-8013-406a-a5cf-528bee683f35" providerId="ADAL" clId="{3E47B292-B200-4F58-9097-F5526C894013}" dt="2023-12-03T17:46:48.726" v="318" actId="1076"/>
          <ac:picMkLst>
            <pc:docMk/>
            <pc:sldMk cId="3135664680" sldId="274"/>
            <ac:picMk id="27" creationId="{78D01BAA-77CD-D695-E210-BDBC45A49F65}"/>
          </ac:picMkLst>
        </pc:picChg>
      </pc:sldChg>
      <pc:sldMasterChg chg="modSldLayout">
        <pc:chgData name="Thomas Chapman" userId="62f56abd-8013-406a-a5cf-528bee683f35" providerId="ADAL" clId="{3E47B292-B200-4F58-9097-F5526C894013}" dt="2023-12-03T15:34:02.005" v="268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3E47B292-B200-4F58-9097-F5526C894013}" dt="2023-12-03T15:34:01.958" v="228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3E47B292-B200-4F58-9097-F5526C894013}" dt="2023-12-03T15:34:01.958" v="228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3E47B292-B200-4F58-9097-F5526C894013}" dt="2023-12-03T15:34:01.971" v="240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3E47B292-B200-4F58-9097-F5526C894013}" dt="2023-12-03T15:34:01.971" v="240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3E47B292-B200-4F58-9097-F5526C894013}" dt="2023-12-03T15:34:01.988" v="252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3E47B292-B200-4F58-9097-F5526C894013}" dt="2023-12-03T15:34:01.988" v="252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3E47B292-B200-4F58-9097-F5526C894013}" dt="2023-12-03T15:34:02.005" v="260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3E47B292-B200-4F58-9097-F5526C894013}" dt="2023-12-03T15:34:02.005" v="260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3E47B292-B200-4F58-9097-F5526C894013}" dt="2023-12-03T15:34:02.005" v="268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3E47B292-B200-4F58-9097-F5526C894013}" dt="2023-12-03T15:34:02.005" v="268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3E47B292-B200-4F58-9097-F5526C894013}" dt="2023-12-03T15:34:02.005" v="264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3E47B292-B200-4F58-9097-F5526C894013}" dt="2023-12-03T15:34:02.005" v="264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3E47B292-B200-4F58-9097-F5526C894013}" dt="2023-12-03T15:34:01.988" v="248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3E47B292-B200-4F58-9097-F5526C894013}" dt="2023-12-03T15:34:01.988" v="248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3E47B292-B200-4F58-9097-F5526C894013}" dt="2023-12-03T15:34:01.988" v="256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3E47B292-B200-4F58-9097-F5526C894013}" dt="2023-12-03T15:34:01.988" v="256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3E47B292-B200-4F58-9097-F5526C894013}" dt="2023-12-03T15:34:01.971" v="244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3E47B292-B200-4F58-9097-F5526C894013}" dt="2023-12-03T15:34:01.971" v="244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3E47B292-B200-4F58-9097-F5526C894013}" dt="2023-12-03T15:34:01.958" v="232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3E47B292-B200-4F58-9097-F5526C894013}" dt="2023-12-03T15:34:01.958" v="232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3E47B292-B200-4F58-9097-F5526C894013}" dt="2023-12-03T15:34:01.958" v="236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3E47B292-B200-4F58-9097-F5526C894013}" dt="2023-12-03T15:34:01.958" v="236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Thomas Chapman" userId="62f56abd-8013-406a-a5cf-528bee683f35" providerId="ADAL" clId="{123A59AF-9605-4503-9F21-3EC6C2C06495}"/>
    <pc:docChg chg="custSel delSld modSld modMainMaster">
      <pc:chgData name="Thomas Chapman" userId="62f56abd-8013-406a-a5cf-528bee683f35" providerId="ADAL" clId="{123A59AF-9605-4503-9F21-3EC6C2C06495}" dt="2023-11-29T14:39:05.483" v="229" actId="20577"/>
      <pc:docMkLst>
        <pc:docMk/>
      </pc:docMkLst>
      <pc:sldChg chg="del">
        <pc:chgData name="Thomas Chapman" userId="62f56abd-8013-406a-a5cf-528bee683f35" providerId="ADAL" clId="{123A59AF-9605-4503-9F21-3EC6C2C06495}" dt="2023-11-29T14:37:55.039" v="49" actId="47"/>
        <pc:sldMkLst>
          <pc:docMk/>
          <pc:sldMk cId="3709959988" sldId="270"/>
        </pc:sldMkLst>
      </pc:sldChg>
      <pc:sldChg chg="modSp mod">
        <pc:chgData name="Thomas Chapman" userId="62f56abd-8013-406a-a5cf-528bee683f35" providerId="ADAL" clId="{123A59AF-9605-4503-9F21-3EC6C2C06495}" dt="2023-11-29T14:37:52.960" v="48" actId="20577"/>
        <pc:sldMkLst>
          <pc:docMk/>
          <pc:sldMk cId="2230748882" sldId="271"/>
        </pc:sldMkLst>
        <pc:spChg chg="mod">
          <ac:chgData name="Thomas Chapman" userId="62f56abd-8013-406a-a5cf-528bee683f35" providerId="ADAL" clId="{123A59AF-9605-4503-9F21-3EC6C2C06495}" dt="2023-11-29T14:37:52.960" v="48" actId="20577"/>
          <ac:spMkLst>
            <pc:docMk/>
            <pc:sldMk cId="2230748882" sldId="271"/>
            <ac:spMk id="3" creationId="{17D5CE7D-CCF0-44B0-843A-8D46859C44EE}"/>
          </ac:spMkLst>
        </pc:spChg>
      </pc:sldChg>
      <pc:sldChg chg="modSp mod">
        <pc:chgData name="Thomas Chapman" userId="62f56abd-8013-406a-a5cf-528bee683f35" providerId="ADAL" clId="{123A59AF-9605-4503-9F21-3EC6C2C06495}" dt="2023-11-29T14:39:05.483" v="229" actId="20577"/>
        <pc:sldMkLst>
          <pc:docMk/>
          <pc:sldMk cId="2604203220" sldId="272"/>
        </pc:sldMkLst>
        <pc:spChg chg="mod">
          <ac:chgData name="Thomas Chapman" userId="62f56abd-8013-406a-a5cf-528bee683f35" providerId="ADAL" clId="{123A59AF-9605-4503-9F21-3EC6C2C06495}" dt="2023-11-29T14:38:05.576" v="68" actId="205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Thomas Chapman" userId="62f56abd-8013-406a-a5cf-528bee683f35" providerId="ADAL" clId="{123A59AF-9605-4503-9F21-3EC6C2C06495}" dt="2023-11-29T14:39:05.483" v="229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del">
        <pc:chgData name="Thomas Chapman" userId="62f56abd-8013-406a-a5cf-528bee683f35" providerId="ADAL" clId="{123A59AF-9605-4503-9F21-3EC6C2C06495}" dt="2023-11-29T14:37:55.659" v="50" actId="47"/>
        <pc:sldMkLst>
          <pc:docMk/>
          <pc:sldMk cId="2093689308" sldId="276"/>
        </pc:sldMkLst>
      </pc:sldChg>
      <pc:sldChg chg="del">
        <pc:chgData name="Thomas Chapman" userId="62f56abd-8013-406a-a5cf-528bee683f35" providerId="ADAL" clId="{123A59AF-9605-4503-9F21-3EC6C2C06495}" dt="2023-11-29T14:37:58.283" v="52" actId="47"/>
        <pc:sldMkLst>
          <pc:docMk/>
          <pc:sldMk cId="123644420" sldId="277"/>
        </pc:sldMkLst>
      </pc:sldChg>
      <pc:sldChg chg="del">
        <pc:chgData name="Thomas Chapman" userId="62f56abd-8013-406a-a5cf-528bee683f35" providerId="ADAL" clId="{123A59AF-9605-4503-9F21-3EC6C2C06495}" dt="2023-11-29T14:37:57.069" v="51" actId="47"/>
        <pc:sldMkLst>
          <pc:docMk/>
          <pc:sldMk cId="4095302441" sldId="278"/>
        </pc:sldMkLst>
      </pc:sldChg>
      <pc:sldMasterChg chg="modSldLayout">
        <pc:chgData name="Thomas Chapman" userId="62f56abd-8013-406a-a5cf-528bee683f35" providerId="ADAL" clId="{123A59AF-9605-4503-9F21-3EC6C2C06495}" dt="2023-11-29T14:37:48.461" v="43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123A59AF-9605-4503-9F21-3EC6C2C06495}" dt="2023-11-29T14:37:48.409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123A59AF-9605-4503-9F21-3EC6C2C06495}" dt="2023-11-29T14:37:48.409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29T14:37:48.419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123A59AF-9605-4503-9F21-3EC6C2C06495}" dt="2023-11-29T14:37:48.419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29T14:37:48.439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123A59AF-9605-4503-9F21-3EC6C2C06495}" dt="2023-11-29T14:37:48.439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29T14:37:48.454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123A59AF-9605-4503-9F21-3EC6C2C06495}" dt="2023-11-29T14:37:48.454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29T14:37:48.461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123A59AF-9605-4503-9F21-3EC6C2C06495}" dt="2023-11-29T14:37:48.461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29T14:37:48.460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123A59AF-9605-4503-9F21-3EC6C2C06495}" dt="2023-11-29T14:37:48.460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29T14:37:48.430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123A59AF-9605-4503-9F21-3EC6C2C06495}" dt="2023-11-29T14:37:48.430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29T14:37:48.439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123A59AF-9605-4503-9F21-3EC6C2C06495}" dt="2023-11-29T14:37:48.439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29T14:37:48.430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123A59AF-9605-4503-9F21-3EC6C2C06495}" dt="2023-11-29T14:37:48.430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29T14:37:48.410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123A59AF-9605-4503-9F21-3EC6C2C06495}" dt="2023-11-29T14:37:48.410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123A59AF-9605-4503-9F21-3EC6C2C06495}" dt="2023-11-29T14:37:48.419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123A59AF-9605-4503-9F21-3EC6C2C06495}" dt="2023-11-29T14:37:48.419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GB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F6364E68-D674-41E8-BE2C-6B7AB097C0B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13D7E658-5293-4344-B842-096382D0A4C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5E759556-17D3-41BE-B0EF-C922055EF2F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A3FC1C87-0187-42C8-9BA4-E5B1BDE4624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7777B632-A5F9-486B-BE23-1BA72E0B107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F2AA14F7-2FF5-4860-A013-55E659EBC18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8652C840-3E47-4276-B3E7-0A5FB8FA818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6E63CA75-57DB-4E85-A7EB-F3A2E3A065B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AAAEBB4A-F8B9-4AD4-AA8C-60854903F7E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17AB3C31-DDCE-4413-8450-27E6F270BFC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FDEF75C5-6CB9-4C0E-952D-365BB851993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5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General views on RAN4 package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4149725"/>
            <a:ext cx="11158764" cy="2087563"/>
          </a:xfrm>
          <a:ln>
            <a:noFill/>
          </a:ln>
        </p:spPr>
        <p:txBody>
          <a:bodyPr/>
          <a:lstStyle/>
          <a:p>
            <a:r>
              <a:rPr lang="en-US" dirty="0"/>
              <a:t>3GPP TSG RAN Meeting #102							 RP-233746</a:t>
            </a:r>
          </a:p>
          <a:p>
            <a:r>
              <a:rPr lang="en-US" dirty="0"/>
              <a:t>Edinburgh, Scotland, December 11-15, 2023</a:t>
            </a:r>
          </a:p>
          <a:p>
            <a:r>
              <a:rPr lang="en-US" dirty="0"/>
              <a:t>Agenda Item: 9.1.4.1</a:t>
            </a:r>
          </a:p>
          <a:p>
            <a:r>
              <a:rPr lang="en-US" dirty="0"/>
              <a:t>Source: Ericsson</a:t>
            </a:r>
          </a:p>
          <a:p>
            <a:r>
              <a:rPr lang="en-US" dirty="0"/>
              <a:t>Document for: Discussion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36C5E5-1FF4-E33D-7E45-7314F495C2D2}"/>
              </a:ext>
            </a:extLst>
          </p:cNvPr>
          <p:cNvSpPr/>
          <p:nvPr/>
        </p:nvSpPr>
        <p:spPr bwMode="auto">
          <a:xfrm>
            <a:off x="2198958" y="5128972"/>
            <a:ext cx="1287196" cy="3776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Rel-15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B28ADE1-CE86-190E-C9A8-9E483870C81E}"/>
              </a:ext>
            </a:extLst>
          </p:cNvPr>
          <p:cNvSpPr/>
          <p:nvPr/>
        </p:nvSpPr>
        <p:spPr bwMode="auto">
          <a:xfrm>
            <a:off x="3499198" y="5128972"/>
            <a:ext cx="1278891" cy="3776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Rel-16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39DEEB-C4E4-0884-B9D2-C729402AAB6C}"/>
              </a:ext>
            </a:extLst>
          </p:cNvPr>
          <p:cNvSpPr/>
          <p:nvPr/>
        </p:nvSpPr>
        <p:spPr bwMode="auto">
          <a:xfrm>
            <a:off x="4791133" y="5128971"/>
            <a:ext cx="1544207" cy="377687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Rel-17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6847F6-F7A7-47F7-68D1-96E4CCB1D722}"/>
              </a:ext>
            </a:extLst>
          </p:cNvPr>
          <p:cNvSpPr/>
          <p:nvPr/>
        </p:nvSpPr>
        <p:spPr bwMode="auto">
          <a:xfrm>
            <a:off x="9358004" y="5128971"/>
            <a:ext cx="1289094" cy="3776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Rel-20*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D50704-8396-3F18-391D-E1A11377EEC2}"/>
              </a:ext>
            </a:extLst>
          </p:cNvPr>
          <p:cNvSpPr/>
          <p:nvPr/>
        </p:nvSpPr>
        <p:spPr bwMode="auto">
          <a:xfrm>
            <a:off x="10660143" y="5128970"/>
            <a:ext cx="1531857" cy="3776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Rel-21*</a:t>
            </a:r>
          </a:p>
        </p:txBody>
      </p:sp>
      <p:sp>
        <p:nvSpPr>
          <p:cNvPr id="7" name="Rounded Rectangle 18">
            <a:extLst>
              <a:ext uri="{FF2B5EF4-FFF2-40B4-BE49-F238E27FC236}">
                <a16:creationId xmlns:a16="http://schemas.microsoft.com/office/drawing/2014/main" id="{949F5D2C-AE15-DFE0-820A-B4D1E8932CD3}"/>
              </a:ext>
            </a:extLst>
          </p:cNvPr>
          <p:cNvSpPr/>
          <p:nvPr/>
        </p:nvSpPr>
        <p:spPr bwMode="auto">
          <a:xfrm>
            <a:off x="2174277" y="4210260"/>
            <a:ext cx="1287196" cy="864704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8" name="Rounded Rectangle 19">
            <a:extLst>
              <a:ext uri="{FF2B5EF4-FFF2-40B4-BE49-F238E27FC236}">
                <a16:creationId xmlns:a16="http://schemas.microsoft.com/office/drawing/2014/main" id="{DDA72C9B-4844-0BFF-F91E-ABCF698BFBEC}"/>
              </a:ext>
            </a:extLst>
          </p:cNvPr>
          <p:cNvSpPr/>
          <p:nvPr/>
        </p:nvSpPr>
        <p:spPr bwMode="auto">
          <a:xfrm>
            <a:off x="3023738" y="4468152"/>
            <a:ext cx="1739348" cy="60681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9" name="Rounded Rectangle 20">
            <a:extLst>
              <a:ext uri="{FF2B5EF4-FFF2-40B4-BE49-F238E27FC236}">
                <a16:creationId xmlns:a16="http://schemas.microsoft.com/office/drawing/2014/main" id="{7F57F3FD-F87C-60A0-E197-C246E65FEAA5}"/>
              </a:ext>
            </a:extLst>
          </p:cNvPr>
          <p:cNvSpPr/>
          <p:nvPr/>
        </p:nvSpPr>
        <p:spPr bwMode="auto">
          <a:xfrm>
            <a:off x="4200321" y="4697277"/>
            <a:ext cx="2121389" cy="377687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0" name="Rounded Rectangle 22">
            <a:extLst>
              <a:ext uri="{FF2B5EF4-FFF2-40B4-BE49-F238E27FC236}">
                <a16:creationId xmlns:a16="http://schemas.microsoft.com/office/drawing/2014/main" id="{F6A72B67-6BEE-1A42-7881-3902393DCB2B}"/>
              </a:ext>
            </a:extLst>
          </p:cNvPr>
          <p:cNvSpPr/>
          <p:nvPr/>
        </p:nvSpPr>
        <p:spPr bwMode="auto">
          <a:xfrm>
            <a:off x="2188694" y="3062637"/>
            <a:ext cx="1344270" cy="1081088"/>
          </a:xfrm>
          <a:prstGeom prst="roundRect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5G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eMBB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URLLC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ECAF04A4-5B74-F280-FE54-2FB4BE01E48B}"/>
              </a:ext>
            </a:extLst>
          </p:cNvPr>
          <p:cNvSpPr/>
          <p:nvPr/>
        </p:nvSpPr>
        <p:spPr bwMode="auto">
          <a:xfrm>
            <a:off x="3458154" y="3062637"/>
            <a:ext cx="1344270" cy="1081088"/>
          </a:xfrm>
          <a:prstGeom prst="roundRect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5G evo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unlicensed, relaying, device-to-device, positioning</a:t>
            </a:r>
          </a:p>
        </p:txBody>
      </p:sp>
      <p:sp>
        <p:nvSpPr>
          <p:cNvPr id="12" name="Rounded Rectangle 25">
            <a:extLst>
              <a:ext uri="{FF2B5EF4-FFF2-40B4-BE49-F238E27FC236}">
                <a16:creationId xmlns:a16="http://schemas.microsoft.com/office/drawing/2014/main" id="{DAF4C981-7C33-2EA0-78ED-4ABB8E2E793E}"/>
              </a:ext>
            </a:extLst>
          </p:cNvPr>
          <p:cNvSpPr/>
          <p:nvPr/>
        </p:nvSpPr>
        <p:spPr bwMode="auto">
          <a:xfrm>
            <a:off x="6257721" y="3062636"/>
            <a:ext cx="1616338" cy="108108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5G-A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Network Energy Efficiency, AI/ML for RAN automation, XR</a:t>
            </a:r>
          </a:p>
        </p:txBody>
      </p:sp>
      <p:sp>
        <p:nvSpPr>
          <p:cNvPr id="13" name="Rounded Rectangle 27">
            <a:extLst>
              <a:ext uri="{FF2B5EF4-FFF2-40B4-BE49-F238E27FC236}">
                <a16:creationId xmlns:a16="http://schemas.microsoft.com/office/drawing/2014/main" id="{96409E2D-3A7F-C94D-5B7A-92FE99641226}"/>
              </a:ext>
            </a:extLst>
          </p:cNvPr>
          <p:cNvSpPr/>
          <p:nvPr/>
        </p:nvSpPr>
        <p:spPr bwMode="auto">
          <a:xfrm>
            <a:off x="8697143" y="3348094"/>
            <a:ext cx="1739348" cy="795629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4" name="Rounded Rectangle 28">
            <a:extLst>
              <a:ext uri="{FF2B5EF4-FFF2-40B4-BE49-F238E27FC236}">
                <a16:creationId xmlns:a16="http://schemas.microsoft.com/office/drawing/2014/main" id="{657EAED6-2561-0D2D-BD22-8CAEA2CB6FB8}"/>
              </a:ext>
            </a:extLst>
          </p:cNvPr>
          <p:cNvSpPr/>
          <p:nvPr/>
        </p:nvSpPr>
        <p:spPr bwMode="auto">
          <a:xfrm>
            <a:off x="10220292" y="3676996"/>
            <a:ext cx="1971708" cy="46672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5" name="Rounded Rectangle 30">
            <a:extLst>
              <a:ext uri="{FF2B5EF4-FFF2-40B4-BE49-F238E27FC236}">
                <a16:creationId xmlns:a16="http://schemas.microsoft.com/office/drawing/2014/main" id="{6EF6F0C5-BB35-0C56-D9C4-5E3B48BF97C8}"/>
              </a:ext>
            </a:extLst>
          </p:cNvPr>
          <p:cNvSpPr/>
          <p:nvPr/>
        </p:nvSpPr>
        <p:spPr bwMode="auto">
          <a:xfrm>
            <a:off x="10655927" y="1760768"/>
            <a:ext cx="1522173" cy="108108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6G 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specification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 </a:t>
            </a:r>
          </a:p>
        </p:txBody>
      </p:sp>
      <p:sp>
        <p:nvSpPr>
          <p:cNvPr id="16" name="Rounded Rectangle 29">
            <a:extLst>
              <a:ext uri="{FF2B5EF4-FFF2-40B4-BE49-F238E27FC236}">
                <a16:creationId xmlns:a16="http://schemas.microsoft.com/office/drawing/2014/main" id="{286794AF-9E4E-483E-DB60-381FE36AE806}"/>
              </a:ext>
            </a:extLst>
          </p:cNvPr>
          <p:cNvSpPr/>
          <p:nvPr/>
        </p:nvSpPr>
        <p:spPr bwMode="auto">
          <a:xfrm>
            <a:off x="8254539" y="2591558"/>
            <a:ext cx="1472850" cy="32008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6G 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requirements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D0C16E-EB7E-8293-90D4-9A7D0CBE111D}"/>
              </a:ext>
            </a:extLst>
          </p:cNvPr>
          <p:cNvGrpSpPr/>
          <p:nvPr/>
        </p:nvGrpSpPr>
        <p:grpSpPr>
          <a:xfrm>
            <a:off x="1742013" y="5566877"/>
            <a:ext cx="10436088" cy="304760"/>
            <a:chOff x="660812" y="5072183"/>
            <a:chExt cx="10436088" cy="304760"/>
          </a:xfrm>
        </p:grpSpPr>
        <p:graphicFrame>
          <p:nvGraphicFramePr>
            <p:cNvPr id="18" name="Content Placeholder 3">
              <a:extLst>
                <a:ext uri="{FF2B5EF4-FFF2-40B4-BE49-F238E27FC236}">
                  <a16:creationId xmlns:a16="http://schemas.microsoft.com/office/drawing/2014/main" id="{A4FEF572-569E-D5FB-E267-5D82D219EC84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660812" y="5072183"/>
            <a:ext cx="1739348" cy="3047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869674">
                    <a:extLst>
                      <a:ext uri="{9D8B030D-6E8A-4147-A177-3AD203B41FA5}">
                        <a16:colId xmlns:a16="http://schemas.microsoft.com/office/drawing/2014/main" val="1978420769"/>
                      </a:ext>
                    </a:extLst>
                  </a:gridCol>
                  <a:gridCol w="869674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258741"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/>
                          <a:t>2017</a:t>
                        </a:r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/>
                          <a:t>2018</a:t>
                        </a:r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19" name="Content Placeholder 3">
              <a:extLst>
                <a:ext uri="{FF2B5EF4-FFF2-40B4-BE49-F238E27FC236}">
                  <a16:creationId xmlns:a16="http://schemas.microsoft.com/office/drawing/2014/main" id="{CB238F00-EEE6-2B1C-204C-D0931C666F52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400160" y="5072183"/>
            <a:ext cx="1739348" cy="3047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869674">
                    <a:extLst>
                      <a:ext uri="{9D8B030D-6E8A-4147-A177-3AD203B41FA5}">
                        <a16:colId xmlns:a16="http://schemas.microsoft.com/office/drawing/2014/main" val="1978420769"/>
                      </a:ext>
                    </a:extLst>
                  </a:gridCol>
                  <a:gridCol w="869674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258741"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/>
                          <a:t>2019</a:t>
                        </a:r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/>
                          <a:t>2020</a:t>
                        </a:r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20" name="Content Placeholder 3">
              <a:extLst>
                <a:ext uri="{FF2B5EF4-FFF2-40B4-BE49-F238E27FC236}">
                  <a16:creationId xmlns:a16="http://schemas.microsoft.com/office/drawing/2014/main" id="{E4511C01-C9CD-175B-8EFE-3E6E483286AF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139508" y="5072183"/>
            <a:ext cx="1739348" cy="3047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869674">
                    <a:extLst>
                      <a:ext uri="{9D8B030D-6E8A-4147-A177-3AD203B41FA5}">
                        <a16:colId xmlns:a16="http://schemas.microsoft.com/office/drawing/2014/main" val="1978420769"/>
                      </a:ext>
                    </a:extLst>
                  </a:gridCol>
                  <a:gridCol w="869674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258741"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/>
                          <a:t>2021</a:t>
                        </a:r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/>
                          <a:t>2022</a:t>
                        </a:r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21" name="Content Placeholder 3">
              <a:extLst>
                <a:ext uri="{FF2B5EF4-FFF2-40B4-BE49-F238E27FC236}">
                  <a16:creationId xmlns:a16="http://schemas.microsoft.com/office/drawing/2014/main" id="{ADA93FBB-C0F5-C204-3A80-B2C9CF966C8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878856" y="5072183"/>
            <a:ext cx="1739348" cy="3047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869674">
                    <a:extLst>
                      <a:ext uri="{9D8B030D-6E8A-4147-A177-3AD203B41FA5}">
                        <a16:colId xmlns:a16="http://schemas.microsoft.com/office/drawing/2014/main" val="1978420769"/>
                      </a:ext>
                    </a:extLst>
                  </a:gridCol>
                  <a:gridCol w="869674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258741"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/>
                          <a:t>2023</a:t>
                        </a:r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/>
                          <a:t>2024</a:t>
                        </a:r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22" name="Content Placeholder 3">
              <a:extLst>
                <a:ext uri="{FF2B5EF4-FFF2-40B4-BE49-F238E27FC236}">
                  <a16:creationId xmlns:a16="http://schemas.microsoft.com/office/drawing/2014/main" id="{094CB2CD-9535-0F7E-F0C0-39FC2EDE7B6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7618204" y="5072183"/>
            <a:ext cx="1739348" cy="3047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869674">
                    <a:extLst>
                      <a:ext uri="{9D8B030D-6E8A-4147-A177-3AD203B41FA5}">
                        <a16:colId xmlns:a16="http://schemas.microsoft.com/office/drawing/2014/main" val="1978420769"/>
                      </a:ext>
                    </a:extLst>
                  </a:gridCol>
                  <a:gridCol w="869674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258741"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>
                            <a:solidFill>
                              <a:schemeClr val="bg1"/>
                            </a:solidFill>
                          </a:rPr>
                          <a:t>2025</a:t>
                        </a:r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/>
                          <a:t>2026</a:t>
                        </a:r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23" name="Content Placeholder 3">
              <a:extLst>
                <a:ext uri="{FF2B5EF4-FFF2-40B4-BE49-F238E27FC236}">
                  <a16:creationId xmlns:a16="http://schemas.microsoft.com/office/drawing/2014/main" id="{F2C5E675-6243-7D39-67C5-4E43A0CFFC24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9357552" y="5072183"/>
            <a:ext cx="1739348" cy="30476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869674">
                    <a:extLst>
                      <a:ext uri="{9D8B030D-6E8A-4147-A177-3AD203B41FA5}">
                        <a16:colId xmlns:a16="http://schemas.microsoft.com/office/drawing/2014/main" val="1978420769"/>
                      </a:ext>
                    </a:extLst>
                  </a:gridCol>
                  <a:gridCol w="869674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</a:tblGrid>
                <a:tr h="258741"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/>
                          <a:t>202</a:t>
                        </a:r>
                        <a:r>
                          <a:rPr lang="en-150" sz="1400"/>
                          <a:t>7</a:t>
                        </a:r>
                        <a:endParaRPr lang="en-US" sz="1400"/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sz="1400"/>
                          <a:t>202</a:t>
                        </a:r>
                        <a:r>
                          <a:rPr lang="en-150" sz="1400"/>
                          <a:t>8</a:t>
                        </a:r>
                        <a:endParaRPr lang="en-US" sz="1400"/>
                      </a:p>
                    </a:txBody>
                    <a:tcPr marL="121931" marR="121931" marT="45700" marB="45700">
                      <a:solidFill>
                        <a:schemeClr val="bg1">
                          <a:lumMod val="7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</p:grpSp>
      <p:sp>
        <p:nvSpPr>
          <p:cNvPr id="24" name="Rounded Rectangle 20">
            <a:extLst>
              <a:ext uri="{FF2B5EF4-FFF2-40B4-BE49-F238E27FC236}">
                <a16:creationId xmlns:a16="http://schemas.microsoft.com/office/drawing/2014/main" id="{40E2F8CE-E71C-39C1-F960-0D69CF3A69D0}"/>
              </a:ext>
            </a:extLst>
          </p:cNvPr>
          <p:cNvSpPr/>
          <p:nvPr/>
        </p:nvSpPr>
        <p:spPr bwMode="auto">
          <a:xfrm>
            <a:off x="4760251" y="4873831"/>
            <a:ext cx="2793465" cy="201133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mIoT</a:t>
            </a: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 NTN</a:t>
            </a:r>
          </a:p>
        </p:txBody>
      </p:sp>
      <p:sp>
        <p:nvSpPr>
          <p:cNvPr id="25" name="Rounded Rectangle 18">
            <a:extLst>
              <a:ext uri="{FF2B5EF4-FFF2-40B4-BE49-F238E27FC236}">
                <a16:creationId xmlns:a16="http://schemas.microsoft.com/office/drawing/2014/main" id="{B2A934D5-51F2-D830-5299-5AC1120AC1B3}"/>
              </a:ext>
            </a:extLst>
          </p:cNvPr>
          <p:cNvSpPr/>
          <p:nvPr/>
        </p:nvSpPr>
        <p:spPr bwMode="auto">
          <a:xfrm>
            <a:off x="14534" y="4210260"/>
            <a:ext cx="2227037" cy="864704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	4G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	</a:t>
            </a: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MBB evo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	</a:t>
            </a:r>
            <a:r>
              <a:rPr kumimoji="0" lang="en-US" sz="10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mIoT</a:t>
            </a: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 evo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CDF40-A9E5-5E69-5574-28E4B7BA216A}"/>
              </a:ext>
            </a:extLst>
          </p:cNvPr>
          <p:cNvSpPr/>
          <p:nvPr/>
        </p:nvSpPr>
        <p:spPr bwMode="auto">
          <a:xfrm>
            <a:off x="898718" y="5128969"/>
            <a:ext cx="1287196" cy="3776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Rel-14</a:t>
            </a:r>
          </a:p>
        </p:txBody>
      </p:sp>
      <p:pic>
        <p:nvPicPr>
          <p:cNvPr id="27" name="Picture 2" descr="Guidance for use of the 5G and 5G-Advanced logos">
            <a:extLst>
              <a:ext uri="{FF2B5EF4-FFF2-40B4-BE49-F238E27FC236}">
                <a16:creationId xmlns:a16="http://schemas.microsoft.com/office/drawing/2014/main" id="{78D01BAA-77CD-D695-E210-BDBC45A49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842" y="2332939"/>
            <a:ext cx="1102430" cy="71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4">
            <a:extLst>
              <a:ext uri="{FF2B5EF4-FFF2-40B4-BE49-F238E27FC236}">
                <a16:creationId xmlns:a16="http://schemas.microsoft.com/office/drawing/2014/main" id="{CC713834-6CB9-DF54-39C1-B8960169A535}"/>
              </a:ext>
            </a:extLst>
          </p:cNvPr>
          <p:cNvSpPr/>
          <p:nvPr/>
        </p:nvSpPr>
        <p:spPr bwMode="auto">
          <a:xfrm>
            <a:off x="4701294" y="3079149"/>
            <a:ext cx="1620416" cy="1060101"/>
          </a:xfrm>
          <a:prstGeom prst="roundRect">
            <a:avLst/>
          </a:prstGeom>
          <a:solidFill>
            <a:srgbClr val="00B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5G evo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RedCap, Non-terrestrial Networks, broadcast, 52.6-71GHz</a:t>
            </a:r>
          </a:p>
        </p:txBody>
      </p:sp>
      <p:sp>
        <p:nvSpPr>
          <p:cNvPr id="29" name="Rounded Rectangle 25">
            <a:extLst>
              <a:ext uri="{FF2B5EF4-FFF2-40B4-BE49-F238E27FC236}">
                <a16:creationId xmlns:a16="http://schemas.microsoft.com/office/drawing/2014/main" id="{8B79A536-4BEB-1418-7420-20DF833D9F36}"/>
              </a:ext>
            </a:extLst>
          </p:cNvPr>
          <p:cNvSpPr/>
          <p:nvPr/>
        </p:nvSpPr>
        <p:spPr bwMode="auto">
          <a:xfrm>
            <a:off x="7785618" y="3062636"/>
            <a:ext cx="1541719" cy="108108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5G-A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MIMO, XR, Mobility, Energy Efficiency, AI/ML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3FD67B3-5C4F-0C77-BD90-F923CF7719F9}"/>
              </a:ext>
            </a:extLst>
          </p:cNvPr>
          <p:cNvGrpSpPr/>
          <p:nvPr/>
        </p:nvGrpSpPr>
        <p:grpSpPr>
          <a:xfrm>
            <a:off x="6348383" y="5128971"/>
            <a:ext cx="1475592" cy="377687"/>
            <a:chOff x="5453846" y="5719175"/>
            <a:chExt cx="1475592" cy="377687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C2087CF-0F72-F8F8-3479-A40C0EB336C6}"/>
                </a:ext>
              </a:extLst>
            </p:cNvPr>
            <p:cNvSpPr/>
            <p:nvPr/>
          </p:nvSpPr>
          <p:spPr bwMode="auto">
            <a:xfrm>
              <a:off x="5453846" y="5719175"/>
              <a:ext cx="1475592" cy="37768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Rel-18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B419EDF-365B-8405-3541-C8BD0278C043}"/>
                </a:ext>
              </a:extLst>
            </p:cNvPr>
            <p:cNvSpPr/>
            <p:nvPr/>
          </p:nvSpPr>
          <p:spPr bwMode="auto">
            <a:xfrm>
              <a:off x="5471470" y="5734948"/>
              <a:ext cx="188761" cy="346140"/>
            </a:xfrm>
            <a:prstGeom prst="rect">
              <a:avLst/>
            </a:prstGeom>
            <a:pattFill prst="dkDn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8B113C3-52F7-AC72-D3CC-F96BFD95E2BE}"/>
              </a:ext>
            </a:extLst>
          </p:cNvPr>
          <p:cNvGrpSpPr/>
          <p:nvPr/>
        </p:nvGrpSpPr>
        <p:grpSpPr>
          <a:xfrm>
            <a:off x="7845481" y="5128971"/>
            <a:ext cx="1481856" cy="377687"/>
            <a:chOff x="6950944" y="5719175"/>
            <a:chExt cx="1481856" cy="37768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A4A6DB7-D381-1091-3168-A03ECA7E9607}"/>
                </a:ext>
              </a:extLst>
            </p:cNvPr>
            <p:cNvSpPr/>
            <p:nvPr/>
          </p:nvSpPr>
          <p:spPr bwMode="auto">
            <a:xfrm>
              <a:off x="6950944" y="5719175"/>
              <a:ext cx="1481856" cy="37768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ricsson Hilda"/>
                </a:rPr>
                <a:t>Rel-19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1C32247-28C5-4BD1-7EBB-BFF4C0ABEFA9}"/>
                </a:ext>
              </a:extLst>
            </p:cNvPr>
            <p:cNvSpPr/>
            <p:nvPr/>
          </p:nvSpPr>
          <p:spPr bwMode="auto">
            <a:xfrm>
              <a:off x="6960105" y="5734948"/>
              <a:ext cx="188761" cy="346140"/>
            </a:xfrm>
            <a:prstGeom prst="rect">
              <a:avLst/>
            </a:prstGeom>
            <a:pattFill prst="dkDn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endParaRPr>
            </a:p>
          </p:txBody>
        </p:sp>
      </p:grpSp>
      <p:sp>
        <p:nvSpPr>
          <p:cNvPr id="36" name="Rounded Rectangle 29">
            <a:extLst>
              <a:ext uri="{FF2B5EF4-FFF2-40B4-BE49-F238E27FC236}">
                <a16:creationId xmlns:a16="http://schemas.microsoft.com/office/drawing/2014/main" id="{2DC31409-DEBF-BD79-AD25-85DDF98B319B}"/>
              </a:ext>
            </a:extLst>
          </p:cNvPr>
          <p:cNvSpPr/>
          <p:nvPr/>
        </p:nvSpPr>
        <p:spPr bwMode="auto">
          <a:xfrm>
            <a:off x="9336498" y="1952750"/>
            <a:ext cx="1319430" cy="88910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6G 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s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ricsson Hilda"/>
              </a:rPr>
              <a:t>tudies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7" name="Title 36">
            <a:extLst>
              <a:ext uri="{FF2B5EF4-FFF2-40B4-BE49-F238E27FC236}">
                <a16:creationId xmlns:a16="http://schemas.microsoft.com/office/drawing/2014/main" id="{E38C5B02-5F93-E905-601C-54C03B31D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</a:t>
            </a: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3135664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General views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4" y="1408339"/>
            <a:ext cx="10950575" cy="4828948"/>
          </a:xfrm>
          <a:ln>
            <a:noFill/>
          </a:ln>
        </p:spPr>
        <p:txBody>
          <a:bodyPr/>
          <a:lstStyle/>
          <a:p>
            <a:r>
              <a:rPr lang="en-US" sz="1400" dirty="0"/>
              <a:t>It is essential that the RAN4 package is realistic and relevant</a:t>
            </a:r>
          </a:p>
          <a:p>
            <a:r>
              <a:rPr lang="en-US" sz="1400" dirty="0"/>
              <a:t>Most useful scope:</a:t>
            </a:r>
          </a:p>
          <a:p>
            <a:pPr lvl="1"/>
            <a:r>
              <a:rPr lang="en-US" sz="1400" dirty="0"/>
              <a:t>UE RF</a:t>
            </a:r>
          </a:p>
          <a:p>
            <a:pPr lvl="2"/>
            <a:r>
              <a:rPr lang="en-US" sz="1400" dirty="0"/>
              <a:t>Improve FR1 MIMO, CA and FR2 coverage with targeted enhancements</a:t>
            </a:r>
          </a:p>
          <a:p>
            <a:pPr lvl="1"/>
            <a:r>
              <a:rPr lang="en-US" sz="1400" dirty="0"/>
              <a:t>BS RF</a:t>
            </a:r>
          </a:p>
          <a:p>
            <a:pPr lvl="2"/>
            <a:r>
              <a:rPr lang="en-US" sz="1400" dirty="0"/>
              <a:t>EIRP mask/FSS co-existence</a:t>
            </a:r>
          </a:p>
          <a:p>
            <a:pPr lvl="2"/>
            <a:r>
              <a:rPr lang="en-US" sz="1400" dirty="0"/>
              <a:t>Improvement of OTA requirements to enable type 1-O in TDD bands, and specification simplification</a:t>
            </a:r>
          </a:p>
          <a:p>
            <a:pPr lvl="1"/>
            <a:r>
              <a:rPr lang="en-US" sz="1400" dirty="0"/>
              <a:t>RRM</a:t>
            </a:r>
          </a:p>
          <a:p>
            <a:pPr lvl="2"/>
            <a:r>
              <a:rPr lang="en-US" sz="1400" dirty="0"/>
              <a:t>Extend </a:t>
            </a:r>
            <a:r>
              <a:rPr lang="en-US" sz="1400" dirty="0" err="1"/>
              <a:t>eDRX</a:t>
            </a:r>
            <a:r>
              <a:rPr lang="en-US" sz="1400" dirty="0"/>
              <a:t> and RLM improvements for power saving</a:t>
            </a:r>
          </a:p>
          <a:p>
            <a:pPr lvl="2"/>
            <a:r>
              <a:rPr lang="en-US" sz="1400" dirty="0"/>
              <a:t>Improve FR2 measurements performance</a:t>
            </a:r>
          </a:p>
          <a:p>
            <a:pPr lvl="1"/>
            <a:r>
              <a:rPr lang="en-US" sz="1400" dirty="0" err="1"/>
              <a:t>Demod</a:t>
            </a:r>
            <a:endParaRPr lang="en-US" sz="1400" dirty="0"/>
          </a:p>
          <a:p>
            <a:pPr lvl="2"/>
            <a:r>
              <a:rPr lang="en-US" sz="1400" dirty="0"/>
              <a:t>Check very carefully the </a:t>
            </a:r>
            <a:r>
              <a:rPr lang="en-US" sz="1400" dirty="0" err="1"/>
              <a:t>demod</a:t>
            </a:r>
            <a:r>
              <a:rPr lang="en-US" sz="1400" dirty="0"/>
              <a:t> workload before including anything</a:t>
            </a:r>
          </a:p>
          <a:p>
            <a:pPr lvl="2"/>
            <a:r>
              <a:rPr lang="en-US" sz="1400" dirty="0"/>
              <a:t>If there is space, improve the channel model for the MIMO requirements</a:t>
            </a:r>
          </a:p>
          <a:p>
            <a:pPr lvl="1"/>
            <a:r>
              <a:rPr lang="en-US" sz="1400" dirty="0"/>
              <a:t>Other</a:t>
            </a:r>
          </a:p>
          <a:p>
            <a:pPr lvl="2"/>
            <a:r>
              <a:rPr lang="en-US" sz="1400" dirty="0"/>
              <a:t>Avoid a significant number of new “other” RAN4 WIs</a:t>
            </a:r>
          </a:p>
          <a:p>
            <a:pPr lvl="2"/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A9737-1C47-0315-A686-A9CD9B3B2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many objectives ?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907B8-03D4-C1EE-962D-03DBFF5C85A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sz="1400" dirty="0"/>
              <a:t>The following general scope is proposed:</a:t>
            </a:r>
          </a:p>
          <a:p>
            <a:r>
              <a:rPr lang="en-US" sz="1400" dirty="0"/>
              <a:t>UE RF</a:t>
            </a:r>
          </a:p>
          <a:p>
            <a:pPr lvl="1"/>
            <a:r>
              <a:rPr lang="en-US" sz="1400" dirty="0"/>
              <a:t>4-5 objectives covering both FR1 and FR2.</a:t>
            </a:r>
          </a:p>
          <a:p>
            <a:pPr lvl="1"/>
            <a:r>
              <a:rPr lang="en-US" sz="1400" dirty="0"/>
              <a:t>These objectives may be collected in an RF enhancements WI, or may be split into several WI if motivated</a:t>
            </a:r>
          </a:p>
          <a:p>
            <a:r>
              <a:rPr lang="en-US" sz="1400" dirty="0"/>
              <a:t>BS RF</a:t>
            </a:r>
          </a:p>
          <a:p>
            <a:pPr lvl="1"/>
            <a:r>
              <a:rPr lang="en-US" sz="1400" dirty="0"/>
              <a:t>3 objectives/WIs covering EIRP, OTA, spec simplification</a:t>
            </a:r>
          </a:p>
          <a:p>
            <a:r>
              <a:rPr lang="en-US" sz="1400" dirty="0"/>
              <a:t>RRM</a:t>
            </a:r>
          </a:p>
          <a:p>
            <a:pPr lvl="1"/>
            <a:r>
              <a:rPr lang="en-US" sz="1400" dirty="0"/>
              <a:t>3 objectives/areas (potentially split as 2 WIs; one on RRM enhancements with 2 objectives and one on FR2 improvement with a few simple objectives)</a:t>
            </a:r>
          </a:p>
          <a:p>
            <a:r>
              <a:rPr lang="en-US" sz="1400" dirty="0"/>
              <a:t>Demodulation</a:t>
            </a:r>
          </a:p>
          <a:p>
            <a:pPr lvl="1"/>
            <a:r>
              <a:rPr lang="en-US" sz="1400" dirty="0"/>
              <a:t>Check carefully how much time is available for demodulation. If available, demodulation enhancements WI with 1-2 objectives</a:t>
            </a:r>
          </a:p>
          <a:p>
            <a:r>
              <a:rPr lang="en-US" sz="1400" dirty="0"/>
              <a:t>Other</a:t>
            </a:r>
          </a:p>
          <a:p>
            <a:pPr lvl="1"/>
            <a:r>
              <a:rPr lang="en-US" sz="1400" dirty="0"/>
              <a:t>Avoid significant other WI in Rel-19. 1-2 objectives for areas identified as important for deployment or new verticals by operators.</a:t>
            </a: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643090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1" ma:contentTypeDescription="Create a new document." ma:contentTypeScope="" ma:versionID="2ccf4b56b599cf8e6ea5ffbb9e7242d2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970ffe4eafcd9f4eda3f5040a1e0e65c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5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CRSVK2ctdvXNGk4F2cOCqTGA2Kce8ZEdiS8zgYUGKSw="},{"name":"ConfidentialityClass","value":"cT/FOwTWaPknrhRlNMh4SQ=="},{"name":"LanguageCode","value":"5wlu7ZdPxHQj1W0w+yTNSg=="},{"name":"Date","value":"tlxPfMeP9Srp2iu8l/3TXw=="},{"name":"TemplateType","value":"5wlu7ZdPxHQj1W0w+yTNSg=="},{"name":"DocTitle","value":"5wlu7ZdPxHQj1W0w+yTNSg=="},{"name":"TotalPageNo","value":"5wlu7ZdPxHQj1W0w+yTNSg=="},{"name":"Prepared","value":"OlqEL1jgr9xtA+0DtU74KwxFJIEkrTEwR0t3jEzGl04="}]}]]></TemplafyFormConfiguration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7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629E2D78-0A20-4480-AAC3-E1AF23B59BAE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10.xml><?xml version="1.0" encoding="utf-8"?>
<ds:datastoreItem xmlns:ds="http://schemas.openxmlformats.org/officeDocument/2006/customXml" ds:itemID="{847502A6-7CBE-43AF-BDF6-4D4423521D8C}">
  <ds:schemaRefs/>
</ds:datastoreItem>
</file>

<file path=customXml/itemProps11.xml><?xml version="1.0" encoding="utf-8"?>
<ds:datastoreItem xmlns:ds="http://schemas.openxmlformats.org/officeDocument/2006/customXml" ds:itemID="{03AF3FDC-ACD1-46F3-A43E-782322DF9816}">
  <ds:schemaRefs/>
</ds:datastoreItem>
</file>

<file path=customXml/itemProps12.xml><?xml version="1.0" encoding="utf-8"?>
<ds:datastoreItem xmlns:ds="http://schemas.openxmlformats.org/officeDocument/2006/customXml" ds:itemID="{1CE36EA9-2186-4EB1-871A-8AE59C2A13BB}">
  <ds:schemaRefs/>
</ds:datastoreItem>
</file>

<file path=customXml/itemProps13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B9AEDDE3-EA02-4A8F-B8F8-0606A0AA45FC}">
  <ds:schemaRefs/>
</ds:datastoreItem>
</file>

<file path=customXml/itemProps3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7958A4E-FAB1-42E4-B6B5-29B01F63F87B}">
  <ds:schemaRefs/>
</ds:datastoreItem>
</file>

<file path=customXml/itemProps5.xml><?xml version="1.0" encoding="utf-8"?>
<ds:datastoreItem xmlns:ds="http://schemas.openxmlformats.org/officeDocument/2006/customXml" ds:itemID="{D92C3DF5-A179-4E2D-BD20-07044B39171F}">
  <ds:schemaRefs/>
</ds:datastoreItem>
</file>

<file path=customXml/itemProps6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schemas.microsoft.com/sharepoint/v3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d8762117-8292-4133-b1c7-eab5c6487cfd"/>
    <ds:schemaRef ds:uri="9b239327-9e80-40e4-b1b7-4394fed77a33"/>
    <ds:schemaRef ds:uri="2f282d3b-eb4a-4b09-b61f-b9593442e286"/>
    <ds:schemaRef ds:uri="http://purl.org/dc/elements/1.1/"/>
  </ds:schemaRefs>
</ds:datastoreItem>
</file>

<file path=customXml/itemProps7.xml><?xml version="1.0" encoding="utf-8"?>
<ds:datastoreItem xmlns:ds="http://schemas.openxmlformats.org/officeDocument/2006/customXml" ds:itemID="{C09F197C-6A49-47D0-B877-F88807989676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1343</TotalTime>
  <Words>359</Words>
  <Application>Microsoft Office PowerPoint</Application>
  <PresentationFormat>Widescreen</PresentationFormat>
  <Paragraphs>78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Ericsson Hilda</vt:lpstr>
      <vt:lpstr>Ericsson Hilda ExtraBold</vt:lpstr>
      <vt:lpstr>Ericsson Hilda ExtraLight</vt:lpstr>
      <vt:lpstr>Ericsson Technical Icons</vt:lpstr>
      <vt:lpstr>Ericsson Hilda Light</vt:lpstr>
      <vt:lpstr>PresentationTemplate2021</vt:lpstr>
      <vt:lpstr>General views on RAN4 package</vt:lpstr>
      <vt:lpstr>Timeline</vt:lpstr>
      <vt:lpstr>General views</vt:lpstr>
      <vt:lpstr>How many objectives ?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 Rel-19 proposals</dc:title>
  <dc:creator>ECHAPTH Thomas Chapman</dc:creator>
  <cp:keywords/>
  <dc:description>Rev</dc:description>
  <cp:lastModifiedBy>Thomas Chapman</cp:lastModifiedBy>
  <cp:revision>1</cp:revision>
  <dcterms:created xsi:type="dcterms:W3CDTF">2019-04-23T15:12:54Z</dcterms:created>
  <dcterms:modified xsi:type="dcterms:W3CDTF">2023-12-04T16:55:04Z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637104475104519859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ECHAPTH Thomas Chapman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2023-11-27</vt:lpwstr>
  </property>
  <property fmtid="{D5CDD505-2E9C-101B-9397-08002B2CF9AE}" pid="21" name="Reference">
    <vt:lpwstr/>
  </property>
  <property fmtid="{D5CDD505-2E9C-101B-9397-08002B2CF9AE}" pid="22" name="Title">
    <vt:lpwstr>RAN4 Rel-19 proposals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MediaServiceImageTags">
    <vt:lpwstr/>
  </property>
</Properties>
</file>