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517" r:id="rId3"/>
    <p:sldId id="563" r:id="rId4"/>
    <p:sldId id="567" r:id="rId5"/>
    <p:sldId id="565" r:id="rId6"/>
    <p:sldId id="566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045" autoAdjust="0"/>
  </p:normalViewPr>
  <p:slideViewPr>
    <p:cSldViewPr>
      <p:cViewPr varScale="1">
        <p:scale>
          <a:sx n="76" d="100"/>
          <a:sy n="76" d="100"/>
        </p:scale>
        <p:origin x="1024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24A1B-660D-4CD5-8B37-774DDDD68EB4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82B1D-ACD4-44E0-B748-308AC5F4B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78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6A2D-7CDB-4D05-A643-560184CAC2F1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0757-BB9F-4595-A35C-F552394546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254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4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9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74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46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2171-163F-4C9D-8062-3257AD747D5E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A0AD-B313-4ACC-B2CD-A9446F5715ED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9018-1E5C-4B8E-8F91-E1A0B34E46C7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96E-9DD1-40AA-B515-198AC4A882DD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b="0" smtClean="0"/>
              <a:pPr/>
              <a:t>‹#›</a:t>
            </a:fld>
            <a:endParaRPr lang="zh-CN" altLang="en-US" b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6603-55FC-41F4-867A-1EFB03E9AA8E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751-D342-4ACE-8112-6FCB465A14DB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3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12D9-A873-4837-B254-D64CBA2AC573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528F-56BB-44F8-93BE-A081CA0B7D9D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999A-6D10-46AE-A855-F288FFD64520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ED7B-F481-4112-A981-C60F0DCABE7A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C613-70C1-446C-A322-1F2EF30F5FDB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B6243-E12F-4430-B2F5-1182CC4B3614}" type="datetime1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idou.gov.cn/xt/gfxz/202008/P020230516558683155109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3042\Desktop\22222\Nipic_2531170_20131226151725468000 [转换]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388" y="-44376"/>
            <a:ext cx="9180512" cy="5187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38965" y="1761659"/>
            <a:ext cx="40221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Introduction of BDS B2b</a:t>
            </a:r>
          </a:p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 A-GNSS in Rel-19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3075806"/>
            <a:ext cx="70567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CAICT, CATT, CMCC, China Telecom, China Unicom, CBN, Huawei, Honor, OPPO, Xiaomi, </a:t>
            </a:r>
            <a:r>
              <a:rPr lang="en-US" altLang="zh-CN" sz="15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Spreadtrum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ZTE, ASR, H3C,</a:t>
            </a:r>
            <a:r>
              <a:rPr lang="zh-CN" altLang="en-US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Intel, MediaTek Inc.</a:t>
            </a:r>
            <a:endParaRPr lang="zh-CN" altLang="en-US" sz="1500" b="1" kern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820"/>
            <a:ext cx="984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RP-233680</a:t>
            </a:r>
            <a:endParaRPr lang="zh-CN" altLang="en-US" sz="1400" b="1" dirty="0"/>
          </a:p>
        </p:txBody>
      </p:sp>
      <p:sp>
        <p:nvSpPr>
          <p:cNvPr id="3" name="矩形 2"/>
          <p:cNvSpPr/>
          <p:nvPr/>
        </p:nvSpPr>
        <p:spPr>
          <a:xfrm>
            <a:off x="179512" y="2434"/>
            <a:ext cx="3429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/>
              <a:t>3GPP TSG RAN Meeting #102</a:t>
            </a:r>
          </a:p>
          <a:p>
            <a:r>
              <a:rPr lang="en-GB" altLang="zh-CN" sz="1400" b="1" dirty="0"/>
              <a:t>Electronic Meeting, D</a:t>
            </a:r>
            <a:r>
              <a:rPr lang="en-US" altLang="zh-CN" sz="1400" b="1" dirty="0" err="1"/>
              <a:t>ecember</a:t>
            </a:r>
            <a:r>
              <a:rPr lang="en-GB" altLang="zh-CN" sz="1400" b="1" dirty="0"/>
              <a:t> 11 - 15, 2023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5536" y="690831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B1I signal(V3.0), B1C signal(V1.0), B2a signal(V1.0) and B3I signal(V1.0) of </a:t>
            </a: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 (BDS) have been supported in 3GPP in Rel-17.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Signal In Space Interface Control Document 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Open Service Signal B2b (Version 1.0) has been</a:t>
            </a:r>
          </a:p>
          <a:p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published by China Satellite Navigation Office, </a:t>
            </a:r>
            <a:endParaRPr lang="en-US" sz="1600" dirty="0"/>
          </a:p>
          <a:p>
            <a:r>
              <a:rPr lang="en-US" sz="1600" b="1" dirty="0"/>
              <a:t> in A</a:t>
            </a:r>
            <a:r>
              <a:rPr lang="en-US" altLang="zh-CN" sz="1600" b="1" dirty="0"/>
              <a:t>ugust,</a:t>
            </a:r>
            <a:r>
              <a:rPr lang="en-US" sz="1600" b="1" dirty="0"/>
              <a:t> 2020.</a:t>
            </a:r>
            <a:endParaRPr lang="en-US" altLang="zh-CN" sz="1600" b="1" dirty="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51520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Introduction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702" y="4011910"/>
            <a:ext cx="57606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</a:rPr>
              <a:t>Reference : China Satellite Navigation Office, </a:t>
            </a:r>
            <a:r>
              <a:rPr lang="en-US" altLang="zh-CN" sz="1100" i="1" dirty="0">
                <a:solidFill>
                  <a:srgbClr val="FF0000"/>
                </a:solidFill>
                <a:hlinkClick r:id="rId3"/>
              </a:rPr>
              <a:t>http://www.beidou.gov.cn/xt/gfxz/202008/P020230516558683155109.pdf</a:t>
            </a:r>
            <a:endParaRPr lang="en-US" altLang="zh-CN" sz="1100" i="1" dirty="0">
              <a:solidFill>
                <a:srgbClr val="FF0000"/>
              </a:solidFill>
            </a:endParaRPr>
          </a:p>
          <a:p>
            <a:endParaRPr lang="en-US" altLang="zh-CN" sz="1100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23DB6A-86EA-36D4-D0F7-42884F1E2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1375408"/>
            <a:ext cx="2304256" cy="324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91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1E412BD-E201-485D-AFB1-9EF47B94E028}"/>
              </a:ext>
            </a:extLst>
          </p:cNvPr>
          <p:cNvSpPr/>
          <p:nvPr/>
        </p:nvSpPr>
        <p:spPr>
          <a:xfrm>
            <a:off x="143508" y="1059582"/>
            <a:ext cx="8856984" cy="300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main reasons that B2b signal will be supported in A-GNSS in Rel-19 are: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offers the open global navigation service on B2 frequency and also broadcasts PPP-B2b signals, which can enhance the spectrum compatibility of UE and would reduce UE complexity;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can provide A-GNSS four-frequency compatible interoperation capability;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accuracy of A-BDS with dual/multi frequencies on B1, B2 or B3.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Higher processing efficiency with triple frequencies on B1, B2 and B3, by reducing the initial time for ambiguity fixed. 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21C2311-9C2B-4758-9499-66DBFD10C466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Motivation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4147414"/>
            <a:ext cx="85373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sz="1600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should be introduced in A-GNSS in 4G and 5G as well as B1C, B2a etc.</a:t>
            </a:r>
          </a:p>
        </p:txBody>
      </p:sp>
    </p:spTree>
    <p:extLst>
      <p:ext uri="{BB962C8B-B14F-4D97-AF65-F5344CB8AC3E}">
        <p14:creationId xmlns:p14="http://schemas.microsoft.com/office/powerpoint/2010/main" val="198920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How to handle?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How to support B2b signal in both 4G and 5G in Rel-19: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small WI for supporting BDS B2b signal can be led by RAN2.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work load is small, can be finished in 6 months;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Multiple working groups involved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RAN2  (core part), RAN4 (performance 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part).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779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Proposals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B2b signal should be introduced in A-GNSS in 4G and 5G in Rel-19.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 is kindly requested to discuss and decide how to support BDS B2b signal in both 4G and 5G in Rel-19. The following WF is preferred: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kern="1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small WI for supporting BDS B2b signal can be led by RAN2 .</a:t>
            </a:r>
          </a:p>
        </p:txBody>
      </p:sp>
    </p:spTree>
    <p:extLst>
      <p:ext uri="{BB962C8B-B14F-4D97-AF65-F5344CB8AC3E}">
        <p14:creationId xmlns:p14="http://schemas.microsoft.com/office/powerpoint/2010/main" val="221046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56247E5-BE02-4C0B-A1DE-4ACBEEEA3226}"/>
              </a:ext>
            </a:extLst>
          </p:cNvPr>
          <p:cNvSpPr/>
          <p:nvPr/>
        </p:nvSpPr>
        <p:spPr>
          <a:xfrm>
            <a:off x="356" y="2283718"/>
            <a:ext cx="8856984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 YOU</a:t>
            </a: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12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8956</TotalTime>
  <Words>403</Words>
  <Application>Microsoft Office PowerPoint</Application>
  <PresentationFormat>全屏显示(16:9)</PresentationFormat>
  <Paragraphs>38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3042</dc:creator>
  <cp:lastModifiedBy>YIMING YANG</cp:lastModifiedBy>
  <cp:revision>1465</cp:revision>
  <dcterms:created xsi:type="dcterms:W3CDTF">2016-08-15T08:33:22Z</dcterms:created>
  <dcterms:modified xsi:type="dcterms:W3CDTF">2023-12-04T06:14:27Z</dcterms:modified>
</cp:coreProperties>
</file>