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4"/>
  </p:sldMasterIdLst>
  <p:notesMasterIdLst>
    <p:notesMasterId r:id="rId11"/>
  </p:notesMasterIdLst>
  <p:sldIdLst>
    <p:sldId id="2144327771" r:id="rId5"/>
    <p:sldId id="2144327759" r:id="rId6"/>
    <p:sldId id="2144327770" r:id="rId7"/>
    <p:sldId id="2144327763" r:id="rId8"/>
    <p:sldId id="2144327772" r:id="rId9"/>
    <p:sldId id="292" r:id="rId10"/>
  </p:sldIdLst>
  <p:sldSz cx="12192000" cy="6858000"/>
  <p:notesSz cx="6858000" cy="9144000"/>
  <p:defaultTextStyle>
    <a:defPPr marL="0" marR="0" indent="0" algn="l" defTabSz="4572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E77E03-87E9-28D5-F3B9-5FA6FF5B6A55}" name="Yi-Intel" initials="GY" userId="Yi-Intel" providerId="None"/>
  <p188:author id="{CE50BD0F-254A-90F9-F511-5E42F7CDD30F}" name="[post124][419]" initials="GY" userId="[post124][419]" providerId="None"/>
  <p188:author id="{36EA8F1A-8A25-CA74-F46F-7C4FC936845B}" name="NR_netcon_repeater-Core" initials="LZ" userId="NR_netcon_repeater-Core" providerId="None"/>
  <p188:author id="{608D3B1C-3AC6-B4E5-22E7-3195082AAC1F}" name="rapp resolution" initials="LZ" userId="rapp resolution" providerId="None"/>
  <p188:author id="{37180D21-211D-F48A-F8C3-BE907E43DC77}" name="Sudeep" initials="PSK" userId="Sudeep" providerId="None"/>
  <p188:author id="{EE680C4D-0ED0-4724-D980-8B9F4DDCC452}" name="Palat, Sudeep K" initials="PK" userId="S::sudeep.k.palat@intel.com::390027dc-b2b2-4eb5-bbc6-0fe24e5cb745" providerId="AD"/>
  <p188:author id="{7B53D24E-25D2-6880-7B49-3CD89A173124}" name="Lee, Daewon" initials="DW" userId="Lee, Daewon" providerId="None"/>
  <p188:author id="{A5809E7F-E0A1-1D12-E07A-76F22556BEA6}" name="Intel-Ziyi" initials="LZ" userId="Intel-Ziyi" providerId="None"/>
  <p188:author id="{32E57293-600F-CD06-BF40-2DED5B06F1F7}" name="Li, Ziyi" initials="LZ" userId="S::ziyi.li@intel.com::336c09a1-4b08-4c46-aa3f-097cab45ac5e" providerId="AD"/>
  <p188:author id="{01BFA7B3-EAF5-9528-2AF1-C5233AC27F59}" name="R2-123b" initials="LZ" userId="R2-123b" providerId="None"/>
  <p188:author id="{E92EC0C9-FDEB-6872-C330-5153968C530E}" name="Mondal, Bishwarup" initials="MB" userId="S::bishwarup.mondal@intel.com::b7fb2204-f2a3-400d-b534-060bf75ff6cb" providerId="AD"/>
  <p188:author id="{DE886BED-F912-A953-C87C-7B5AE8295CE8}" name="Richard Burbidge" initials="RB" userId="Richard Burbidge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72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, Ziyi" userId="336c09a1-4b08-4c46-aa3f-097cab45ac5e" providerId="ADAL" clId="{BAF81A5A-11CA-4AD7-809D-D66C3695E872}"/>
    <pc:docChg chg="delSld">
      <pc:chgData name="Li, Ziyi" userId="336c09a1-4b08-4c46-aa3f-097cab45ac5e" providerId="ADAL" clId="{BAF81A5A-11CA-4AD7-809D-D66C3695E872}" dt="2023-12-04T15:49:15.285" v="1"/>
      <pc:docMkLst>
        <pc:docMk/>
      </pc:docMkLst>
      <pc:sldChg chg="delCm">
        <pc:chgData name="Li, Ziyi" userId="336c09a1-4b08-4c46-aa3f-097cab45ac5e" providerId="ADAL" clId="{BAF81A5A-11CA-4AD7-809D-D66C3695E872}" dt="2023-12-04T15:49:15.285" v="1"/>
        <pc:sldMkLst>
          <pc:docMk/>
          <pc:sldMk cId="1289925112" sldId="214432776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Li, Ziyi" userId="336c09a1-4b08-4c46-aa3f-097cab45ac5e" providerId="ADAL" clId="{BAF81A5A-11CA-4AD7-809D-D66C3695E872}" dt="2023-12-04T15:49:15.285" v="1"/>
              <pc2:cmMkLst xmlns:pc2="http://schemas.microsoft.com/office/powerpoint/2019/9/main/command">
                <pc:docMk/>
                <pc:sldMk cId="1289925112" sldId="2144327763"/>
                <pc2:cmMk id="{54DEDD63-94D6-4E9A-BAAB-19AEBC474502}"/>
              </pc2:cmMkLst>
            </pc226:cmChg>
          </p:ext>
        </pc:extLst>
      </pc:sldChg>
      <pc:sldChg chg="del">
        <pc:chgData name="Li, Ziyi" userId="336c09a1-4b08-4c46-aa3f-097cab45ac5e" providerId="ADAL" clId="{BAF81A5A-11CA-4AD7-809D-D66C3695E872}" dt="2023-12-04T15:48:59.449" v="0" actId="47"/>
        <pc:sldMkLst>
          <pc:docMk/>
          <pc:sldMk cId="1336633018" sldId="2144327765"/>
        </pc:sldMkLst>
      </pc:sldChg>
      <pc:sldChg chg="del">
        <pc:chgData name="Li, Ziyi" userId="336c09a1-4b08-4c46-aa3f-097cab45ac5e" providerId="ADAL" clId="{BAF81A5A-11CA-4AD7-809D-D66C3695E872}" dt="2023-12-04T15:48:59.449" v="0" actId="47"/>
        <pc:sldMkLst>
          <pc:docMk/>
          <pc:sldMk cId="3804988866" sldId="2144327766"/>
        </pc:sldMkLst>
      </pc:sldChg>
      <pc:sldChg chg="delCm">
        <pc:chgData name="Li, Ziyi" userId="336c09a1-4b08-4c46-aa3f-097cab45ac5e" providerId="ADAL" clId="{BAF81A5A-11CA-4AD7-809D-D66C3695E872}" dt="2023-12-04T15:49:15.285" v="1"/>
        <pc:sldMkLst>
          <pc:docMk/>
          <pc:sldMk cId="1393253650" sldId="214432777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Li, Ziyi" userId="336c09a1-4b08-4c46-aa3f-097cab45ac5e" providerId="ADAL" clId="{BAF81A5A-11CA-4AD7-809D-D66C3695E872}" dt="2023-12-04T15:49:15.285" v="1"/>
              <pc2:cmMkLst xmlns:pc2="http://schemas.microsoft.com/office/powerpoint/2019/9/main/command">
                <pc:docMk/>
                <pc:sldMk cId="1393253650" sldId="2144327770"/>
                <pc2:cmMk id="{914F721A-C28D-4984-9D20-78D3C5668C04}"/>
              </pc2:cmMkLst>
            </pc226:cmChg>
            <pc226:cmChg xmlns:pc226="http://schemas.microsoft.com/office/powerpoint/2022/06/main/command" chg="del">
              <pc226:chgData name="Li, Ziyi" userId="336c09a1-4b08-4c46-aa3f-097cab45ac5e" providerId="ADAL" clId="{BAF81A5A-11CA-4AD7-809D-D66C3695E872}" dt="2023-12-04T15:49:15.285" v="1"/>
              <pc2:cmMkLst xmlns:pc2="http://schemas.microsoft.com/office/powerpoint/2019/9/main/command">
                <pc:docMk/>
                <pc:sldMk cId="1393253650" sldId="2144327770"/>
                <pc2:cmMk id="{DA471B9F-D668-45D2-897C-FAF7D14E558B}"/>
              </pc2:cmMkLst>
            </pc226:cmChg>
          </p:ext>
        </pc:extLst>
      </pc:sldChg>
      <pc:sldChg chg="delCm">
        <pc:chgData name="Li, Ziyi" userId="336c09a1-4b08-4c46-aa3f-097cab45ac5e" providerId="ADAL" clId="{BAF81A5A-11CA-4AD7-809D-D66C3695E872}" dt="2023-12-04T15:49:15.285" v="1"/>
        <pc:sldMkLst>
          <pc:docMk/>
          <pc:sldMk cId="2274641548" sldId="214432777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Li, Ziyi" userId="336c09a1-4b08-4c46-aa3f-097cab45ac5e" providerId="ADAL" clId="{BAF81A5A-11CA-4AD7-809D-D66C3695E872}" dt="2023-12-04T15:49:15.285" v="1"/>
              <pc2:cmMkLst xmlns:pc2="http://schemas.microsoft.com/office/powerpoint/2019/9/main/command">
                <pc:docMk/>
                <pc:sldMk cId="2274641548" sldId="2144327772"/>
                <pc2:cmMk id="{99B55A48-BA77-46E5-A824-0EE4B9432E66}"/>
              </pc2:cmMkLst>
            </pc226:cmChg>
            <pc226:cmChg xmlns:pc226="http://schemas.microsoft.com/office/powerpoint/2022/06/main/command" chg="del">
              <pc226:chgData name="Li, Ziyi" userId="336c09a1-4b08-4c46-aa3f-097cab45ac5e" providerId="ADAL" clId="{BAF81A5A-11CA-4AD7-809D-D66C3695E872}" dt="2023-12-04T15:49:15.285" v="1"/>
              <pc2:cmMkLst xmlns:pc2="http://schemas.microsoft.com/office/powerpoint/2019/9/main/command">
                <pc:docMk/>
                <pc:sldMk cId="2274641548" sldId="2144327772"/>
                <pc2:cmMk id="{F9FEF94C-3ADD-4952-A989-D217E595065D}"/>
              </pc2:cmMkLst>
            </pc226:cmChg>
            <pc226:cmChg xmlns:pc226="http://schemas.microsoft.com/office/powerpoint/2022/06/main/command" chg="del">
              <pc226:chgData name="Li, Ziyi" userId="336c09a1-4b08-4c46-aa3f-097cab45ac5e" providerId="ADAL" clId="{BAF81A5A-11CA-4AD7-809D-D66C3695E872}" dt="2023-12-04T15:49:15.285" v="1"/>
              <pc2:cmMkLst xmlns:pc2="http://schemas.microsoft.com/office/powerpoint/2019/9/main/command">
                <pc:docMk/>
                <pc:sldMk cId="2274641548" sldId="2144327772"/>
                <pc2:cmMk id="{98AD0478-5E9B-462F-B343-0BD7BA046AFD}"/>
              </pc2:cmMkLst>
            </pc226:cmChg>
            <pc226:cmChg xmlns:pc226="http://schemas.microsoft.com/office/powerpoint/2022/06/main/command" chg="del">
              <pc226:chgData name="Li, Ziyi" userId="336c09a1-4b08-4c46-aa3f-097cab45ac5e" providerId="ADAL" clId="{BAF81A5A-11CA-4AD7-809D-D66C3695E872}" dt="2023-12-04T15:49:15.285" v="1"/>
              <pc2:cmMkLst xmlns:pc2="http://schemas.microsoft.com/office/powerpoint/2019/9/main/command">
                <pc:docMk/>
                <pc:sldMk cId="2274641548" sldId="2144327772"/>
                <pc2:cmMk id="{1984307A-8287-418E-869A-D8AD43FB27C8}"/>
              </pc2:cmMkLst>
            </pc226:cmChg>
          </p:ext>
        </pc:ext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82D433-C741-4577-A475-3F4D7FAF93B9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D584D-1C6C-4238-B2EE-EDD4FDBC2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334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1C8689-8455-3546-ADF9-3B7273760F6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One Text" panose="020B0503020203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One Text" panose="020B0503020203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47010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D584D-1C6C-4238-B2EE-EDD4FDBC250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78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Blue 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1F4567CD-F1DA-4E8F-ADDF-371B07892411}"/>
              </a:ext>
            </a:extLst>
          </p:cNvPr>
          <p:cNvSpPr/>
          <p:nvPr userDrawn="1"/>
        </p:nvSpPr>
        <p:spPr>
          <a:xfrm>
            <a:off x="860457" y="4951823"/>
            <a:ext cx="158111" cy="158111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F16119A-1487-48A7-9CC6-71F9F9535C16}"/>
              </a:ext>
            </a:extLst>
          </p:cNvPr>
          <p:cNvSpPr/>
          <p:nvPr userDrawn="1"/>
        </p:nvSpPr>
        <p:spPr>
          <a:xfrm>
            <a:off x="573803" y="5104242"/>
            <a:ext cx="286654" cy="286654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3CF0AA4-E89F-418F-83F2-0CC0FB3DF16B}"/>
              </a:ext>
            </a:extLst>
          </p:cNvPr>
          <p:cNvSpPr/>
          <p:nvPr userDrawn="1"/>
        </p:nvSpPr>
        <p:spPr>
          <a:xfrm>
            <a:off x="861107" y="5390896"/>
            <a:ext cx="610214" cy="610214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9F8D4CB-DB57-4130-8BDE-86D5A4C11D49}"/>
              </a:ext>
            </a:extLst>
          </p:cNvPr>
          <p:cNvSpPr/>
          <p:nvPr userDrawn="1"/>
        </p:nvSpPr>
        <p:spPr>
          <a:xfrm>
            <a:off x="1468406" y="0"/>
            <a:ext cx="3430768" cy="5390870"/>
          </a:xfrm>
          <a:prstGeom prst="rect">
            <a:avLst/>
          </a:prstGeom>
          <a:solidFill>
            <a:srgbClr val="E9E9E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02BD194-F320-4426-964A-1D4F58024C5F}"/>
              </a:ext>
            </a:extLst>
          </p:cNvPr>
          <p:cNvGrpSpPr/>
          <p:nvPr userDrawn="1"/>
        </p:nvGrpSpPr>
        <p:grpSpPr>
          <a:xfrm>
            <a:off x="1468406" y="5995719"/>
            <a:ext cx="1059754" cy="396801"/>
            <a:chOff x="1314450" y="6391094"/>
            <a:chExt cx="1123377" cy="420623"/>
          </a:xfrm>
          <a:solidFill>
            <a:schemeClr val="tx1"/>
          </a:solidFill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1C32755-5BE0-4F78-B52A-08742A60A8EF}"/>
                </a:ext>
              </a:extLst>
            </p:cNvPr>
            <p:cNvSpPr/>
            <p:nvPr/>
          </p:nvSpPr>
          <p:spPr>
            <a:xfrm>
              <a:off x="1314450" y="6396809"/>
              <a:ext cx="78581" cy="78581"/>
            </a:xfrm>
            <a:custGeom>
              <a:avLst/>
              <a:gdLst>
                <a:gd name="connsiteX0" fmla="*/ 0 w 78581"/>
                <a:gd name="connsiteY0" fmla="*/ 0 h 78581"/>
                <a:gd name="connsiteX1" fmla="*/ 78581 w 78581"/>
                <a:gd name="connsiteY1" fmla="*/ 0 h 78581"/>
                <a:gd name="connsiteX2" fmla="*/ 78581 w 78581"/>
                <a:gd name="connsiteY2" fmla="*/ 78581 h 78581"/>
                <a:gd name="connsiteX3" fmla="*/ 0 w 78581"/>
                <a:gd name="connsiteY3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81" h="78581">
                  <a:moveTo>
                    <a:pt x="0" y="0"/>
                  </a:moveTo>
                  <a:lnTo>
                    <a:pt x="78581" y="0"/>
                  </a:lnTo>
                  <a:lnTo>
                    <a:pt x="78581" y="78581"/>
                  </a:lnTo>
                  <a:lnTo>
                    <a:pt x="0" y="78581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33F9D2F-6ED9-4D82-B111-BEFD50CBB7B2}"/>
                </a:ext>
              </a:extLst>
            </p:cNvPr>
            <p:cNvSpPr/>
            <p:nvPr/>
          </p:nvSpPr>
          <p:spPr>
            <a:xfrm>
              <a:off x="1316545" y="6391094"/>
              <a:ext cx="995171" cy="420623"/>
            </a:xfrm>
            <a:custGeom>
              <a:avLst/>
              <a:gdLst>
                <a:gd name="connsiteX0" fmla="*/ 74486 w 995171"/>
                <a:gd name="connsiteY0" fmla="*/ 131921 h 420623"/>
                <a:gd name="connsiteX1" fmla="*/ 0 w 995171"/>
                <a:gd name="connsiteY1" fmla="*/ 131921 h 420623"/>
                <a:gd name="connsiteX2" fmla="*/ 0 w 995171"/>
                <a:gd name="connsiteY2" fmla="*/ 414719 h 420623"/>
                <a:gd name="connsiteX3" fmla="*/ 74486 w 995171"/>
                <a:gd name="connsiteY3" fmla="*/ 414719 h 420623"/>
                <a:gd name="connsiteX4" fmla="*/ 74486 w 995171"/>
                <a:gd name="connsiteY4" fmla="*/ 131921 h 420623"/>
                <a:gd name="connsiteX5" fmla="*/ 568262 w 995171"/>
                <a:gd name="connsiteY5" fmla="*/ 417576 h 420623"/>
                <a:gd name="connsiteX6" fmla="*/ 568262 w 995171"/>
                <a:gd name="connsiteY6" fmla="*/ 348234 h 420623"/>
                <a:gd name="connsiteX7" fmla="*/ 541306 w 995171"/>
                <a:gd name="connsiteY7" fmla="*/ 346520 h 420623"/>
                <a:gd name="connsiteX8" fmla="*/ 523780 w 995171"/>
                <a:gd name="connsiteY8" fmla="*/ 338804 h 420623"/>
                <a:gd name="connsiteX9" fmla="*/ 516065 w 995171"/>
                <a:gd name="connsiteY9" fmla="*/ 321945 h 420623"/>
                <a:gd name="connsiteX10" fmla="*/ 514350 w 995171"/>
                <a:gd name="connsiteY10" fmla="*/ 294608 h 420623"/>
                <a:gd name="connsiteX11" fmla="*/ 514350 w 995171"/>
                <a:gd name="connsiteY11" fmla="*/ 195644 h 420623"/>
                <a:gd name="connsiteX12" fmla="*/ 568262 w 995171"/>
                <a:gd name="connsiteY12" fmla="*/ 195644 h 420623"/>
                <a:gd name="connsiteX13" fmla="*/ 568262 w 995171"/>
                <a:gd name="connsiteY13" fmla="*/ 131921 h 420623"/>
                <a:gd name="connsiteX14" fmla="*/ 514350 w 995171"/>
                <a:gd name="connsiteY14" fmla="*/ 131921 h 420623"/>
                <a:gd name="connsiteX15" fmla="*/ 514350 w 995171"/>
                <a:gd name="connsiteY15" fmla="*/ 21812 h 420623"/>
                <a:gd name="connsiteX16" fmla="*/ 439865 w 995171"/>
                <a:gd name="connsiteY16" fmla="*/ 21812 h 420623"/>
                <a:gd name="connsiteX17" fmla="*/ 439865 w 995171"/>
                <a:gd name="connsiteY17" fmla="*/ 295180 h 420623"/>
                <a:gd name="connsiteX18" fmla="*/ 445865 w 995171"/>
                <a:gd name="connsiteY18" fmla="*/ 353473 h 420623"/>
                <a:gd name="connsiteX19" fmla="*/ 465677 w 995171"/>
                <a:gd name="connsiteY19" fmla="*/ 391001 h 420623"/>
                <a:gd name="connsiteX20" fmla="*/ 502063 w 995171"/>
                <a:gd name="connsiteY20" fmla="*/ 411385 h 420623"/>
                <a:gd name="connsiteX21" fmla="*/ 558927 w 995171"/>
                <a:gd name="connsiteY21" fmla="*/ 417671 h 420623"/>
                <a:gd name="connsiteX22" fmla="*/ 568262 w 995171"/>
                <a:gd name="connsiteY22" fmla="*/ 417671 h 420623"/>
                <a:gd name="connsiteX23" fmla="*/ 995172 w 995171"/>
                <a:gd name="connsiteY23" fmla="*/ 0 h 420623"/>
                <a:gd name="connsiteX24" fmla="*/ 920687 w 995171"/>
                <a:gd name="connsiteY24" fmla="*/ 0 h 420623"/>
                <a:gd name="connsiteX25" fmla="*/ 920687 w 995171"/>
                <a:gd name="connsiteY25" fmla="*/ 414719 h 420623"/>
                <a:gd name="connsiteX26" fmla="*/ 995172 w 995171"/>
                <a:gd name="connsiteY26" fmla="*/ 414719 h 420623"/>
                <a:gd name="connsiteX27" fmla="*/ 995172 w 995171"/>
                <a:gd name="connsiteY27" fmla="*/ 0 h 420623"/>
                <a:gd name="connsiteX28" fmla="*/ 367951 w 995171"/>
                <a:gd name="connsiteY28" fmla="*/ 159830 h 420623"/>
                <a:gd name="connsiteX29" fmla="*/ 281273 w 995171"/>
                <a:gd name="connsiteY29" fmla="*/ 126206 h 420623"/>
                <a:gd name="connsiteX30" fmla="*/ 232410 w 995171"/>
                <a:gd name="connsiteY30" fmla="*/ 137065 h 420623"/>
                <a:gd name="connsiteX31" fmla="*/ 195358 w 995171"/>
                <a:gd name="connsiteY31" fmla="*/ 167259 h 420623"/>
                <a:gd name="connsiteX32" fmla="*/ 191262 w 995171"/>
                <a:gd name="connsiteY32" fmla="*/ 172498 h 420623"/>
                <a:gd name="connsiteX33" fmla="*/ 191262 w 995171"/>
                <a:gd name="connsiteY33" fmla="*/ 167831 h 420623"/>
                <a:gd name="connsiteX34" fmla="*/ 191262 w 995171"/>
                <a:gd name="connsiteY34" fmla="*/ 132017 h 420623"/>
                <a:gd name="connsiteX35" fmla="*/ 117920 w 995171"/>
                <a:gd name="connsiteY35" fmla="*/ 132017 h 420623"/>
                <a:gd name="connsiteX36" fmla="*/ 117920 w 995171"/>
                <a:gd name="connsiteY36" fmla="*/ 414814 h 420623"/>
                <a:gd name="connsiteX37" fmla="*/ 191929 w 995171"/>
                <a:gd name="connsiteY37" fmla="*/ 414814 h 420623"/>
                <a:gd name="connsiteX38" fmla="*/ 191929 w 995171"/>
                <a:gd name="connsiteY38" fmla="*/ 264128 h 420623"/>
                <a:gd name="connsiteX39" fmla="*/ 192024 w 995171"/>
                <a:gd name="connsiteY39" fmla="*/ 274606 h 420623"/>
                <a:gd name="connsiteX40" fmla="*/ 192119 w 995171"/>
                <a:gd name="connsiteY40" fmla="*/ 269558 h 420623"/>
                <a:gd name="connsiteX41" fmla="*/ 211741 w 995171"/>
                <a:gd name="connsiteY41" fmla="*/ 210884 h 420623"/>
                <a:gd name="connsiteX42" fmla="*/ 258985 w 995171"/>
                <a:gd name="connsiteY42" fmla="*/ 190786 h 420623"/>
                <a:gd name="connsiteX43" fmla="*/ 307753 w 995171"/>
                <a:gd name="connsiteY43" fmla="*/ 210407 h 420623"/>
                <a:gd name="connsiteX44" fmla="*/ 323945 w 995171"/>
                <a:gd name="connsiteY44" fmla="*/ 264605 h 420623"/>
                <a:gd name="connsiteX45" fmla="*/ 323945 w 995171"/>
                <a:gd name="connsiteY45" fmla="*/ 264605 h 420623"/>
                <a:gd name="connsiteX46" fmla="*/ 323945 w 995171"/>
                <a:gd name="connsiteY46" fmla="*/ 265176 h 420623"/>
                <a:gd name="connsiteX47" fmla="*/ 323945 w 995171"/>
                <a:gd name="connsiteY47" fmla="*/ 265271 h 420623"/>
                <a:gd name="connsiteX48" fmla="*/ 323945 w 995171"/>
                <a:gd name="connsiteY48" fmla="*/ 414814 h 420623"/>
                <a:gd name="connsiteX49" fmla="*/ 399098 w 995171"/>
                <a:gd name="connsiteY49" fmla="*/ 414814 h 420623"/>
                <a:gd name="connsiteX50" fmla="*/ 399098 w 995171"/>
                <a:gd name="connsiteY50" fmla="*/ 254222 h 420623"/>
                <a:gd name="connsiteX51" fmla="*/ 367951 w 995171"/>
                <a:gd name="connsiteY51" fmla="*/ 159830 h 420623"/>
                <a:gd name="connsiteX52" fmla="*/ 881825 w 995171"/>
                <a:gd name="connsiteY52" fmla="*/ 272796 h 420623"/>
                <a:gd name="connsiteX53" fmla="*/ 871061 w 995171"/>
                <a:gd name="connsiteY53" fmla="*/ 215646 h 420623"/>
                <a:gd name="connsiteX54" fmla="*/ 841057 w 995171"/>
                <a:gd name="connsiteY54" fmla="*/ 168974 h 420623"/>
                <a:gd name="connsiteX55" fmla="*/ 794957 w 995171"/>
                <a:gd name="connsiteY55" fmla="*/ 137636 h 420623"/>
                <a:gd name="connsiteX56" fmla="*/ 735806 w 995171"/>
                <a:gd name="connsiteY56" fmla="*/ 126302 h 420623"/>
                <a:gd name="connsiteX57" fmla="*/ 678371 w 995171"/>
                <a:gd name="connsiteY57" fmla="*/ 137922 h 420623"/>
                <a:gd name="connsiteX58" fmla="*/ 631698 w 995171"/>
                <a:gd name="connsiteY58" fmla="*/ 169355 h 420623"/>
                <a:gd name="connsiteX59" fmla="*/ 600266 w 995171"/>
                <a:gd name="connsiteY59" fmla="*/ 216027 h 420623"/>
                <a:gd name="connsiteX60" fmla="*/ 588645 w 995171"/>
                <a:gd name="connsiteY60" fmla="*/ 273463 h 420623"/>
                <a:gd name="connsiteX61" fmla="*/ 599694 w 995171"/>
                <a:gd name="connsiteY61" fmla="*/ 330899 h 420623"/>
                <a:gd name="connsiteX62" fmla="*/ 630269 w 995171"/>
                <a:gd name="connsiteY62" fmla="*/ 377571 h 420623"/>
                <a:gd name="connsiteX63" fmla="*/ 677513 w 995171"/>
                <a:gd name="connsiteY63" fmla="*/ 409004 h 420623"/>
                <a:gd name="connsiteX64" fmla="*/ 738092 w 995171"/>
                <a:gd name="connsiteY64" fmla="*/ 420624 h 420623"/>
                <a:gd name="connsiteX65" fmla="*/ 863918 w 995171"/>
                <a:gd name="connsiteY65" fmla="*/ 365093 h 420623"/>
                <a:gd name="connsiteX66" fmla="*/ 810292 w 995171"/>
                <a:gd name="connsiteY66" fmla="*/ 324231 h 420623"/>
                <a:gd name="connsiteX67" fmla="*/ 738664 w 995171"/>
                <a:gd name="connsiteY67" fmla="*/ 355854 h 420623"/>
                <a:gd name="connsiteX68" fmla="*/ 687229 w 995171"/>
                <a:gd name="connsiteY68" fmla="*/ 341376 h 420623"/>
                <a:gd name="connsiteX69" fmla="*/ 660368 w 995171"/>
                <a:gd name="connsiteY69" fmla="*/ 302133 h 420623"/>
                <a:gd name="connsiteX70" fmla="*/ 659606 w 995171"/>
                <a:gd name="connsiteY70" fmla="*/ 299466 h 420623"/>
                <a:gd name="connsiteX71" fmla="*/ 881825 w 995171"/>
                <a:gd name="connsiteY71" fmla="*/ 299466 h 420623"/>
                <a:gd name="connsiteX72" fmla="*/ 881825 w 995171"/>
                <a:gd name="connsiteY72" fmla="*/ 272796 h 420623"/>
                <a:gd name="connsiteX73" fmla="*/ 660368 w 995171"/>
                <a:gd name="connsiteY73" fmla="*/ 246793 h 420623"/>
                <a:gd name="connsiteX74" fmla="*/ 735330 w 995171"/>
                <a:gd name="connsiteY74" fmla="*/ 189929 h 420623"/>
                <a:gd name="connsiteX75" fmla="*/ 810387 w 995171"/>
                <a:gd name="connsiteY75" fmla="*/ 246698 h 420623"/>
                <a:gd name="connsiteX76" fmla="*/ 660368 w 995171"/>
                <a:gd name="connsiteY76" fmla="*/ 246793 h 42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95171" h="420623">
                  <a:moveTo>
                    <a:pt x="74486" y="131921"/>
                  </a:moveTo>
                  <a:lnTo>
                    <a:pt x="0" y="131921"/>
                  </a:lnTo>
                  <a:lnTo>
                    <a:pt x="0" y="414719"/>
                  </a:lnTo>
                  <a:lnTo>
                    <a:pt x="74486" y="414719"/>
                  </a:lnTo>
                  <a:lnTo>
                    <a:pt x="74486" y="131921"/>
                  </a:lnTo>
                  <a:close/>
                  <a:moveTo>
                    <a:pt x="568262" y="417576"/>
                  </a:moveTo>
                  <a:lnTo>
                    <a:pt x="568262" y="348234"/>
                  </a:lnTo>
                  <a:cubicBezTo>
                    <a:pt x="557308" y="348139"/>
                    <a:pt x="548259" y="347567"/>
                    <a:pt x="541306" y="346520"/>
                  </a:cubicBezTo>
                  <a:cubicBezTo>
                    <a:pt x="533591" y="345281"/>
                    <a:pt x="527685" y="342710"/>
                    <a:pt x="523780" y="338804"/>
                  </a:cubicBezTo>
                  <a:cubicBezTo>
                    <a:pt x="519875" y="334899"/>
                    <a:pt x="517303" y="329184"/>
                    <a:pt x="516065" y="321945"/>
                  </a:cubicBezTo>
                  <a:cubicBezTo>
                    <a:pt x="514922" y="314992"/>
                    <a:pt x="514350" y="305753"/>
                    <a:pt x="514350" y="294608"/>
                  </a:cubicBezTo>
                  <a:lnTo>
                    <a:pt x="514350" y="195644"/>
                  </a:lnTo>
                  <a:lnTo>
                    <a:pt x="568262" y="195644"/>
                  </a:lnTo>
                  <a:lnTo>
                    <a:pt x="568262" y="131921"/>
                  </a:lnTo>
                  <a:lnTo>
                    <a:pt x="514350" y="131921"/>
                  </a:lnTo>
                  <a:lnTo>
                    <a:pt x="514350" y="21812"/>
                  </a:lnTo>
                  <a:lnTo>
                    <a:pt x="439865" y="21812"/>
                  </a:lnTo>
                  <a:lnTo>
                    <a:pt x="439865" y="295180"/>
                  </a:lnTo>
                  <a:cubicBezTo>
                    <a:pt x="439865" y="318230"/>
                    <a:pt x="441865" y="337852"/>
                    <a:pt x="445865" y="353473"/>
                  </a:cubicBezTo>
                  <a:cubicBezTo>
                    <a:pt x="449771" y="368903"/>
                    <a:pt x="456438" y="381572"/>
                    <a:pt x="465677" y="391001"/>
                  </a:cubicBezTo>
                  <a:cubicBezTo>
                    <a:pt x="474917" y="400431"/>
                    <a:pt x="487204" y="407289"/>
                    <a:pt x="502063" y="411385"/>
                  </a:cubicBezTo>
                  <a:cubicBezTo>
                    <a:pt x="517112" y="415481"/>
                    <a:pt x="536258" y="417671"/>
                    <a:pt x="558927" y="417671"/>
                  </a:cubicBezTo>
                  <a:lnTo>
                    <a:pt x="568262" y="417671"/>
                  </a:lnTo>
                  <a:close/>
                  <a:moveTo>
                    <a:pt x="995172" y="0"/>
                  </a:moveTo>
                  <a:lnTo>
                    <a:pt x="920687" y="0"/>
                  </a:lnTo>
                  <a:lnTo>
                    <a:pt x="920687" y="414719"/>
                  </a:lnTo>
                  <a:lnTo>
                    <a:pt x="995172" y="414719"/>
                  </a:lnTo>
                  <a:lnTo>
                    <a:pt x="995172" y="0"/>
                  </a:lnTo>
                  <a:close/>
                  <a:moveTo>
                    <a:pt x="367951" y="159830"/>
                  </a:moveTo>
                  <a:cubicBezTo>
                    <a:pt x="347282" y="137541"/>
                    <a:pt x="318135" y="126206"/>
                    <a:pt x="281273" y="126206"/>
                  </a:cubicBezTo>
                  <a:cubicBezTo>
                    <a:pt x="263462" y="126206"/>
                    <a:pt x="247079" y="129921"/>
                    <a:pt x="232410" y="137065"/>
                  </a:cubicBezTo>
                  <a:cubicBezTo>
                    <a:pt x="217742" y="144304"/>
                    <a:pt x="205264" y="154496"/>
                    <a:pt x="195358" y="167259"/>
                  </a:cubicBezTo>
                  <a:lnTo>
                    <a:pt x="191262" y="172498"/>
                  </a:lnTo>
                  <a:lnTo>
                    <a:pt x="191262" y="167831"/>
                  </a:lnTo>
                  <a:lnTo>
                    <a:pt x="191262" y="132017"/>
                  </a:lnTo>
                  <a:lnTo>
                    <a:pt x="117920" y="132017"/>
                  </a:lnTo>
                  <a:lnTo>
                    <a:pt x="117920" y="414814"/>
                  </a:lnTo>
                  <a:lnTo>
                    <a:pt x="191929" y="414814"/>
                  </a:lnTo>
                  <a:lnTo>
                    <a:pt x="191929" y="264128"/>
                  </a:lnTo>
                  <a:lnTo>
                    <a:pt x="192024" y="274606"/>
                  </a:lnTo>
                  <a:cubicBezTo>
                    <a:pt x="192024" y="272891"/>
                    <a:pt x="192024" y="271177"/>
                    <a:pt x="192119" y="269558"/>
                  </a:cubicBezTo>
                  <a:cubicBezTo>
                    <a:pt x="192881" y="243173"/>
                    <a:pt x="199454" y="223456"/>
                    <a:pt x="211741" y="210884"/>
                  </a:cubicBezTo>
                  <a:cubicBezTo>
                    <a:pt x="224790" y="197549"/>
                    <a:pt x="240697" y="190786"/>
                    <a:pt x="258985" y="190786"/>
                  </a:cubicBezTo>
                  <a:cubicBezTo>
                    <a:pt x="280511" y="190786"/>
                    <a:pt x="296894" y="197358"/>
                    <a:pt x="307753" y="210407"/>
                  </a:cubicBezTo>
                  <a:cubicBezTo>
                    <a:pt x="318421" y="223171"/>
                    <a:pt x="323850" y="241364"/>
                    <a:pt x="323945" y="264605"/>
                  </a:cubicBezTo>
                  <a:lnTo>
                    <a:pt x="323945" y="264605"/>
                  </a:lnTo>
                  <a:lnTo>
                    <a:pt x="323945" y="265176"/>
                  </a:lnTo>
                  <a:lnTo>
                    <a:pt x="323945" y="265271"/>
                  </a:lnTo>
                  <a:lnTo>
                    <a:pt x="323945" y="414814"/>
                  </a:lnTo>
                  <a:lnTo>
                    <a:pt x="399098" y="414814"/>
                  </a:lnTo>
                  <a:lnTo>
                    <a:pt x="399098" y="254222"/>
                  </a:lnTo>
                  <a:cubicBezTo>
                    <a:pt x="399193" y="213931"/>
                    <a:pt x="388620" y="182118"/>
                    <a:pt x="367951" y="159830"/>
                  </a:cubicBezTo>
                  <a:moveTo>
                    <a:pt x="881825" y="272796"/>
                  </a:moveTo>
                  <a:cubicBezTo>
                    <a:pt x="881825" y="252508"/>
                    <a:pt x="878205" y="233267"/>
                    <a:pt x="871061" y="215646"/>
                  </a:cubicBezTo>
                  <a:cubicBezTo>
                    <a:pt x="863918" y="198025"/>
                    <a:pt x="853821" y="182309"/>
                    <a:pt x="841057" y="168974"/>
                  </a:cubicBezTo>
                  <a:cubicBezTo>
                    <a:pt x="828294" y="155639"/>
                    <a:pt x="812768" y="145066"/>
                    <a:pt x="794957" y="137636"/>
                  </a:cubicBezTo>
                  <a:cubicBezTo>
                    <a:pt x="777145" y="130112"/>
                    <a:pt x="757238" y="126302"/>
                    <a:pt x="735806" y="126302"/>
                  </a:cubicBezTo>
                  <a:cubicBezTo>
                    <a:pt x="715518" y="126302"/>
                    <a:pt x="696182" y="130207"/>
                    <a:pt x="678371" y="137922"/>
                  </a:cubicBezTo>
                  <a:cubicBezTo>
                    <a:pt x="660559" y="145637"/>
                    <a:pt x="644843" y="156210"/>
                    <a:pt x="631698" y="169355"/>
                  </a:cubicBezTo>
                  <a:cubicBezTo>
                    <a:pt x="618554" y="182499"/>
                    <a:pt x="607981" y="198215"/>
                    <a:pt x="600266" y="216027"/>
                  </a:cubicBezTo>
                  <a:cubicBezTo>
                    <a:pt x="592550" y="233839"/>
                    <a:pt x="588645" y="253175"/>
                    <a:pt x="588645" y="273463"/>
                  </a:cubicBezTo>
                  <a:cubicBezTo>
                    <a:pt x="588645" y="293751"/>
                    <a:pt x="592360" y="313087"/>
                    <a:pt x="599694" y="330899"/>
                  </a:cubicBezTo>
                  <a:cubicBezTo>
                    <a:pt x="607028" y="348710"/>
                    <a:pt x="617315" y="364426"/>
                    <a:pt x="630269" y="377571"/>
                  </a:cubicBezTo>
                  <a:cubicBezTo>
                    <a:pt x="643223" y="390716"/>
                    <a:pt x="659130" y="401288"/>
                    <a:pt x="677513" y="409004"/>
                  </a:cubicBezTo>
                  <a:cubicBezTo>
                    <a:pt x="695897" y="416719"/>
                    <a:pt x="716280" y="420624"/>
                    <a:pt x="738092" y="420624"/>
                  </a:cubicBezTo>
                  <a:cubicBezTo>
                    <a:pt x="801148" y="420624"/>
                    <a:pt x="840391" y="391954"/>
                    <a:pt x="863918" y="365093"/>
                  </a:cubicBezTo>
                  <a:lnTo>
                    <a:pt x="810292" y="324231"/>
                  </a:lnTo>
                  <a:cubicBezTo>
                    <a:pt x="798957" y="337661"/>
                    <a:pt x="772192" y="355854"/>
                    <a:pt x="738664" y="355854"/>
                  </a:cubicBezTo>
                  <a:cubicBezTo>
                    <a:pt x="717614" y="355854"/>
                    <a:pt x="700373" y="350996"/>
                    <a:pt x="687229" y="341376"/>
                  </a:cubicBezTo>
                  <a:cubicBezTo>
                    <a:pt x="674084" y="331756"/>
                    <a:pt x="665036" y="318611"/>
                    <a:pt x="660368" y="302133"/>
                  </a:cubicBezTo>
                  <a:lnTo>
                    <a:pt x="659606" y="299466"/>
                  </a:lnTo>
                  <a:lnTo>
                    <a:pt x="881825" y="299466"/>
                  </a:lnTo>
                  <a:lnTo>
                    <a:pt x="881825" y="272796"/>
                  </a:lnTo>
                  <a:close/>
                  <a:moveTo>
                    <a:pt x="660368" y="246793"/>
                  </a:moveTo>
                  <a:cubicBezTo>
                    <a:pt x="660368" y="226124"/>
                    <a:pt x="684086" y="189929"/>
                    <a:pt x="735330" y="189929"/>
                  </a:cubicBezTo>
                  <a:cubicBezTo>
                    <a:pt x="786575" y="189929"/>
                    <a:pt x="810387" y="226028"/>
                    <a:pt x="810387" y="246698"/>
                  </a:cubicBezTo>
                  <a:lnTo>
                    <a:pt x="660368" y="2467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1C42114-E0DC-41C5-A333-869DAB921F8F}"/>
                </a:ext>
              </a:extLst>
            </p:cNvPr>
            <p:cNvSpPr/>
            <p:nvPr/>
          </p:nvSpPr>
          <p:spPr>
            <a:xfrm>
              <a:off x="2358770" y="6728469"/>
              <a:ext cx="79057" cy="79057"/>
            </a:xfrm>
            <a:custGeom>
              <a:avLst/>
              <a:gdLst>
                <a:gd name="connsiteX0" fmla="*/ 39529 w 79057"/>
                <a:gd name="connsiteY0" fmla="*/ 5620 h 79057"/>
                <a:gd name="connsiteX1" fmla="*/ 73438 w 79057"/>
                <a:gd name="connsiteY1" fmla="*/ 39529 h 79057"/>
                <a:gd name="connsiteX2" fmla="*/ 39529 w 79057"/>
                <a:gd name="connsiteY2" fmla="*/ 73438 h 79057"/>
                <a:gd name="connsiteX3" fmla="*/ 5620 w 79057"/>
                <a:gd name="connsiteY3" fmla="*/ 39529 h 79057"/>
                <a:gd name="connsiteX4" fmla="*/ 39529 w 79057"/>
                <a:gd name="connsiteY4" fmla="*/ 5620 h 79057"/>
                <a:gd name="connsiteX5" fmla="*/ 39529 w 79057"/>
                <a:gd name="connsiteY5" fmla="*/ 0 h 79057"/>
                <a:gd name="connsiteX6" fmla="*/ 0 w 79057"/>
                <a:gd name="connsiteY6" fmla="*/ 39529 h 79057"/>
                <a:gd name="connsiteX7" fmla="*/ 39529 w 79057"/>
                <a:gd name="connsiteY7" fmla="*/ 79058 h 79057"/>
                <a:gd name="connsiteX8" fmla="*/ 79058 w 79057"/>
                <a:gd name="connsiteY8" fmla="*/ 39529 h 79057"/>
                <a:gd name="connsiteX9" fmla="*/ 39529 w 79057"/>
                <a:gd name="connsiteY9" fmla="*/ 0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057" h="79057">
                  <a:moveTo>
                    <a:pt x="39529" y="5620"/>
                  </a:moveTo>
                  <a:cubicBezTo>
                    <a:pt x="58198" y="5620"/>
                    <a:pt x="73438" y="20860"/>
                    <a:pt x="73438" y="39529"/>
                  </a:cubicBezTo>
                  <a:cubicBezTo>
                    <a:pt x="73438" y="58198"/>
                    <a:pt x="58198" y="73438"/>
                    <a:pt x="39529" y="73438"/>
                  </a:cubicBezTo>
                  <a:cubicBezTo>
                    <a:pt x="20860" y="73438"/>
                    <a:pt x="5620" y="58198"/>
                    <a:pt x="5620" y="39529"/>
                  </a:cubicBezTo>
                  <a:cubicBezTo>
                    <a:pt x="5620" y="20860"/>
                    <a:pt x="20860" y="5620"/>
                    <a:pt x="39529" y="5620"/>
                  </a:cubicBezTo>
                  <a:moveTo>
                    <a:pt x="39529" y="0"/>
                  </a:moveTo>
                  <a:cubicBezTo>
                    <a:pt x="17717" y="0"/>
                    <a:pt x="0" y="17717"/>
                    <a:pt x="0" y="39529"/>
                  </a:cubicBezTo>
                  <a:cubicBezTo>
                    <a:pt x="0" y="61341"/>
                    <a:pt x="17717" y="79058"/>
                    <a:pt x="39529" y="79058"/>
                  </a:cubicBezTo>
                  <a:cubicBezTo>
                    <a:pt x="61341" y="79058"/>
                    <a:pt x="79058" y="61341"/>
                    <a:pt x="79058" y="39529"/>
                  </a:cubicBezTo>
                  <a:cubicBezTo>
                    <a:pt x="79058" y="17717"/>
                    <a:pt x="61341" y="0"/>
                    <a:pt x="39529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B18CC9F-8A17-402D-B10E-AE9061E9554F}"/>
                </a:ext>
              </a:extLst>
            </p:cNvPr>
            <p:cNvSpPr/>
            <p:nvPr/>
          </p:nvSpPr>
          <p:spPr>
            <a:xfrm>
              <a:off x="2384869" y="6748090"/>
              <a:ext cx="30765" cy="39528"/>
            </a:xfrm>
            <a:custGeom>
              <a:avLst/>
              <a:gdLst>
                <a:gd name="connsiteX0" fmla="*/ 16383 w 30765"/>
                <a:gd name="connsiteY0" fmla="*/ 95 h 39528"/>
                <a:gd name="connsiteX1" fmla="*/ 23051 w 30765"/>
                <a:gd name="connsiteY1" fmla="*/ 1715 h 39528"/>
                <a:gd name="connsiteX2" fmla="*/ 27718 w 30765"/>
                <a:gd name="connsiteY2" fmla="*/ 6191 h 39528"/>
                <a:gd name="connsiteX3" fmla="*/ 29337 w 30765"/>
                <a:gd name="connsiteY3" fmla="*/ 12478 h 39528"/>
                <a:gd name="connsiteX4" fmla="*/ 27146 w 30765"/>
                <a:gd name="connsiteY4" fmla="*/ 19622 h 39528"/>
                <a:gd name="connsiteX5" fmla="*/ 21812 w 30765"/>
                <a:gd name="connsiteY5" fmla="*/ 23717 h 39528"/>
                <a:gd name="connsiteX6" fmla="*/ 30766 w 30765"/>
                <a:gd name="connsiteY6" fmla="*/ 39529 h 39528"/>
                <a:gd name="connsiteX7" fmla="*/ 23717 w 30765"/>
                <a:gd name="connsiteY7" fmla="*/ 39529 h 39528"/>
                <a:gd name="connsiteX8" fmla="*/ 15526 w 30765"/>
                <a:gd name="connsiteY8" fmla="*/ 24860 h 39528"/>
                <a:gd name="connsiteX9" fmla="*/ 6191 w 30765"/>
                <a:gd name="connsiteY9" fmla="*/ 24860 h 39528"/>
                <a:gd name="connsiteX10" fmla="*/ 6191 w 30765"/>
                <a:gd name="connsiteY10" fmla="*/ 39529 h 39528"/>
                <a:gd name="connsiteX11" fmla="*/ 0 w 30765"/>
                <a:gd name="connsiteY11" fmla="*/ 39529 h 39528"/>
                <a:gd name="connsiteX12" fmla="*/ 0 w 30765"/>
                <a:gd name="connsiteY12" fmla="*/ 0 h 39528"/>
                <a:gd name="connsiteX13" fmla="*/ 16383 w 30765"/>
                <a:gd name="connsiteY13" fmla="*/ 0 h 39528"/>
                <a:gd name="connsiteX14" fmla="*/ 16383 w 30765"/>
                <a:gd name="connsiteY14" fmla="*/ 19336 h 39528"/>
                <a:gd name="connsiteX15" fmla="*/ 19907 w 30765"/>
                <a:gd name="connsiteY15" fmla="*/ 18478 h 39528"/>
                <a:gd name="connsiteX16" fmla="*/ 22289 w 30765"/>
                <a:gd name="connsiteY16" fmla="*/ 16097 h 39528"/>
                <a:gd name="connsiteX17" fmla="*/ 23146 w 30765"/>
                <a:gd name="connsiteY17" fmla="*/ 12573 h 39528"/>
                <a:gd name="connsiteX18" fmla="*/ 22289 w 30765"/>
                <a:gd name="connsiteY18" fmla="*/ 9049 h 39528"/>
                <a:gd name="connsiteX19" fmla="*/ 19907 w 30765"/>
                <a:gd name="connsiteY19" fmla="*/ 6668 h 39528"/>
                <a:gd name="connsiteX20" fmla="*/ 16383 w 30765"/>
                <a:gd name="connsiteY20" fmla="*/ 5810 h 39528"/>
                <a:gd name="connsiteX21" fmla="*/ 6191 w 30765"/>
                <a:gd name="connsiteY21" fmla="*/ 5810 h 39528"/>
                <a:gd name="connsiteX22" fmla="*/ 6191 w 30765"/>
                <a:gd name="connsiteY22" fmla="*/ 19336 h 39528"/>
                <a:gd name="connsiteX23" fmla="*/ 16383 w 30765"/>
                <a:gd name="connsiteY23" fmla="*/ 19336 h 3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765" h="39528">
                  <a:moveTo>
                    <a:pt x="16383" y="95"/>
                  </a:moveTo>
                  <a:cubicBezTo>
                    <a:pt x="18860" y="95"/>
                    <a:pt x="21050" y="667"/>
                    <a:pt x="23051" y="1715"/>
                  </a:cubicBezTo>
                  <a:cubicBezTo>
                    <a:pt x="25051" y="2762"/>
                    <a:pt x="26575" y="4286"/>
                    <a:pt x="27718" y="6191"/>
                  </a:cubicBezTo>
                  <a:cubicBezTo>
                    <a:pt x="28861" y="8096"/>
                    <a:pt x="29337" y="10192"/>
                    <a:pt x="29337" y="12478"/>
                  </a:cubicBezTo>
                  <a:cubicBezTo>
                    <a:pt x="29337" y="15335"/>
                    <a:pt x="28575" y="17717"/>
                    <a:pt x="27146" y="19622"/>
                  </a:cubicBezTo>
                  <a:cubicBezTo>
                    <a:pt x="25718" y="21527"/>
                    <a:pt x="23908" y="22860"/>
                    <a:pt x="21812" y="23717"/>
                  </a:cubicBezTo>
                  <a:lnTo>
                    <a:pt x="30766" y="39529"/>
                  </a:lnTo>
                  <a:lnTo>
                    <a:pt x="23717" y="39529"/>
                  </a:lnTo>
                  <a:lnTo>
                    <a:pt x="15526" y="24860"/>
                  </a:lnTo>
                  <a:lnTo>
                    <a:pt x="6191" y="24860"/>
                  </a:lnTo>
                  <a:lnTo>
                    <a:pt x="6191" y="39529"/>
                  </a:lnTo>
                  <a:lnTo>
                    <a:pt x="0" y="39529"/>
                  </a:lnTo>
                  <a:lnTo>
                    <a:pt x="0" y="0"/>
                  </a:lnTo>
                  <a:lnTo>
                    <a:pt x="16383" y="0"/>
                  </a:lnTo>
                  <a:close/>
                  <a:moveTo>
                    <a:pt x="16383" y="19336"/>
                  </a:moveTo>
                  <a:cubicBezTo>
                    <a:pt x="17717" y="19336"/>
                    <a:pt x="18860" y="19050"/>
                    <a:pt x="19907" y="18478"/>
                  </a:cubicBezTo>
                  <a:cubicBezTo>
                    <a:pt x="20955" y="17907"/>
                    <a:pt x="21717" y="17050"/>
                    <a:pt x="22289" y="16097"/>
                  </a:cubicBezTo>
                  <a:cubicBezTo>
                    <a:pt x="22860" y="15050"/>
                    <a:pt x="23146" y="13906"/>
                    <a:pt x="23146" y="12573"/>
                  </a:cubicBezTo>
                  <a:cubicBezTo>
                    <a:pt x="23146" y="11240"/>
                    <a:pt x="22860" y="10097"/>
                    <a:pt x="22289" y="9049"/>
                  </a:cubicBezTo>
                  <a:cubicBezTo>
                    <a:pt x="21717" y="8001"/>
                    <a:pt x="20860" y="7239"/>
                    <a:pt x="19907" y="6668"/>
                  </a:cubicBezTo>
                  <a:cubicBezTo>
                    <a:pt x="18860" y="6096"/>
                    <a:pt x="17717" y="5810"/>
                    <a:pt x="16383" y="5810"/>
                  </a:cubicBezTo>
                  <a:lnTo>
                    <a:pt x="6191" y="5810"/>
                  </a:lnTo>
                  <a:lnTo>
                    <a:pt x="6191" y="19336"/>
                  </a:lnTo>
                  <a:lnTo>
                    <a:pt x="16383" y="19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543438" y="944163"/>
            <a:ext cx="9810362" cy="62770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accent1"/>
                </a:solidFill>
                <a:latin typeface="IntelOne Text" panose="020B0503020203020204" pitchFamily="34" charset="77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1542536" y="1635111"/>
            <a:ext cx="9789007" cy="1874852"/>
          </a:xfrm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1542536" y="3602038"/>
            <a:ext cx="978900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72009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C827E3-834F-40BA-9518-B0648BD536F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000" y="1495361"/>
            <a:ext cx="10972800" cy="531526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200" b="0" i="0">
                <a:solidFill>
                  <a:schemeClr val="accent1"/>
                </a:solidFill>
                <a:latin typeface="IntelOne Text" panose="020B0503020203020204" pitchFamily="34" charset="77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68FF6-8FD0-4E13-A01B-AB7AF941CB4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000" y="2105680"/>
            <a:ext cx="10972800" cy="4039665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86A3C7A-0D03-4ABF-7369-DA48EFB6C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02451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40">
          <p15:clr>
            <a:srgbClr val="FBAE40"/>
          </p15:clr>
        </p15:guide>
        <p15:guide id="3" pos="7152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000" y="1495361"/>
            <a:ext cx="10972800" cy="530454"/>
          </a:xfrm>
        </p:spPr>
        <p:txBody>
          <a:bodyPr>
            <a:noAutofit/>
          </a:bodyPr>
          <a:lstStyle>
            <a:lvl1pPr marL="0" indent="0">
              <a:buNone/>
              <a:defRPr sz="3200" b="0" i="0">
                <a:solidFill>
                  <a:schemeClr val="accent1"/>
                </a:solidFill>
                <a:latin typeface="IntelOne Text" panose="020B0503020203020204" pitchFamily="34" charset="77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81000" y="2105680"/>
            <a:ext cx="5429865" cy="4039665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923935" y="2105680"/>
            <a:ext cx="5429865" cy="4039665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DB6E4F3-2E55-E9EA-4859-9DC5DF5353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5008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&amp; 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80999" y="2105680"/>
            <a:ext cx="5429865" cy="4039665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26394" y="0"/>
            <a:ext cx="5808406" cy="64007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C4D1D699-1964-9A45-A892-EAAC949B82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000" y="1495361"/>
            <a:ext cx="5429864" cy="530454"/>
          </a:xfrm>
        </p:spPr>
        <p:txBody>
          <a:bodyPr>
            <a:noAutofit/>
          </a:bodyPr>
          <a:lstStyle>
            <a:lvl1pPr marL="0" indent="0">
              <a:buNone/>
              <a:defRPr sz="2800">
                <a:solidFill>
                  <a:schemeClr val="accent1"/>
                </a:solidFill>
                <a:latin typeface="IntelOne Text" panose="020B0503020203020204" pitchFamily="34" charset="77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994338F-57B1-028F-1D5E-F45277722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76840"/>
            <a:ext cx="5429864" cy="10895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9193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&amp; 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000" y="1495361"/>
            <a:ext cx="5429864" cy="530454"/>
          </a:xfrm>
        </p:spPr>
        <p:txBody>
          <a:bodyPr>
            <a:noAutofit/>
          </a:bodyPr>
          <a:lstStyle>
            <a:lvl1pPr marL="0" indent="0">
              <a:buNone/>
              <a:defRPr sz="2800">
                <a:solidFill>
                  <a:schemeClr val="accent1"/>
                </a:solidFill>
                <a:latin typeface="IntelOne Text" panose="020B0503020203020204" pitchFamily="34" charset="77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80999" y="2105680"/>
            <a:ext cx="5429865" cy="4039665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26394" y="276839"/>
            <a:ext cx="5429250" cy="236413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9775C37-EE38-450C-8269-79E50F8E88A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26138" y="2655076"/>
            <a:ext cx="5429250" cy="37826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7DC24117-8044-4F60-A59D-9F61002D6C8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924550" y="3402944"/>
            <a:ext cx="5429250" cy="236413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205F9606-8CF6-4C56-B2B6-E8A04B25F1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924294" y="5767078"/>
            <a:ext cx="5429250" cy="37826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3E60C93-847C-93D6-AE2E-10B0B166D5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76840"/>
            <a:ext cx="5429864" cy="10895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94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pa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1734800" cy="64007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96858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000" y="1441833"/>
            <a:ext cx="10972800" cy="4201862"/>
          </a:xfrm>
        </p:spPr>
        <p:txBody>
          <a:bodyPr>
            <a:normAutofit/>
          </a:bodyPr>
          <a:lstStyle>
            <a:lvl1pPr marL="0" indent="0">
              <a:buNone/>
              <a:defRPr sz="6000" b="0" i="0">
                <a:solidFill>
                  <a:schemeClr val="tx1"/>
                </a:solidFill>
                <a:latin typeface="IntelOne Text" panose="020B0503020203020204" pitchFamily="34" charset="0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74C57F0-3964-4184-8486-C7C3D87AEA3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1000" y="5643695"/>
            <a:ext cx="10972800" cy="501650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  <a:latin typeface="IntelOne Text" panose="020B0503020203020204" pitchFamily="34" charset="77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C08B0F4-E007-F41E-F5D0-77F772EEC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437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lue 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757C7E27-4D13-40CC-BD02-3CD7453D0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867399" y="457200"/>
            <a:ext cx="5874297" cy="5948829"/>
          </a:xfrm>
          <a:prstGeom prst="rect">
            <a:avLst/>
          </a:prstGeom>
          <a:solidFill>
            <a:srgbClr val="D8D8D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5220" y="2614497"/>
            <a:ext cx="4838270" cy="1782383"/>
          </a:xfrm>
        </p:spPr>
        <p:txBody>
          <a:bodyPr anchor="t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87623" y="596089"/>
            <a:ext cx="5433848" cy="111870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5706ADC8-E536-415C-9589-A82AD6F7BDD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087623" y="1813802"/>
            <a:ext cx="5433848" cy="43315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41B807F-E5A0-4B47-8126-0798D03DDE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36812" y="2023074"/>
            <a:ext cx="492319" cy="591423"/>
            <a:chOff x="536812" y="2023074"/>
            <a:chExt cx="492319" cy="59142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2EB94AE-1165-4C66-B976-C2E168859D49}"/>
                </a:ext>
              </a:extLst>
            </p:cNvPr>
            <p:cNvSpPr/>
            <p:nvPr/>
          </p:nvSpPr>
          <p:spPr>
            <a:xfrm>
              <a:off x="709974" y="2295340"/>
              <a:ext cx="319157" cy="319157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9F8E51D-DCA9-46A9-A882-29E595D6A99F}"/>
                </a:ext>
              </a:extLst>
            </p:cNvPr>
            <p:cNvSpPr/>
            <p:nvPr/>
          </p:nvSpPr>
          <p:spPr>
            <a:xfrm>
              <a:off x="536812" y="2123120"/>
              <a:ext cx="174318" cy="174318"/>
            </a:xfrm>
            <a:prstGeom prst="rect">
              <a:avLst/>
            </a:prstGeom>
            <a:solidFill>
              <a:srgbClr val="7BDE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E74772E-29C4-4337-A397-0F1232F1F1FE}"/>
                </a:ext>
              </a:extLst>
            </p:cNvPr>
            <p:cNvSpPr/>
            <p:nvPr/>
          </p:nvSpPr>
          <p:spPr>
            <a:xfrm>
              <a:off x="711130" y="2023074"/>
              <a:ext cx="100045" cy="100045"/>
            </a:xfrm>
            <a:prstGeom prst="rect">
              <a:avLst/>
            </a:prstGeom>
            <a:solidFill>
              <a:srgbClr val="B4F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09900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lue B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757C7E27-4D13-40CC-BD02-3CD7453D0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867399" y="457200"/>
            <a:ext cx="5874297" cy="5948829"/>
          </a:xfrm>
          <a:prstGeom prst="rect">
            <a:avLst/>
          </a:prstGeom>
          <a:solidFill>
            <a:srgbClr val="D8D8D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5220" y="2614497"/>
            <a:ext cx="4838270" cy="1782383"/>
          </a:xfrm>
        </p:spPr>
        <p:txBody>
          <a:bodyPr anchor="t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5706ADC8-E536-415C-9589-A82AD6F7BDD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087623" y="1813802"/>
            <a:ext cx="5433848" cy="43315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F16FE66-F77C-48EC-9636-B0D3F1F81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36812" y="2023074"/>
            <a:ext cx="492319" cy="591423"/>
            <a:chOff x="536812" y="2023074"/>
            <a:chExt cx="492319" cy="59142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2EB94AE-1165-4C66-B976-C2E168859D49}"/>
                </a:ext>
              </a:extLst>
            </p:cNvPr>
            <p:cNvSpPr/>
            <p:nvPr/>
          </p:nvSpPr>
          <p:spPr>
            <a:xfrm>
              <a:off x="709974" y="2295340"/>
              <a:ext cx="319157" cy="319157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9F8E51D-DCA9-46A9-A882-29E595D6A99F}"/>
                </a:ext>
              </a:extLst>
            </p:cNvPr>
            <p:cNvSpPr/>
            <p:nvPr/>
          </p:nvSpPr>
          <p:spPr>
            <a:xfrm>
              <a:off x="536812" y="2123120"/>
              <a:ext cx="174318" cy="174318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E74772E-29C4-4337-A397-0F1232F1F1FE}"/>
                </a:ext>
              </a:extLst>
            </p:cNvPr>
            <p:cNvSpPr/>
            <p:nvPr/>
          </p:nvSpPr>
          <p:spPr>
            <a:xfrm>
              <a:off x="711130" y="2023074"/>
              <a:ext cx="100045" cy="100045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EC0925EA-E721-8E27-02E3-4DB09C20BFF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87623" y="596089"/>
            <a:ext cx="5433848" cy="111870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20180541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Fram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FA79AD-8981-4F51-8CC1-43C8856813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7307" y="1828800"/>
            <a:ext cx="10557387" cy="3200400"/>
          </a:xfrm>
        </p:spPr>
        <p:txBody>
          <a:bodyPr anchor="ctr" anchorCtr="0">
            <a:norm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2CCE575-6B8D-CE65-CA71-FF4D4B610D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173480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452DAB1-EFD9-4743-BC94-47F323AA0E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457200" cy="64008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0520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ntel 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81D5E138-8800-4F6C-BD71-5E098EFFE2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381" y="2626737"/>
            <a:ext cx="4052408" cy="1643927"/>
          </a:xfrm>
          <a:prstGeom prst="rect">
            <a:avLst/>
          </a:prstGeom>
        </p:spPr>
      </p:pic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204B0861-499A-4B5C-86C7-11D994DAA6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381" y="2626737"/>
            <a:ext cx="4052408" cy="164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7962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Blue B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8581569F-6701-4CDA-895D-6BD6D388AB05}"/>
              </a:ext>
            </a:extLst>
          </p:cNvPr>
          <p:cNvSpPr/>
          <p:nvPr userDrawn="1"/>
        </p:nvSpPr>
        <p:spPr>
          <a:xfrm>
            <a:off x="1468406" y="0"/>
            <a:ext cx="3430768" cy="5390870"/>
          </a:xfrm>
          <a:prstGeom prst="rect">
            <a:avLst/>
          </a:prstGeom>
          <a:solidFill>
            <a:srgbClr val="E9E9E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58CE26D-A586-4A86-AA98-B9D850FBFCD7}"/>
              </a:ext>
            </a:extLst>
          </p:cNvPr>
          <p:cNvSpPr/>
          <p:nvPr userDrawn="1"/>
        </p:nvSpPr>
        <p:spPr>
          <a:xfrm>
            <a:off x="860457" y="4951823"/>
            <a:ext cx="158111" cy="158111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CE63CF4-E38C-42FE-9C75-CB2B3DEB5FBD}"/>
              </a:ext>
            </a:extLst>
          </p:cNvPr>
          <p:cNvSpPr/>
          <p:nvPr userDrawn="1"/>
        </p:nvSpPr>
        <p:spPr>
          <a:xfrm>
            <a:off x="573803" y="5104242"/>
            <a:ext cx="286654" cy="286654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7E1EECF-CDF6-475D-8C89-D59E9C677475}"/>
              </a:ext>
            </a:extLst>
          </p:cNvPr>
          <p:cNvSpPr/>
          <p:nvPr userDrawn="1"/>
        </p:nvSpPr>
        <p:spPr>
          <a:xfrm>
            <a:off x="861107" y="5390896"/>
            <a:ext cx="610214" cy="610214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543438" y="944163"/>
            <a:ext cx="9810362" cy="62770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accent1"/>
                </a:solidFill>
                <a:latin typeface="IntelOne Text" panose="020B0503020203020204" pitchFamily="34" charset="77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1542536" y="1635111"/>
            <a:ext cx="9789007" cy="1874852"/>
          </a:xfrm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1542536" y="3602038"/>
            <a:ext cx="978900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subtitle style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0C04415-8743-3853-676C-0DA0928EEFDB}"/>
              </a:ext>
            </a:extLst>
          </p:cNvPr>
          <p:cNvGrpSpPr/>
          <p:nvPr userDrawn="1"/>
        </p:nvGrpSpPr>
        <p:grpSpPr>
          <a:xfrm>
            <a:off x="1468406" y="5995719"/>
            <a:ext cx="1059754" cy="396801"/>
            <a:chOff x="1314450" y="6391094"/>
            <a:chExt cx="1123377" cy="420623"/>
          </a:xfrm>
          <a:solidFill>
            <a:schemeClr val="tx1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A6AD0BF1-61C4-E361-96E8-FD6A35CE117B}"/>
                </a:ext>
              </a:extLst>
            </p:cNvPr>
            <p:cNvSpPr/>
            <p:nvPr/>
          </p:nvSpPr>
          <p:spPr>
            <a:xfrm>
              <a:off x="1314450" y="6396809"/>
              <a:ext cx="78581" cy="78581"/>
            </a:xfrm>
            <a:custGeom>
              <a:avLst/>
              <a:gdLst>
                <a:gd name="connsiteX0" fmla="*/ 0 w 78581"/>
                <a:gd name="connsiteY0" fmla="*/ 0 h 78581"/>
                <a:gd name="connsiteX1" fmla="*/ 78581 w 78581"/>
                <a:gd name="connsiteY1" fmla="*/ 0 h 78581"/>
                <a:gd name="connsiteX2" fmla="*/ 78581 w 78581"/>
                <a:gd name="connsiteY2" fmla="*/ 78581 h 78581"/>
                <a:gd name="connsiteX3" fmla="*/ 0 w 78581"/>
                <a:gd name="connsiteY3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81" h="78581">
                  <a:moveTo>
                    <a:pt x="0" y="0"/>
                  </a:moveTo>
                  <a:lnTo>
                    <a:pt x="78581" y="0"/>
                  </a:lnTo>
                  <a:lnTo>
                    <a:pt x="78581" y="78581"/>
                  </a:lnTo>
                  <a:lnTo>
                    <a:pt x="0" y="78581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D416FB8-DE59-3960-2093-11B31D01E758}"/>
                </a:ext>
              </a:extLst>
            </p:cNvPr>
            <p:cNvSpPr/>
            <p:nvPr/>
          </p:nvSpPr>
          <p:spPr>
            <a:xfrm>
              <a:off x="1316545" y="6391094"/>
              <a:ext cx="995171" cy="420623"/>
            </a:xfrm>
            <a:custGeom>
              <a:avLst/>
              <a:gdLst>
                <a:gd name="connsiteX0" fmla="*/ 74486 w 995171"/>
                <a:gd name="connsiteY0" fmla="*/ 131921 h 420623"/>
                <a:gd name="connsiteX1" fmla="*/ 0 w 995171"/>
                <a:gd name="connsiteY1" fmla="*/ 131921 h 420623"/>
                <a:gd name="connsiteX2" fmla="*/ 0 w 995171"/>
                <a:gd name="connsiteY2" fmla="*/ 414719 h 420623"/>
                <a:gd name="connsiteX3" fmla="*/ 74486 w 995171"/>
                <a:gd name="connsiteY3" fmla="*/ 414719 h 420623"/>
                <a:gd name="connsiteX4" fmla="*/ 74486 w 995171"/>
                <a:gd name="connsiteY4" fmla="*/ 131921 h 420623"/>
                <a:gd name="connsiteX5" fmla="*/ 568262 w 995171"/>
                <a:gd name="connsiteY5" fmla="*/ 417576 h 420623"/>
                <a:gd name="connsiteX6" fmla="*/ 568262 w 995171"/>
                <a:gd name="connsiteY6" fmla="*/ 348234 h 420623"/>
                <a:gd name="connsiteX7" fmla="*/ 541306 w 995171"/>
                <a:gd name="connsiteY7" fmla="*/ 346520 h 420623"/>
                <a:gd name="connsiteX8" fmla="*/ 523780 w 995171"/>
                <a:gd name="connsiteY8" fmla="*/ 338804 h 420623"/>
                <a:gd name="connsiteX9" fmla="*/ 516065 w 995171"/>
                <a:gd name="connsiteY9" fmla="*/ 321945 h 420623"/>
                <a:gd name="connsiteX10" fmla="*/ 514350 w 995171"/>
                <a:gd name="connsiteY10" fmla="*/ 294608 h 420623"/>
                <a:gd name="connsiteX11" fmla="*/ 514350 w 995171"/>
                <a:gd name="connsiteY11" fmla="*/ 195644 h 420623"/>
                <a:gd name="connsiteX12" fmla="*/ 568262 w 995171"/>
                <a:gd name="connsiteY12" fmla="*/ 195644 h 420623"/>
                <a:gd name="connsiteX13" fmla="*/ 568262 w 995171"/>
                <a:gd name="connsiteY13" fmla="*/ 131921 h 420623"/>
                <a:gd name="connsiteX14" fmla="*/ 514350 w 995171"/>
                <a:gd name="connsiteY14" fmla="*/ 131921 h 420623"/>
                <a:gd name="connsiteX15" fmla="*/ 514350 w 995171"/>
                <a:gd name="connsiteY15" fmla="*/ 21812 h 420623"/>
                <a:gd name="connsiteX16" fmla="*/ 439865 w 995171"/>
                <a:gd name="connsiteY16" fmla="*/ 21812 h 420623"/>
                <a:gd name="connsiteX17" fmla="*/ 439865 w 995171"/>
                <a:gd name="connsiteY17" fmla="*/ 295180 h 420623"/>
                <a:gd name="connsiteX18" fmla="*/ 445865 w 995171"/>
                <a:gd name="connsiteY18" fmla="*/ 353473 h 420623"/>
                <a:gd name="connsiteX19" fmla="*/ 465677 w 995171"/>
                <a:gd name="connsiteY19" fmla="*/ 391001 h 420623"/>
                <a:gd name="connsiteX20" fmla="*/ 502063 w 995171"/>
                <a:gd name="connsiteY20" fmla="*/ 411385 h 420623"/>
                <a:gd name="connsiteX21" fmla="*/ 558927 w 995171"/>
                <a:gd name="connsiteY21" fmla="*/ 417671 h 420623"/>
                <a:gd name="connsiteX22" fmla="*/ 568262 w 995171"/>
                <a:gd name="connsiteY22" fmla="*/ 417671 h 420623"/>
                <a:gd name="connsiteX23" fmla="*/ 995172 w 995171"/>
                <a:gd name="connsiteY23" fmla="*/ 0 h 420623"/>
                <a:gd name="connsiteX24" fmla="*/ 920687 w 995171"/>
                <a:gd name="connsiteY24" fmla="*/ 0 h 420623"/>
                <a:gd name="connsiteX25" fmla="*/ 920687 w 995171"/>
                <a:gd name="connsiteY25" fmla="*/ 414719 h 420623"/>
                <a:gd name="connsiteX26" fmla="*/ 995172 w 995171"/>
                <a:gd name="connsiteY26" fmla="*/ 414719 h 420623"/>
                <a:gd name="connsiteX27" fmla="*/ 995172 w 995171"/>
                <a:gd name="connsiteY27" fmla="*/ 0 h 420623"/>
                <a:gd name="connsiteX28" fmla="*/ 367951 w 995171"/>
                <a:gd name="connsiteY28" fmla="*/ 159830 h 420623"/>
                <a:gd name="connsiteX29" fmla="*/ 281273 w 995171"/>
                <a:gd name="connsiteY29" fmla="*/ 126206 h 420623"/>
                <a:gd name="connsiteX30" fmla="*/ 232410 w 995171"/>
                <a:gd name="connsiteY30" fmla="*/ 137065 h 420623"/>
                <a:gd name="connsiteX31" fmla="*/ 195358 w 995171"/>
                <a:gd name="connsiteY31" fmla="*/ 167259 h 420623"/>
                <a:gd name="connsiteX32" fmla="*/ 191262 w 995171"/>
                <a:gd name="connsiteY32" fmla="*/ 172498 h 420623"/>
                <a:gd name="connsiteX33" fmla="*/ 191262 w 995171"/>
                <a:gd name="connsiteY33" fmla="*/ 167831 h 420623"/>
                <a:gd name="connsiteX34" fmla="*/ 191262 w 995171"/>
                <a:gd name="connsiteY34" fmla="*/ 132017 h 420623"/>
                <a:gd name="connsiteX35" fmla="*/ 117920 w 995171"/>
                <a:gd name="connsiteY35" fmla="*/ 132017 h 420623"/>
                <a:gd name="connsiteX36" fmla="*/ 117920 w 995171"/>
                <a:gd name="connsiteY36" fmla="*/ 414814 h 420623"/>
                <a:gd name="connsiteX37" fmla="*/ 191929 w 995171"/>
                <a:gd name="connsiteY37" fmla="*/ 414814 h 420623"/>
                <a:gd name="connsiteX38" fmla="*/ 191929 w 995171"/>
                <a:gd name="connsiteY38" fmla="*/ 264128 h 420623"/>
                <a:gd name="connsiteX39" fmla="*/ 192024 w 995171"/>
                <a:gd name="connsiteY39" fmla="*/ 274606 h 420623"/>
                <a:gd name="connsiteX40" fmla="*/ 192119 w 995171"/>
                <a:gd name="connsiteY40" fmla="*/ 269558 h 420623"/>
                <a:gd name="connsiteX41" fmla="*/ 211741 w 995171"/>
                <a:gd name="connsiteY41" fmla="*/ 210884 h 420623"/>
                <a:gd name="connsiteX42" fmla="*/ 258985 w 995171"/>
                <a:gd name="connsiteY42" fmla="*/ 190786 h 420623"/>
                <a:gd name="connsiteX43" fmla="*/ 307753 w 995171"/>
                <a:gd name="connsiteY43" fmla="*/ 210407 h 420623"/>
                <a:gd name="connsiteX44" fmla="*/ 323945 w 995171"/>
                <a:gd name="connsiteY44" fmla="*/ 264605 h 420623"/>
                <a:gd name="connsiteX45" fmla="*/ 323945 w 995171"/>
                <a:gd name="connsiteY45" fmla="*/ 264605 h 420623"/>
                <a:gd name="connsiteX46" fmla="*/ 323945 w 995171"/>
                <a:gd name="connsiteY46" fmla="*/ 265176 h 420623"/>
                <a:gd name="connsiteX47" fmla="*/ 323945 w 995171"/>
                <a:gd name="connsiteY47" fmla="*/ 265271 h 420623"/>
                <a:gd name="connsiteX48" fmla="*/ 323945 w 995171"/>
                <a:gd name="connsiteY48" fmla="*/ 414814 h 420623"/>
                <a:gd name="connsiteX49" fmla="*/ 399098 w 995171"/>
                <a:gd name="connsiteY49" fmla="*/ 414814 h 420623"/>
                <a:gd name="connsiteX50" fmla="*/ 399098 w 995171"/>
                <a:gd name="connsiteY50" fmla="*/ 254222 h 420623"/>
                <a:gd name="connsiteX51" fmla="*/ 367951 w 995171"/>
                <a:gd name="connsiteY51" fmla="*/ 159830 h 420623"/>
                <a:gd name="connsiteX52" fmla="*/ 881825 w 995171"/>
                <a:gd name="connsiteY52" fmla="*/ 272796 h 420623"/>
                <a:gd name="connsiteX53" fmla="*/ 871061 w 995171"/>
                <a:gd name="connsiteY53" fmla="*/ 215646 h 420623"/>
                <a:gd name="connsiteX54" fmla="*/ 841057 w 995171"/>
                <a:gd name="connsiteY54" fmla="*/ 168974 h 420623"/>
                <a:gd name="connsiteX55" fmla="*/ 794957 w 995171"/>
                <a:gd name="connsiteY55" fmla="*/ 137636 h 420623"/>
                <a:gd name="connsiteX56" fmla="*/ 735806 w 995171"/>
                <a:gd name="connsiteY56" fmla="*/ 126302 h 420623"/>
                <a:gd name="connsiteX57" fmla="*/ 678371 w 995171"/>
                <a:gd name="connsiteY57" fmla="*/ 137922 h 420623"/>
                <a:gd name="connsiteX58" fmla="*/ 631698 w 995171"/>
                <a:gd name="connsiteY58" fmla="*/ 169355 h 420623"/>
                <a:gd name="connsiteX59" fmla="*/ 600266 w 995171"/>
                <a:gd name="connsiteY59" fmla="*/ 216027 h 420623"/>
                <a:gd name="connsiteX60" fmla="*/ 588645 w 995171"/>
                <a:gd name="connsiteY60" fmla="*/ 273463 h 420623"/>
                <a:gd name="connsiteX61" fmla="*/ 599694 w 995171"/>
                <a:gd name="connsiteY61" fmla="*/ 330899 h 420623"/>
                <a:gd name="connsiteX62" fmla="*/ 630269 w 995171"/>
                <a:gd name="connsiteY62" fmla="*/ 377571 h 420623"/>
                <a:gd name="connsiteX63" fmla="*/ 677513 w 995171"/>
                <a:gd name="connsiteY63" fmla="*/ 409004 h 420623"/>
                <a:gd name="connsiteX64" fmla="*/ 738092 w 995171"/>
                <a:gd name="connsiteY64" fmla="*/ 420624 h 420623"/>
                <a:gd name="connsiteX65" fmla="*/ 863918 w 995171"/>
                <a:gd name="connsiteY65" fmla="*/ 365093 h 420623"/>
                <a:gd name="connsiteX66" fmla="*/ 810292 w 995171"/>
                <a:gd name="connsiteY66" fmla="*/ 324231 h 420623"/>
                <a:gd name="connsiteX67" fmla="*/ 738664 w 995171"/>
                <a:gd name="connsiteY67" fmla="*/ 355854 h 420623"/>
                <a:gd name="connsiteX68" fmla="*/ 687229 w 995171"/>
                <a:gd name="connsiteY68" fmla="*/ 341376 h 420623"/>
                <a:gd name="connsiteX69" fmla="*/ 660368 w 995171"/>
                <a:gd name="connsiteY69" fmla="*/ 302133 h 420623"/>
                <a:gd name="connsiteX70" fmla="*/ 659606 w 995171"/>
                <a:gd name="connsiteY70" fmla="*/ 299466 h 420623"/>
                <a:gd name="connsiteX71" fmla="*/ 881825 w 995171"/>
                <a:gd name="connsiteY71" fmla="*/ 299466 h 420623"/>
                <a:gd name="connsiteX72" fmla="*/ 881825 w 995171"/>
                <a:gd name="connsiteY72" fmla="*/ 272796 h 420623"/>
                <a:gd name="connsiteX73" fmla="*/ 660368 w 995171"/>
                <a:gd name="connsiteY73" fmla="*/ 246793 h 420623"/>
                <a:gd name="connsiteX74" fmla="*/ 735330 w 995171"/>
                <a:gd name="connsiteY74" fmla="*/ 189929 h 420623"/>
                <a:gd name="connsiteX75" fmla="*/ 810387 w 995171"/>
                <a:gd name="connsiteY75" fmla="*/ 246698 h 420623"/>
                <a:gd name="connsiteX76" fmla="*/ 660368 w 995171"/>
                <a:gd name="connsiteY76" fmla="*/ 246793 h 42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95171" h="420623">
                  <a:moveTo>
                    <a:pt x="74486" y="131921"/>
                  </a:moveTo>
                  <a:lnTo>
                    <a:pt x="0" y="131921"/>
                  </a:lnTo>
                  <a:lnTo>
                    <a:pt x="0" y="414719"/>
                  </a:lnTo>
                  <a:lnTo>
                    <a:pt x="74486" y="414719"/>
                  </a:lnTo>
                  <a:lnTo>
                    <a:pt x="74486" y="131921"/>
                  </a:lnTo>
                  <a:close/>
                  <a:moveTo>
                    <a:pt x="568262" y="417576"/>
                  </a:moveTo>
                  <a:lnTo>
                    <a:pt x="568262" y="348234"/>
                  </a:lnTo>
                  <a:cubicBezTo>
                    <a:pt x="557308" y="348139"/>
                    <a:pt x="548259" y="347567"/>
                    <a:pt x="541306" y="346520"/>
                  </a:cubicBezTo>
                  <a:cubicBezTo>
                    <a:pt x="533591" y="345281"/>
                    <a:pt x="527685" y="342710"/>
                    <a:pt x="523780" y="338804"/>
                  </a:cubicBezTo>
                  <a:cubicBezTo>
                    <a:pt x="519875" y="334899"/>
                    <a:pt x="517303" y="329184"/>
                    <a:pt x="516065" y="321945"/>
                  </a:cubicBezTo>
                  <a:cubicBezTo>
                    <a:pt x="514922" y="314992"/>
                    <a:pt x="514350" y="305753"/>
                    <a:pt x="514350" y="294608"/>
                  </a:cubicBezTo>
                  <a:lnTo>
                    <a:pt x="514350" y="195644"/>
                  </a:lnTo>
                  <a:lnTo>
                    <a:pt x="568262" y="195644"/>
                  </a:lnTo>
                  <a:lnTo>
                    <a:pt x="568262" y="131921"/>
                  </a:lnTo>
                  <a:lnTo>
                    <a:pt x="514350" y="131921"/>
                  </a:lnTo>
                  <a:lnTo>
                    <a:pt x="514350" y="21812"/>
                  </a:lnTo>
                  <a:lnTo>
                    <a:pt x="439865" y="21812"/>
                  </a:lnTo>
                  <a:lnTo>
                    <a:pt x="439865" y="295180"/>
                  </a:lnTo>
                  <a:cubicBezTo>
                    <a:pt x="439865" y="318230"/>
                    <a:pt x="441865" y="337852"/>
                    <a:pt x="445865" y="353473"/>
                  </a:cubicBezTo>
                  <a:cubicBezTo>
                    <a:pt x="449771" y="368903"/>
                    <a:pt x="456438" y="381572"/>
                    <a:pt x="465677" y="391001"/>
                  </a:cubicBezTo>
                  <a:cubicBezTo>
                    <a:pt x="474917" y="400431"/>
                    <a:pt x="487204" y="407289"/>
                    <a:pt x="502063" y="411385"/>
                  </a:cubicBezTo>
                  <a:cubicBezTo>
                    <a:pt x="517112" y="415481"/>
                    <a:pt x="536258" y="417671"/>
                    <a:pt x="558927" y="417671"/>
                  </a:cubicBezTo>
                  <a:lnTo>
                    <a:pt x="568262" y="417671"/>
                  </a:lnTo>
                  <a:close/>
                  <a:moveTo>
                    <a:pt x="995172" y="0"/>
                  </a:moveTo>
                  <a:lnTo>
                    <a:pt x="920687" y="0"/>
                  </a:lnTo>
                  <a:lnTo>
                    <a:pt x="920687" y="414719"/>
                  </a:lnTo>
                  <a:lnTo>
                    <a:pt x="995172" y="414719"/>
                  </a:lnTo>
                  <a:lnTo>
                    <a:pt x="995172" y="0"/>
                  </a:lnTo>
                  <a:close/>
                  <a:moveTo>
                    <a:pt x="367951" y="159830"/>
                  </a:moveTo>
                  <a:cubicBezTo>
                    <a:pt x="347282" y="137541"/>
                    <a:pt x="318135" y="126206"/>
                    <a:pt x="281273" y="126206"/>
                  </a:cubicBezTo>
                  <a:cubicBezTo>
                    <a:pt x="263462" y="126206"/>
                    <a:pt x="247079" y="129921"/>
                    <a:pt x="232410" y="137065"/>
                  </a:cubicBezTo>
                  <a:cubicBezTo>
                    <a:pt x="217742" y="144304"/>
                    <a:pt x="205264" y="154496"/>
                    <a:pt x="195358" y="167259"/>
                  </a:cubicBezTo>
                  <a:lnTo>
                    <a:pt x="191262" y="172498"/>
                  </a:lnTo>
                  <a:lnTo>
                    <a:pt x="191262" y="167831"/>
                  </a:lnTo>
                  <a:lnTo>
                    <a:pt x="191262" y="132017"/>
                  </a:lnTo>
                  <a:lnTo>
                    <a:pt x="117920" y="132017"/>
                  </a:lnTo>
                  <a:lnTo>
                    <a:pt x="117920" y="414814"/>
                  </a:lnTo>
                  <a:lnTo>
                    <a:pt x="191929" y="414814"/>
                  </a:lnTo>
                  <a:lnTo>
                    <a:pt x="191929" y="264128"/>
                  </a:lnTo>
                  <a:lnTo>
                    <a:pt x="192024" y="274606"/>
                  </a:lnTo>
                  <a:cubicBezTo>
                    <a:pt x="192024" y="272891"/>
                    <a:pt x="192024" y="271177"/>
                    <a:pt x="192119" y="269558"/>
                  </a:cubicBezTo>
                  <a:cubicBezTo>
                    <a:pt x="192881" y="243173"/>
                    <a:pt x="199454" y="223456"/>
                    <a:pt x="211741" y="210884"/>
                  </a:cubicBezTo>
                  <a:cubicBezTo>
                    <a:pt x="224790" y="197549"/>
                    <a:pt x="240697" y="190786"/>
                    <a:pt x="258985" y="190786"/>
                  </a:cubicBezTo>
                  <a:cubicBezTo>
                    <a:pt x="280511" y="190786"/>
                    <a:pt x="296894" y="197358"/>
                    <a:pt x="307753" y="210407"/>
                  </a:cubicBezTo>
                  <a:cubicBezTo>
                    <a:pt x="318421" y="223171"/>
                    <a:pt x="323850" y="241364"/>
                    <a:pt x="323945" y="264605"/>
                  </a:cubicBezTo>
                  <a:lnTo>
                    <a:pt x="323945" y="264605"/>
                  </a:lnTo>
                  <a:lnTo>
                    <a:pt x="323945" y="265176"/>
                  </a:lnTo>
                  <a:lnTo>
                    <a:pt x="323945" y="265271"/>
                  </a:lnTo>
                  <a:lnTo>
                    <a:pt x="323945" y="414814"/>
                  </a:lnTo>
                  <a:lnTo>
                    <a:pt x="399098" y="414814"/>
                  </a:lnTo>
                  <a:lnTo>
                    <a:pt x="399098" y="254222"/>
                  </a:lnTo>
                  <a:cubicBezTo>
                    <a:pt x="399193" y="213931"/>
                    <a:pt x="388620" y="182118"/>
                    <a:pt x="367951" y="159830"/>
                  </a:cubicBezTo>
                  <a:moveTo>
                    <a:pt x="881825" y="272796"/>
                  </a:moveTo>
                  <a:cubicBezTo>
                    <a:pt x="881825" y="252508"/>
                    <a:pt x="878205" y="233267"/>
                    <a:pt x="871061" y="215646"/>
                  </a:cubicBezTo>
                  <a:cubicBezTo>
                    <a:pt x="863918" y="198025"/>
                    <a:pt x="853821" y="182309"/>
                    <a:pt x="841057" y="168974"/>
                  </a:cubicBezTo>
                  <a:cubicBezTo>
                    <a:pt x="828294" y="155639"/>
                    <a:pt x="812768" y="145066"/>
                    <a:pt x="794957" y="137636"/>
                  </a:cubicBezTo>
                  <a:cubicBezTo>
                    <a:pt x="777145" y="130112"/>
                    <a:pt x="757238" y="126302"/>
                    <a:pt x="735806" y="126302"/>
                  </a:cubicBezTo>
                  <a:cubicBezTo>
                    <a:pt x="715518" y="126302"/>
                    <a:pt x="696182" y="130207"/>
                    <a:pt x="678371" y="137922"/>
                  </a:cubicBezTo>
                  <a:cubicBezTo>
                    <a:pt x="660559" y="145637"/>
                    <a:pt x="644843" y="156210"/>
                    <a:pt x="631698" y="169355"/>
                  </a:cubicBezTo>
                  <a:cubicBezTo>
                    <a:pt x="618554" y="182499"/>
                    <a:pt x="607981" y="198215"/>
                    <a:pt x="600266" y="216027"/>
                  </a:cubicBezTo>
                  <a:cubicBezTo>
                    <a:pt x="592550" y="233839"/>
                    <a:pt x="588645" y="253175"/>
                    <a:pt x="588645" y="273463"/>
                  </a:cubicBezTo>
                  <a:cubicBezTo>
                    <a:pt x="588645" y="293751"/>
                    <a:pt x="592360" y="313087"/>
                    <a:pt x="599694" y="330899"/>
                  </a:cubicBezTo>
                  <a:cubicBezTo>
                    <a:pt x="607028" y="348710"/>
                    <a:pt x="617315" y="364426"/>
                    <a:pt x="630269" y="377571"/>
                  </a:cubicBezTo>
                  <a:cubicBezTo>
                    <a:pt x="643223" y="390716"/>
                    <a:pt x="659130" y="401288"/>
                    <a:pt x="677513" y="409004"/>
                  </a:cubicBezTo>
                  <a:cubicBezTo>
                    <a:pt x="695897" y="416719"/>
                    <a:pt x="716280" y="420624"/>
                    <a:pt x="738092" y="420624"/>
                  </a:cubicBezTo>
                  <a:cubicBezTo>
                    <a:pt x="801148" y="420624"/>
                    <a:pt x="840391" y="391954"/>
                    <a:pt x="863918" y="365093"/>
                  </a:cubicBezTo>
                  <a:lnTo>
                    <a:pt x="810292" y="324231"/>
                  </a:lnTo>
                  <a:cubicBezTo>
                    <a:pt x="798957" y="337661"/>
                    <a:pt x="772192" y="355854"/>
                    <a:pt x="738664" y="355854"/>
                  </a:cubicBezTo>
                  <a:cubicBezTo>
                    <a:pt x="717614" y="355854"/>
                    <a:pt x="700373" y="350996"/>
                    <a:pt x="687229" y="341376"/>
                  </a:cubicBezTo>
                  <a:cubicBezTo>
                    <a:pt x="674084" y="331756"/>
                    <a:pt x="665036" y="318611"/>
                    <a:pt x="660368" y="302133"/>
                  </a:cubicBezTo>
                  <a:lnTo>
                    <a:pt x="659606" y="299466"/>
                  </a:lnTo>
                  <a:lnTo>
                    <a:pt x="881825" y="299466"/>
                  </a:lnTo>
                  <a:lnTo>
                    <a:pt x="881825" y="272796"/>
                  </a:lnTo>
                  <a:close/>
                  <a:moveTo>
                    <a:pt x="660368" y="246793"/>
                  </a:moveTo>
                  <a:cubicBezTo>
                    <a:pt x="660368" y="226124"/>
                    <a:pt x="684086" y="189929"/>
                    <a:pt x="735330" y="189929"/>
                  </a:cubicBezTo>
                  <a:cubicBezTo>
                    <a:pt x="786575" y="189929"/>
                    <a:pt x="810387" y="226028"/>
                    <a:pt x="810387" y="246698"/>
                  </a:cubicBezTo>
                  <a:lnTo>
                    <a:pt x="660368" y="2467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B26B763B-BA2E-530C-5EBF-AB1531E68173}"/>
                </a:ext>
              </a:extLst>
            </p:cNvPr>
            <p:cNvSpPr/>
            <p:nvPr/>
          </p:nvSpPr>
          <p:spPr>
            <a:xfrm>
              <a:off x="2358770" y="6728469"/>
              <a:ext cx="79057" cy="79057"/>
            </a:xfrm>
            <a:custGeom>
              <a:avLst/>
              <a:gdLst>
                <a:gd name="connsiteX0" fmla="*/ 39529 w 79057"/>
                <a:gd name="connsiteY0" fmla="*/ 5620 h 79057"/>
                <a:gd name="connsiteX1" fmla="*/ 73438 w 79057"/>
                <a:gd name="connsiteY1" fmla="*/ 39529 h 79057"/>
                <a:gd name="connsiteX2" fmla="*/ 39529 w 79057"/>
                <a:gd name="connsiteY2" fmla="*/ 73438 h 79057"/>
                <a:gd name="connsiteX3" fmla="*/ 5620 w 79057"/>
                <a:gd name="connsiteY3" fmla="*/ 39529 h 79057"/>
                <a:gd name="connsiteX4" fmla="*/ 39529 w 79057"/>
                <a:gd name="connsiteY4" fmla="*/ 5620 h 79057"/>
                <a:gd name="connsiteX5" fmla="*/ 39529 w 79057"/>
                <a:gd name="connsiteY5" fmla="*/ 0 h 79057"/>
                <a:gd name="connsiteX6" fmla="*/ 0 w 79057"/>
                <a:gd name="connsiteY6" fmla="*/ 39529 h 79057"/>
                <a:gd name="connsiteX7" fmla="*/ 39529 w 79057"/>
                <a:gd name="connsiteY7" fmla="*/ 79058 h 79057"/>
                <a:gd name="connsiteX8" fmla="*/ 79058 w 79057"/>
                <a:gd name="connsiteY8" fmla="*/ 39529 h 79057"/>
                <a:gd name="connsiteX9" fmla="*/ 39529 w 79057"/>
                <a:gd name="connsiteY9" fmla="*/ 0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057" h="79057">
                  <a:moveTo>
                    <a:pt x="39529" y="5620"/>
                  </a:moveTo>
                  <a:cubicBezTo>
                    <a:pt x="58198" y="5620"/>
                    <a:pt x="73438" y="20860"/>
                    <a:pt x="73438" y="39529"/>
                  </a:cubicBezTo>
                  <a:cubicBezTo>
                    <a:pt x="73438" y="58198"/>
                    <a:pt x="58198" y="73438"/>
                    <a:pt x="39529" y="73438"/>
                  </a:cubicBezTo>
                  <a:cubicBezTo>
                    <a:pt x="20860" y="73438"/>
                    <a:pt x="5620" y="58198"/>
                    <a:pt x="5620" y="39529"/>
                  </a:cubicBezTo>
                  <a:cubicBezTo>
                    <a:pt x="5620" y="20860"/>
                    <a:pt x="20860" y="5620"/>
                    <a:pt x="39529" y="5620"/>
                  </a:cubicBezTo>
                  <a:moveTo>
                    <a:pt x="39529" y="0"/>
                  </a:moveTo>
                  <a:cubicBezTo>
                    <a:pt x="17717" y="0"/>
                    <a:pt x="0" y="17717"/>
                    <a:pt x="0" y="39529"/>
                  </a:cubicBezTo>
                  <a:cubicBezTo>
                    <a:pt x="0" y="61341"/>
                    <a:pt x="17717" y="79058"/>
                    <a:pt x="39529" y="79058"/>
                  </a:cubicBezTo>
                  <a:cubicBezTo>
                    <a:pt x="61341" y="79058"/>
                    <a:pt x="79058" y="61341"/>
                    <a:pt x="79058" y="39529"/>
                  </a:cubicBezTo>
                  <a:cubicBezTo>
                    <a:pt x="79058" y="17717"/>
                    <a:pt x="61341" y="0"/>
                    <a:pt x="39529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1CFC4399-D399-5D31-3A05-3CD389F0DF06}"/>
                </a:ext>
              </a:extLst>
            </p:cNvPr>
            <p:cNvSpPr/>
            <p:nvPr/>
          </p:nvSpPr>
          <p:spPr>
            <a:xfrm>
              <a:off x="2384869" y="6748090"/>
              <a:ext cx="30765" cy="39528"/>
            </a:xfrm>
            <a:custGeom>
              <a:avLst/>
              <a:gdLst>
                <a:gd name="connsiteX0" fmla="*/ 16383 w 30765"/>
                <a:gd name="connsiteY0" fmla="*/ 95 h 39528"/>
                <a:gd name="connsiteX1" fmla="*/ 23051 w 30765"/>
                <a:gd name="connsiteY1" fmla="*/ 1715 h 39528"/>
                <a:gd name="connsiteX2" fmla="*/ 27718 w 30765"/>
                <a:gd name="connsiteY2" fmla="*/ 6191 h 39528"/>
                <a:gd name="connsiteX3" fmla="*/ 29337 w 30765"/>
                <a:gd name="connsiteY3" fmla="*/ 12478 h 39528"/>
                <a:gd name="connsiteX4" fmla="*/ 27146 w 30765"/>
                <a:gd name="connsiteY4" fmla="*/ 19622 h 39528"/>
                <a:gd name="connsiteX5" fmla="*/ 21812 w 30765"/>
                <a:gd name="connsiteY5" fmla="*/ 23717 h 39528"/>
                <a:gd name="connsiteX6" fmla="*/ 30766 w 30765"/>
                <a:gd name="connsiteY6" fmla="*/ 39529 h 39528"/>
                <a:gd name="connsiteX7" fmla="*/ 23717 w 30765"/>
                <a:gd name="connsiteY7" fmla="*/ 39529 h 39528"/>
                <a:gd name="connsiteX8" fmla="*/ 15526 w 30765"/>
                <a:gd name="connsiteY8" fmla="*/ 24860 h 39528"/>
                <a:gd name="connsiteX9" fmla="*/ 6191 w 30765"/>
                <a:gd name="connsiteY9" fmla="*/ 24860 h 39528"/>
                <a:gd name="connsiteX10" fmla="*/ 6191 w 30765"/>
                <a:gd name="connsiteY10" fmla="*/ 39529 h 39528"/>
                <a:gd name="connsiteX11" fmla="*/ 0 w 30765"/>
                <a:gd name="connsiteY11" fmla="*/ 39529 h 39528"/>
                <a:gd name="connsiteX12" fmla="*/ 0 w 30765"/>
                <a:gd name="connsiteY12" fmla="*/ 0 h 39528"/>
                <a:gd name="connsiteX13" fmla="*/ 16383 w 30765"/>
                <a:gd name="connsiteY13" fmla="*/ 0 h 39528"/>
                <a:gd name="connsiteX14" fmla="*/ 16383 w 30765"/>
                <a:gd name="connsiteY14" fmla="*/ 19336 h 39528"/>
                <a:gd name="connsiteX15" fmla="*/ 19907 w 30765"/>
                <a:gd name="connsiteY15" fmla="*/ 18478 h 39528"/>
                <a:gd name="connsiteX16" fmla="*/ 22289 w 30765"/>
                <a:gd name="connsiteY16" fmla="*/ 16097 h 39528"/>
                <a:gd name="connsiteX17" fmla="*/ 23146 w 30765"/>
                <a:gd name="connsiteY17" fmla="*/ 12573 h 39528"/>
                <a:gd name="connsiteX18" fmla="*/ 22289 w 30765"/>
                <a:gd name="connsiteY18" fmla="*/ 9049 h 39528"/>
                <a:gd name="connsiteX19" fmla="*/ 19907 w 30765"/>
                <a:gd name="connsiteY19" fmla="*/ 6668 h 39528"/>
                <a:gd name="connsiteX20" fmla="*/ 16383 w 30765"/>
                <a:gd name="connsiteY20" fmla="*/ 5810 h 39528"/>
                <a:gd name="connsiteX21" fmla="*/ 6191 w 30765"/>
                <a:gd name="connsiteY21" fmla="*/ 5810 h 39528"/>
                <a:gd name="connsiteX22" fmla="*/ 6191 w 30765"/>
                <a:gd name="connsiteY22" fmla="*/ 19336 h 39528"/>
                <a:gd name="connsiteX23" fmla="*/ 16383 w 30765"/>
                <a:gd name="connsiteY23" fmla="*/ 19336 h 3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765" h="39528">
                  <a:moveTo>
                    <a:pt x="16383" y="95"/>
                  </a:moveTo>
                  <a:cubicBezTo>
                    <a:pt x="18860" y="95"/>
                    <a:pt x="21050" y="667"/>
                    <a:pt x="23051" y="1715"/>
                  </a:cubicBezTo>
                  <a:cubicBezTo>
                    <a:pt x="25051" y="2762"/>
                    <a:pt x="26575" y="4286"/>
                    <a:pt x="27718" y="6191"/>
                  </a:cubicBezTo>
                  <a:cubicBezTo>
                    <a:pt x="28861" y="8096"/>
                    <a:pt x="29337" y="10192"/>
                    <a:pt x="29337" y="12478"/>
                  </a:cubicBezTo>
                  <a:cubicBezTo>
                    <a:pt x="29337" y="15335"/>
                    <a:pt x="28575" y="17717"/>
                    <a:pt x="27146" y="19622"/>
                  </a:cubicBezTo>
                  <a:cubicBezTo>
                    <a:pt x="25718" y="21527"/>
                    <a:pt x="23908" y="22860"/>
                    <a:pt x="21812" y="23717"/>
                  </a:cubicBezTo>
                  <a:lnTo>
                    <a:pt x="30766" y="39529"/>
                  </a:lnTo>
                  <a:lnTo>
                    <a:pt x="23717" y="39529"/>
                  </a:lnTo>
                  <a:lnTo>
                    <a:pt x="15526" y="24860"/>
                  </a:lnTo>
                  <a:lnTo>
                    <a:pt x="6191" y="24860"/>
                  </a:lnTo>
                  <a:lnTo>
                    <a:pt x="6191" y="39529"/>
                  </a:lnTo>
                  <a:lnTo>
                    <a:pt x="0" y="39529"/>
                  </a:lnTo>
                  <a:lnTo>
                    <a:pt x="0" y="0"/>
                  </a:lnTo>
                  <a:lnTo>
                    <a:pt x="16383" y="0"/>
                  </a:lnTo>
                  <a:close/>
                  <a:moveTo>
                    <a:pt x="16383" y="19336"/>
                  </a:moveTo>
                  <a:cubicBezTo>
                    <a:pt x="17717" y="19336"/>
                    <a:pt x="18860" y="19050"/>
                    <a:pt x="19907" y="18478"/>
                  </a:cubicBezTo>
                  <a:cubicBezTo>
                    <a:pt x="20955" y="17907"/>
                    <a:pt x="21717" y="17050"/>
                    <a:pt x="22289" y="16097"/>
                  </a:cubicBezTo>
                  <a:cubicBezTo>
                    <a:pt x="22860" y="15050"/>
                    <a:pt x="23146" y="13906"/>
                    <a:pt x="23146" y="12573"/>
                  </a:cubicBezTo>
                  <a:cubicBezTo>
                    <a:pt x="23146" y="11240"/>
                    <a:pt x="22860" y="10097"/>
                    <a:pt x="22289" y="9049"/>
                  </a:cubicBezTo>
                  <a:cubicBezTo>
                    <a:pt x="21717" y="8001"/>
                    <a:pt x="20860" y="7239"/>
                    <a:pt x="19907" y="6668"/>
                  </a:cubicBezTo>
                  <a:cubicBezTo>
                    <a:pt x="18860" y="6096"/>
                    <a:pt x="17717" y="5810"/>
                    <a:pt x="16383" y="5810"/>
                  </a:cubicBezTo>
                  <a:lnTo>
                    <a:pt x="6191" y="5810"/>
                  </a:lnTo>
                  <a:lnTo>
                    <a:pt x="6191" y="19336"/>
                  </a:lnTo>
                  <a:lnTo>
                    <a:pt x="16383" y="19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76023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Photo 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1F4567CD-F1DA-4E8F-ADDF-371B07892411}"/>
              </a:ext>
            </a:extLst>
          </p:cNvPr>
          <p:cNvSpPr/>
          <p:nvPr userDrawn="1"/>
        </p:nvSpPr>
        <p:spPr>
          <a:xfrm>
            <a:off x="860457" y="4951823"/>
            <a:ext cx="158111" cy="158111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F16119A-1487-48A7-9CC6-71F9F9535C16}"/>
              </a:ext>
            </a:extLst>
          </p:cNvPr>
          <p:cNvSpPr/>
          <p:nvPr userDrawn="1"/>
        </p:nvSpPr>
        <p:spPr>
          <a:xfrm>
            <a:off x="573803" y="5104242"/>
            <a:ext cx="286654" cy="286654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3CF0AA4-E89F-418F-83F2-0CC0FB3DF16B}"/>
              </a:ext>
            </a:extLst>
          </p:cNvPr>
          <p:cNvSpPr/>
          <p:nvPr userDrawn="1"/>
        </p:nvSpPr>
        <p:spPr>
          <a:xfrm>
            <a:off x="861107" y="5390896"/>
            <a:ext cx="610214" cy="610214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9F8D4CB-DB57-4130-8BDE-86D5A4C11D49}"/>
              </a:ext>
            </a:extLst>
          </p:cNvPr>
          <p:cNvSpPr/>
          <p:nvPr userDrawn="1"/>
        </p:nvSpPr>
        <p:spPr>
          <a:xfrm>
            <a:off x="1468406" y="0"/>
            <a:ext cx="3430768" cy="5390870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02BD194-F320-4426-964A-1D4F58024C5F}"/>
              </a:ext>
            </a:extLst>
          </p:cNvPr>
          <p:cNvGrpSpPr/>
          <p:nvPr userDrawn="1"/>
        </p:nvGrpSpPr>
        <p:grpSpPr>
          <a:xfrm>
            <a:off x="1468406" y="5995719"/>
            <a:ext cx="1059754" cy="396801"/>
            <a:chOff x="1314450" y="6391094"/>
            <a:chExt cx="1123377" cy="420623"/>
          </a:xfrm>
          <a:solidFill>
            <a:schemeClr val="tx1"/>
          </a:solidFill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1C32755-5BE0-4F78-B52A-08742A60A8EF}"/>
                </a:ext>
              </a:extLst>
            </p:cNvPr>
            <p:cNvSpPr/>
            <p:nvPr/>
          </p:nvSpPr>
          <p:spPr>
            <a:xfrm>
              <a:off x="1314450" y="6396809"/>
              <a:ext cx="78581" cy="78581"/>
            </a:xfrm>
            <a:custGeom>
              <a:avLst/>
              <a:gdLst>
                <a:gd name="connsiteX0" fmla="*/ 0 w 78581"/>
                <a:gd name="connsiteY0" fmla="*/ 0 h 78581"/>
                <a:gd name="connsiteX1" fmla="*/ 78581 w 78581"/>
                <a:gd name="connsiteY1" fmla="*/ 0 h 78581"/>
                <a:gd name="connsiteX2" fmla="*/ 78581 w 78581"/>
                <a:gd name="connsiteY2" fmla="*/ 78581 h 78581"/>
                <a:gd name="connsiteX3" fmla="*/ 0 w 78581"/>
                <a:gd name="connsiteY3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81" h="78581">
                  <a:moveTo>
                    <a:pt x="0" y="0"/>
                  </a:moveTo>
                  <a:lnTo>
                    <a:pt x="78581" y="0"/>
                  </a:lnTo>
                  <a:lnTo>
                    <a:pt x="78581" y="78581"/>
                  </a:lnTo>
                  <a:lnTo>
                    <a:pt x="0" y="78581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33F9D2F-6ED9-4D82-B111-BEFD50CBB7B2}"/>
                </a:ext>
              </a:extLst>
            </p:cNvPr>
            <p:cNvSpPr/>
            <p:nvPr/>
          </p:nvSpPr>
          <p:spPr>
            <a:xfrm>
              <a:off x="1316545" y="6391094"/>
              <a:ext cx="995171" cy="420623"/>
            </a:xfrm>
            <a:custGeom>
              <a:avLst/>
              <a:gdLst>
                <a:gd name="connsiteX0" fmla="*/ 74486 w 995171"/>
                <a:gd name="connsiteY0" fmla="*/ 131921 h 420623"/>
                <a:gd name="connsiteX1" fmla="*/ 0 w 995171"/>
                <a:gd name="connsiteY1" fmla="*/ 131921 h 420623"/>
                <a:gd name="connsiteX2" fmla="*/ 0 w 995171"/>
                <a:gd name="connsiteY2" fmla="*/ 414719 h 420623"/>
                <a:gd name="connsiteX3" fmla="*/ 74486 w 995171"/>
                <a:gd name="connsiteY3" fmla="*/ 414719 h 420623"/>
                <a:gd name="connsiteX4" fmla="*/ 74486 w 995171"/>
                <a:gd name="connsiteY4" fmla="*/ 131921 h 420623"/>
                <a:gd name="connsiteX5" fmla="*/ 568262 w 995171"/>
                <a:gd name="connsiteY5" fmla="*/ 417576 h 420623"/>
                <a:gd name="connsiteX6" fmla="*/ 568262 w 995171"/>
                <a:gd name="connsiteY6" fmla="*/ 348234 h 420623"/>
                <a:gd name="connsiteX7" fmla="*/ 541306 w 995171"/>
                <a:gd name="connsiteY7" fmla="*/ 346520 h 420623"/>
                <a:gd name="connsiteX8" fmla="*/ 523780 w 995171"/>
                <a:gd name="connsiteY8" fmla="*/ 338804 h 420623"/>
                <a:gd name="connsiteX9" fmla="*/ 516065 w 995171"/>
                <a:gd name="connsiteY9" fmla="*/ 321945 h 420623"/>
                <a:gd name="connsiteX10" fmla="*/ 514350 w 995171"/>
                <a:gd name="connsiteY10" fmla="*/ 294608 h 420623"/>
                <a:gd name="connsiteX11" fmla="*/ 514350 w 995171"/>
                <a:gd name="connsiteY11" fmla="*/ 195644 h 420623"/>
                <a:gd name="connsiteX12" fmla="*/ 568262 w 995171"/>
                <a:gd name="connsiteY12" fmla="*/ 195644 h 420623"/>
                <a:gd name="connsiteX13" fmla="*/ 568262 w 995171"/>
                <a:gd name="connsiteY13" fmla="*/ 131921 h 420623"/>
                <a:gd name="connsiteX14" fmla="*/ 514350 w 995171"/>
                <a:gd name="connsiteY14" fmla="*/ 131921 h 420623"/>
                <a:gd name="connsiteX15" fmla="*/ 514350 w 995171"/>
                <a:gd name="connsiteY15" fmla="*/ 21812 h 420623"/>
                <a:gd name="connsiteX16" fmla="*/ 439865 w 995171"/>
                <a:gd name="connsiteY16" fmla="*/ 21812 h 420623"/>
                <a:gd name="connsiteX17" fmla="*/ 439865 w 995171"/>
                <a:gd name="connsiteY17" fmla="*/ 295180 h 420623"/>
                <a:gd name="connsiteX18" fmla="*/ 445865 w 995171"/>
                <a:gd name="connsiteY18" fmla="*/ 353473 h 420623"/>
                <a:gd name="connsiteX19" fmla="*/ 465677 w 995171"/>
                <a:gd name="connsiteY19" fmla="*/ 391001 h 420623"/>
                <a:gd name="connsiteX20" fmla="*/ 502063 w 995171"/>
                <a:gd name="connsiteY20" fmla="*/ 411385 h 420623"/>
                <a:gd name="connsiteX21" fmla="*/ 558927 w 995171"/>
                <a:gd name="connsiteY21" fmla="*/ 417671 h 420623"/>
                <a:gd name="connsiteX22" fmla="*/ 568262 w 995171"/>
                <a:gd name="connsiteY22" fmla="*/ 417671 h 420623"/>
                <a:gd name="connsiteX23" fmla="*/ 995172 w 995171"/>
                <a:gd name="connsiteY23" fmla="*/ 0 h 420623"/>
                <a:gd name="connsiteX24" fmla="*/ 920687 w 995171"/>
                <a:gd name="connsiteY24" fmla="*/ 0 h 420623"/>
                <a:gd name="connsiteX25" fmla="*/ 920687 w 995171"/>
                <a:gd name="connsiteY25" fmla="*/ 414719 h 420623"/>
                <a:gd name="connsiteX26" fmla="*/ 995172 w 995171"/>
                <a:gd name="connsiteY26" fmla="*/ 414719 h 420623"/>
                <a:gd name="connsiteX27" fmla="*/ 995172 w 995171"/>
                <a:gd name="connsiteY27" fmla="*/ 0 h 420623"/>
                <a:gd name="connsiteX28" fmla="*/ 367951 w 995171"/>
                <a:gd name="connsiteY28" fmla="*/ 159830 h 420623"/>
                <a:gd name="connsiteX29" fmla="*/ 281273 w 995171"/>
                <a:gd name="connsiteY29" fmla="*/ 126206 h 420623"/>
                <a:gd name="connsiteX30" fmla="*/ 232410 w 995171"/>
                <a:gd name="connsiteY30" fmla="*/ 137065 h 420623"/>
                <a:gd name="connsiteX31" fmla="*/ 195358 w 995171"/>
                <a:gd name="connsiteY31" fmla="*/ 167259 h 420623"/>
                <a:gd name="connsiteX32" fmla="*/ 191262 w 995171"/>
                <a:gd name="connsiteY32" fmla="*/ 172498 h 420623"/>
                <a:gd name="connsiteX33" fmla="*/ 191262 w 995171"/>
                <a:gd name="connsiteY33" fmla="*/ 167831 h 420623"/>
                <a:gd name="connsiteX34" fmla="*/ 191262 w 995171"/>
                <a:gd name="connsiteY34" fmla="*/ 132017 h 420623"/>
                <a:gd name="connsiteX35" fmla="*/ 117920 w 995171"/>
                <a:gd name="connsiteY35" fmla="*/ 132017 h 420623"/>
                <a:gd name="connsiteX36" fmla="*/ 117920 w 995171"/>
                <a:gd name="connsiteY36" fmla="*/ 414814 h 420623"/>
                <a:gd name="connsiteX37" fmla="*/ 191929 w 995171"/>
                <a:gd name="connsiteY37" fmla="*/ 414814 h 420623"/>
                <a:gd name="connsiteX38" fmla="*/ 191929 w 995171"/>
                <a:gd name="connsiteY38" fmla="*/ 264128 h 420623"/>
                <a:gd name="connsiteX39" fmla="*/ 192024 w 995171"/>
                <a:gd name="connsiteY39" fmla="*/ 274606 h 420623"/>
                <a:gd name="connsiteX40" fmla="*/ 192119 w 995171"/>
                <a:gd name="connsiteY40" fmla="*/ 269558 h 420623"/>
                <a:gd name="connsiteX41" fmla="*/ 211741 w 995171"/>
                <a:gd name="connsiteY41" fmla="*/ 210884 h 420623"/>
                <a:gd name="connsiteX42" fmla="*/ 258985 w 995171"/>
                <a:gd name="connsiteY42" fmla="*/ 190786 h 420623"/>
                <a:gd name="connsiteX43" fmla="*/ 307753 w 995171"/>
                <a:gd name="connsiteY43" fmla="*/ 210407 h 420623"/>
                <a:gd name="connsiteX44" fmla="*/ 323945 w 995171"/>
                <a:gd name="connsiteY44" fmla="*/ 264605 h 420623"/>
                <a:gd name="connsiteX45" fmla="*/ 323945 w 995171"/>
                <a:gd name="connsiteY45" fmla="*/ 264605 h 420623"/>
                <a:gd name="connsiteX46" fmla="*/ 323945 w 995171"/>
                <a:gd name="connsiteY46" fmla="*/ 265176 h 420623"/>
                <a:gd name="connsiteX47" fmla="*/ 323945 w 995171"/>
                <a:gd name="connsiteY47" fmla="*/ 265271 h 420623"/>
                <a:gd name="connsiteX48" fmla="*/ 323945 w 995171"/>
                <a:gd name="connsiteY48" fmla="*/ 414814 h 420623"/>
                <a:gd name="connsiteX49" fmla="*/ 399098 w 995171"/>
                <a:gd name="connsiteY49" fmla="*/ 414814 h 420623"/>
                <a:gd name="connsiteX50" fmla="*/ 399098 w 995171"/>
                <a:gd name="connsiteY50" fmla="*/ 254222 h 420623"/>
                <a:gd name="connsiteX51" fmla="*/ 367951 w 995171"/>
                <a:gd name="connsiteY51" fmla="*/ 159830 h 420623"/>
                <a:gd name="connsiteX52" fmla="*/ 881825 w 995171"/>
                <a:gd name="connsiteY52" fmla="*/ 272796 h 420623"/>
                <a:gd name="connsiteX53" fmla="*/ 871061 w 995171"/>
                <a:gd name="connsiteY53" fmla="*/ 215646 h 420623"/>
                <a:gd name="connsiteX54" fmla="*/ 841057 w 995171"/>
                <a:gd name="connsiteY54" fmla="*/ 168974 h 420623"/>
                <a:gd name="connsiteX55" fmla="*/ 794957 w 995171"/>
                <a:gd name="connsiteY55" fmla="*/ 137636 h 420623"/>
                <a:gd name="connsiteX56" fmla="*/ 735806 w 995171"/>
                <a:gd name="connsiteY56" fmla="*/ 126302 h 420623"/>
                <a:gd name="connsiteX57" fmla="*/ 678371 w 995171"/>
                <a:gd name="connsiteY57" fmla="*/ 137922 h 420623"/>
                <a:gd name="connsiteX58" fmla="*/ 631698 w 995171"/>
                <a:gd name="connsiteY58" fmla="*/ 169355 h 420623"/>
                <a:gd name="connsiteX59" fmla="*/ 600266 w 995171"/>
                <a:gd name="connsiteY59" fmla="*/ 216027 h 420623"/>
                <a:gd name="connsiteX60" fmla="*/ 588645 w 995171"/>
                <a:gd name="connsiteY60" fmla="*/ 273463 h 420623"/>
                <a:gd name="connsiteX61" fmla="*/ 599694 w 995171"/>
                <a:gd name="connsiteY61" fmla="*/ 330899 h 420623"/>
                <a:gd name="connsiteX62" fmla="*/ 630269 w 995171"/>
                <a:gd name="connsiteY62" fmla="*/ 377571 h 420623"/>
                <a:gd name="connsiteX63" fmla="*/ 677513 w 995171"/>
                <a:gd name="connsiteY63" fmla="*/ 409004 h 420623"/>
                <a:gd name="connsiteX64" fmla="*/ 738092 w 995171"/>
                <a:gd name="connsiteY64" fmla="*/ 420624 h 420623"/>
                <a:gd name="connsiteX65" fmla="*/ 863918 w 995171"/>
                <a:gd name="connsiteY65" fmla="*/ 365093 h 420623"/>
                <a:gd name="connsiteX66" fmla="*/ 810292 w 995171"/>
                <a:gd name="connsiteY66" fmla="*/ 324231 h 420623"/>
                <a:gd name="connsiteX67" fmla="*/ 738664 w 995171"/>
                <a:gd name="connsiteY67" fmla="*/ 355854 h 420623"/>
                <a:gd name="connsiteX68" fmla="*/ 687229 w 995171"/>
                <a:gd name="connsiteY68" fmla="*/ 341376 h 420623"/>
                <a:gd name="connsiteX69" fmla="*/ 660368 w 995171"/>
                <a:gd name="connsiteY69" fmla="*/ 302133 h 420623"/>
                <a:gd name="connsiteX70" fmla="*/ 659606 w 995171"/>
                <a:gd name="connsiteY70" fmla="*/ 299466 h 420623"/>
                <a:gd name="connsiteX71" fmla="*/ 881825 w 995171"/>
                <a:gd name="connsiteY71" fmla="*/ 299466 h 420623"/>
                <a:gd name="connsiteX72" fmla="*/ 881825 w 995171"/>
                <a:gd name="connsiteY72" fmla="*/ 272796 h 420623"/>
                <a:gd name="connsiteX73" fmla="*/ 660368 w 995171"/>
                <a:gd name="connsiteY73" fmla="*/ 246793 h 420623"/>
                <a:gd name="connsiteX74" fmla="*/ 735330 w 995171"/>
                <a:gd name="connsiteY74" fmla="*/ 189929 h 420623"/>
                <a:gd name="connsiteX75" fmla="*/ 810387 w 995171"/>
                <a:gd name="connsiteY75" fmla="*/ 246698 h 420623"/>
                <a:gd name="connsiteX76" fmla="*/ 660368 w 995171"/>
                <a:gd name="connsiteY76" fmla="*/ 246793 h 42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95171" h="420623">
                  <a:moveTo>
                    <a:pt x="74486" y="131921"/>
                  </a:moveTo>
                  <a:lnTo>
                    <a:pt x="0" y="131921"/>
                  </a:lnTo>
                  <a:lnTo>
                    <a:pt x="0" y="414719"/>
                  </a:lnTo>
                  <a:lnTo>
                    <a:pt x="74486" y="414719"/>
                  </a:lnTo>
                  <a:lnTo>
                    <a:pt x="74486" y="131921"/>
                  </a:lnTo>
                  <a:close/>
                  <a:moveTo>
                    <a:pt x="568262" y="417576"/>
                  </a:moveTo>
                  <a:lnTo>
                    <a:pt x="568262" y="348234"/>
                  </a:lnTo>
                  <a:cubicBezTo>
                    <a:pt x="557308" y="348139"/>
                    <a:pt x="548259" y="347567"/>
                    <a:pt x="541306" y="346520"/>
                  </a:cubicBezTo>
                  <a:cubicBezTo>
                    <a:pt x="533591" y="345281"/>
                    <a:pt x="527685" y="342710"/>
                    <a:pt x="523780" y="338804"/>
                  </a:cubicBezTo>
                  <a:cubicBezTo>
                    <a:pt x="519875" y="334899"/>
                    <a:pt x="517303" y="329184"/>
                    <a:pt x="516065" y="321945"/>
                  </a:cubicBezTo>
                  <a:cubicBezTo>
                    <a:pt x="514922" y="314992"/>
                    <a:pt x="514350" y="305753"/>
                    <a:pt x="514350" y="294608"/>
                  </a:cubicBezTo>
                  <a:lnTo>
                    <a:pt x="514350" y="195644"/>
                  </a:lnTo>
                  <a:lnTo>
                    <a:pt x="568262" y="195644"/>
                  </a:lnTo>
                  <a:lnTo>
                    <a:pt x="568262" y="131921"/>
                  </a:lnTo>
                  <a:lnTo>
                    <a:pt x="514350" y="131921"/>
                  </a:lnTo>
                  <a:lnTo>
                    <a:pt x="514350" y="21812"/>
                  </a:lnTo>
                  <a:lnTo>
                    <a:pt x="439865" y="21812"/>
                  </a:lnTo>
                  <a:lnTo>
                    <a:pt x="439865" y="295180"/>
                  </a:lnTo>
                  <a:cubicBezTo>
                    <a:pt x="439865" y="318230"/>
                    <a:pt x="441865" y="337852"/>
                    <a:pt x="445865" y="353473"/>
                  </a:cubicBezTo>
                  <a:cubicBezTo>
                    <a:pt x="449771" y="368903"/>
                    <a:pt x="456438" y="381572"/>
                    <a:pt x="465677" y="391001"/>
                  </a:cubicBezTo>
                  <a:cubicBezTo>
                    <a:pt x="474917" y="400431"/>
                    <a:pt x="487204" y="407289"/>
                    <a:pt x="502063" y="411385"/>
                  </a:cubicBezTo>
                  <a:cubicBezTo>
                    <a:pt x="517112" y="415481"/>
                    <a:pt x="536258" y="417671"/>
                    <a:pt x="558927" y="417671"/>
                  </a:cubicBezTo>
                  <a:lnTo>
                    <a:pt x="568262" y="417671"/>
                  </a:lnTo>
                  <a:close/>
                  <a:moveTo>
                    <a:pt x="995172" y="0"/>
                  </a:moveTo>
                  <a:lnTo>
                    <a:pt x="920687" y="0"/>
                  </a:lnTo>
                  <a:lnTo>
                    <a:pt x="920687" y="414719"/>
                  </a:lnTo>
                  <a:lnTo>
                    <a:pt x="995172" y="414719"/>
                  </a:lnTo>
                  <a:lnTo>
                    <a:pt x="995172" y="0"/>
                  </a:lnTo>
                  <a:close/>
                  <a:moveTo>
                    <a:pt x="367951" y="159830"/>
                  </a:moveTo>
                  <a:cubicBezTo>
                    <a:pt x="347282" y="137541"/>
                    <a:pt x="318135" y="126206"/>
                    <a:pt x="281273" y="126206"/>
                  </a:cubicBezTo>
                  <a:cubicBezTo>
                    <a:pt x="263462" y="126206"/>
                    <a:pt x="247079" y="129921"/>
                    <a:pt x="232410" y="137065"/>
                  </a:cubicBezTo>
                  <a:cubicBezTo>
                    <a:pt x="217742" y="144304"/>
                    <a:pt x="205264" y="154496"/>
                    <a:pt x="195358" y="167259"/>
                  </a:cubicBezTo>
                  <a:lnTo>
                    <a:pt x="191262" y="172498"/>
                  </a:lnTo>
                  <a:lnTo>
                    <a:pt x="191262" y="167831"/>
                  </a:lnTo>
                  <a:lnTo>
                    <a:pt x="191262" y="132017"/>
                  </a:lnTo>
                  <a:lnTo>
                    <a:pt x="117920" y="132017"/>
                  </a:lnTo>
                  <a:lnTo>
                    <a:pt x="117920" y="414814"/>
                  </a:lnTo>
                  <a:lnTo>
                    <a:pt x="191929" y="414814"/>
                  </a:lnTo>
                  <a:lnTo>
                    <a:pt x="191929" y="264128"/>
                  </a:lnTo>
                  <a:lnTo>
                    <a:pt x="192024" y="274606"/>
                  </a:lnTo>
                  <a:cubicBezTo>
                    <a:pt x="192024" y="272891"/>
                    <a:pt x="192024" y="271177"/>
                    <a:pt x="192119" y="269558"/>
                  </a:cubicBezTo>
                  <a:cubicBezTo>
                    <a:pt x="192881" y="243173"/>
                    <a:pt x="199454" y="223456"/>
                    <a:pt x="211741" y="210884"/>
                  </a:cubicBezTo>
                  <a:cubicBezTo>
                    <a:pt x="224790" y="197549"/>
                    <a:pt x="240697" y="190786"/>
                    <a:pt x="258985" y="190786"/>
                  </a:cubicBezTo>
                  <a:cubicBezTo>
                    <a:pt x="280511" y="190786"/>
                    <a:pt x="296894" y="197358"/>
                    <a:pt x="307753" y="210407"/>
                  </a:cubicBezTo>
                  <a:cubicBezTo>
                    <a:pt x="318421" y="223171"/>
                    <a:pt x="323850" y="241364"/>
                    <a:pt x="323945" y="264605"/>
                  </a:cubicBezTo>
                  <a:lnTo>
                    <a:pt x="323945" y="264605"/>
                  </a:lnTo>
                  <a:lnTo>
                    <a:pt x="323945" y="265176"/>
                  </a:lnTo>
                  <a:lnTo>
                    <a:pt x="323945" y="265271"/>
                  </a:lnTo>
                  <a:lnTo>
                    <a:pt x="323945" y="414814"/>
                  </a:lnTo>
                  <a:lnTo>
                    <a:pt x="399098" y="414814"/>
                  </a:lnTo>
                  <a:lnTo>
                    <a:pt x="399098" y="254222"/>
                  </a:lnTo>
                  <a:cubicBezTo>
                    <a:pt x="399193" y="213931"/>
                    <a:pt x="388620" y="182118"/>
                    <a:pt x="367951" y="159830"/>
                  </a:cubicBezTo>
                  <a:moveTo>
                    <a:pt x="881825" y="272796"/>
                  </a:moveTo>
                  <a:cubicBezTo>
                    <a:pt x="881825" y="252508"/>
                    <a:pt x="878205" y="233267"/>
                    <a:pt x="871061" y="215646"/>
                  </a:cubicBezTo>
                  <a:cubicBezTo>
                    <a:pt x="863918" y="198025"/>
                    <a:pt x="853821" y="182309"/>
                    <a:pt x="841057" y="168974"/>
                  </a:cubicBezTo>
                  <a:cubicBezTo>
                    <a:pt x="828294" y="155639"/>
                    <a:pt x="812768" y="145066"/>
                    <a:pt x="794957" y="137636"/>
                  </a:cubicBezTo>
                  <a:cubicBezTo>
                    <a:pt x="777145" y="130112"/>
                    <a:pt x="757238" y="126302"/>
                    <a:pt x="735806" y="126302"/>
                  </a:cubicBezTo>
                  <a:cubicBezTo>
                    <a:pt x="715518" y="126302"/>
                    <a:pt x="696182" y="130207"/>
                    <a:pt x="678371" y="137922"/>
                  </a:cubicBezTo>
                  <a:cubicBezTo>
                    <a:pt x="660559" y="145637"/>
                    <a:pt x="644843" y="156210"/>
                    <a:pt x="631698" y="169355"/>
                  </a:cubicBezTo>
                  <a:cubicBezTo>
                    <a:pt x="618554" y="182499"/>
                    <a:pt x="607981" y="198215"/>
                    <a:pt x="600266" y="216027"/>
                  </a:cubicBezTo>
                  <a:cubicBezTo>
                    <a:pt x="592550" y="233839"/>
                    <a:pt x="588645" y="253175"/>
                    <a:pt x="588645" y="273463"/>
                  </a:cubicBezTo>
                  <a:cubicBezTo>
                    <a:pt x="588645" y="293751"/>
                    <a:pt x="592360" y="313087"/>
                    <a:pt x="599694" y="330899"/>
                  </a:cubicBezTo>
                  <a:cubicBezTo>
                    <a:pt x="607028" y="348710"/>
                    <a:pt x="617315" y="364426"/>
                    <a:pt x="630269" y="377571"/>
                  </a:cubicBezTo>
                  <a:cubicBezTo>
                    <a:pt x="643223" y="390716"/>
                    <a:pt x="659130" y="401288"/>
                    <a:pt x="677513" y="409004"/>
                  </a:cubicBezTo>
                  <a:cubicBezTo>
                    <a:pt x="695897" y="416719"/>
                    <a:pt x="716280" y="420624"/>
                    <a:pt x="738092" y="420624"/>
                  </a:cubicBezTo>
                  <a:cubicBezTo>
                    <a:pt x="801148" y="420624"/>
                    <a:pt x="840391" y="391954"/>
                    <a:pt x="863918" y="365093"/>
                  </a:cubicBezTo>
                  <a:lnTo>
                    <a:pt x="810292" y="324231"/>
                  </a:lnTo>
                  <a:cubicBezTo>
                    <a:pt x="798957" y="337661"/>
                    <a:pt x="772192" y="355854"/>
                    <a:pt x="738664" y="355854"/>
                  </a:cubicBezTo>
                  <a:cubicBezTo>
                    <a:pt x="717614" y="355854"/>
                    <a:pt x="700373" y="350996"/>
                    <a:pt x="687229" y="341376"/>
                  </a:cubicBezTo>
                  <a:cubicBezTo>
                    <a:pt x="674084" y="331756"/>
                    <a:pt x="665036" y="318611"/>
                    <a:pt x="660368" y="302133"/>
                  </a:cubicBezTo>
                  <a:lnTo>
                    <a:pt x="659606" y="299466"/>
                  </a:lnTo>
                  <a:lnTo>
                    <a:pt x="881825" y="299466"/>
                  </a:lnTo>
                  <a:lnTo>
                    <a:pt x="881825" y="272796"/>
                  </a:lnTo>
                  <a:close/>
                  <a:moveTo>
                    <a:pt x="660368" y="246793"/>
                  </a:moveTo>
                  <a:cubicBezTo>
                    <a:pt x="660368" y="226124"/>
                    <a:pt x="684086" y="189929"/>
                    <a:pt x="735330" y="189929"/>
                  </a:cubicBezTo>
                  <a:cubicBezTo>
                    <a:pt x="786575" y="189929"/>
                    <a:pt x="810387" y="226028"/>
                    <a:pt x="810387" y="246698"/>
                  </a:cubicBezTo>
                  <a:lnTo>
                    <a:pt x="660368" y="2467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1C42114-E0DC-41C5-A333-869DAB921F8F}"/>
                </a:ext>
              </a:extLst>
            </p:cNvPr>
            <p:cNvSpPr/>
            <p:nvPr/>
          </p:nvSpPr>
          <p:spPr>
            <a:xfrm>
              <a:off x="2358770" y="6728469"/>
              <a:ext cx="79057" cy="79057"/>
            </a:xfrm>
            <a:custGeom>
              <a:avLst/>
              <a:gdLst>
                <a:gd name="connsiteX0" fmla="*/ 39529 w 79057"/>
                <a:gd name="connsiteY0" fmla="*/ 5620 h 79057"/>
                <a:gd name="connsiteX1" fmla="*/ 73438 w 79057"/>
                <a:gd name="connsiteY1" fmla="*/ 39529 h 79057"/>
                <a:gd name="connsiteX2" fmla="*/ 39529 w 79057"/>
                <a:gd name="connsiteY2" fmla="*/ 73438 h 79057"/>
                <a:gd name="connsiteX3" fmla="*/ 5620 w 79057"/>
                <a:gd name="connsiteY3" fmla="*/ 39529 h 79057"/>
                <a:gd name="connsiteX4" fmla="*/ 39529 w 79057"/>
                <a:gd name="connsiteY4" fmla="*/ 5620 h 79057"/>
                <a:gd name="connsiteX5" fmla="*/ 39529 w 79057"/>
                <a:gd name="connsiteY5" fmla="*/ 0 h 79057"/>
                <a:gd name="connsiteX6" fmla="*/ 0 w 79057"/>
                <a:gd name="connsiteY6" fmla="*/ 39529 h 79057"/>
                <a:gd name="connsiteX7" fmla="*/ 39529 w 79057"/>
                <a:gd name="connsiteY7" fmla="*/ 79058 h 79057"/>
                <a:gd name="connsiteX8" fmla="*/ 79058 w 79057"/>
                <a:gd name="connsiteY8" fmla="*/ 39529 h 79057"/>
                <a:gd name="connsiteX9" fmla="*/ 39529 w 79057"/>
                <a:gd name="connsiteY9" fmla="*/ 0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057" h="79057">
                  <a:moveTo>
                    <a:pt x="39529" y="5620"/>
                  </a:moveTo>
                  <a:cubicBezTo>
                    <a:pt x="58198" y="5620"/>
                    <a:pt x="73438" y="20860"/>
                    <a:pt x="73438" y="39529"/>
                  </a:cubicBezTo>
                  <a:cubicBezTo>
                    <a:pt x="73438" y="58198"/>
                    <a:pt x="58198" y="73438"/>
                    <a:pt x="39529" y="73438"/>
                  </a:cubicBezTo>
                  <a:cubicBezTo>
                    <a:pt x="20860" y="73438"/>
                    <a:pt x="5620" y="58198"/>
                    <a:pt x="5620" y="39529"/>
                  </a:cubicBezTo>
                  <a:cubicBezTo>
                    <a:pt x="5620" y="20860"/>
                    <a:pt x="20860" y="5620"/>
                    <a:pt x="39529" y="5620"/>
                  </a:cubicBezTo>
                  <a:moveTo>
                    <a:pt x="39529" y="0"/>
                  </a:moveTo>
                  <a:cubicBezTo>
                    <a:pt x="17717" y="0"/>
                    <a:pt x="0" y="17717"/>
                    <a:pt x="0" y="39529"/>
                  </a:cubicBezTo>
                  <a:cubicBezTo>
                    <a:pt x="0" y="61341"/>
                    <a:pt x="17717" y="79058"/>
                    <a:pt x="39529" y="79058"/>
                  </a:cubicBezTo>
                  <a:cubicBezTo>
                    <a:pt x="61341" y="79058"/>
                    <a:pt x="79058" y="61341"/>
                    <a:pt x="79058" y="39529"/>
                  </a:cubicBezTo>
                  <a:cubicBezTo>
                    <a:pt x="79058" y="17717"/>
                    <a:pt x="61341" y="0"/>
                    <a:pt x="39529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B18CC9F-8A17-402D-B10E-AE9061E9554F}"/>
                </a:ext>
              </a:extLst>
            </p:cNvPr>
            <p:cNvSpPr/>
            <p:nvPr/>
          </p:nvSpPr>
          <p:spPr>
            <a:xfrm>
              <a:off x="2384869" y="6748090"/>
              <a:ext cx="30765" cy="39528"/>
            </a:xfrm>
            <a:custGeom>
              <a:avLst/>
              <a:gdLst>
                <a:gd name="connsiteX0" fmla="*/ 16383 w 30765"/>
                <a:gd name="connsiteY0" fmla="*/ 95 h 39528"/>
                <a:gd name="connsiteX1" fmla="*/ 23051 w 30765"/>
                <a:gd name="connsiteY1" fmla="*/ 1715 h 39528"/>
                <a:gd name="connsiteX2" fmla="*/ 27718 w 30765"/>
                <a:gd name="connsiteY2" fmla="*/ 6191 h 39528"/>
                <a:gd name="connsiteX3" fmla="*/ 29337 w 30765"/>
                <a:gd name="connsiteY3" fmla="*/ 12478 h 39528"/>
                <a:gd name="connsiteX4" fmla="*/ 27146 w 30765"/>
                <a:gd name="connsiteY4" fmla="*/ 19622 h 39528"/>
                <a:gd name="connsiteX5" fmla="*/ 21812 w 30765"/>
                <a:gd name="connsiteY5" fmla="*/ 23717 h 39528"/>
                <a:gd name="connsiteX6" fmla="*/ 30766 w 30765"/>
                <a:gd name="connsiteY6" fmla="*/ 39529 h 39528"/>
                <a:gd name="connsiteX7" fmla="*/ 23717 w 30765"/>
                <a:gd name="connsiteY7" fmla="*/ 39529 h 39528"/>
                <a:gd name="connsiteX8" fmla="*/ 15526 w 30765"/>
                <a:gd name="connsiteY8" fmla="*/ 24860 h 39528"/>
                <a:gd name="connsiteX9" fmla="*/ 6191 w 30765"/>
                <a:gd name="connsiteY9" fmla="*/ 24860 h 39528"/>
                <a:gd name="connsiteX10" fmla="*/ 6191 w 30765"/>
                <a:gd name="connsiteY10" fmla="*/ 39529 h 39528"/>
                <a:gd name="connsiteX11" fmla="*/ 0 w 30765"/>
                <a:gd name="connsiteY11" fmla="*/ 39529 h 39528"/>
                <a:gd name="connsiteX12" fmla="*/ 0 w 30765"/>
                <a:gd name="connsiteY12" fmla="*/ 0 h 39528"/>
                <a:gd name="connsiteX13" fmla="*/ 16383 w 30765"/>
                <a:gd name="connsiteY13" fmla="*/ 0 h 39528"/>
                <a:gd name="connsiteX14" fmla="*/ 16383 w 30765"/>
                <a:gd name="connsiteY14" fmla="*/ 19336 h 39528"/>
                <a:gd name="connsiteX15" fmla="*/ 19907 w 30765"/>
                <a:gd name="connsiteY15" fmla="*/ 18478 h 39528"/>
                <a:gd name="connsiteX16" fmla="*/ 22289 w 30765"/>
                <a:gd name="connsiteY16" fmla="*/ 16097 h 39528"/>
                <a:gd name="connsiteX17" fmla="*/ 23146 w 30765"/>
                <a:gd name="connsiteY17" fmla="*/ 12573 h 39528"/>
                <a:gd name="connsiteX18" fmla="*/ 22289 w 30765"/>
                <a:gd name="connsiteY18" fmla="*/ 9049 h 39528"/>
                <a:gd name="connsiteX19" fmla="*/ 19907 w 30765"/>
                <a:gd name="connsiteY19" fmla="*/ 6668 h 39528"/>
                <a:gd name="connsiteX20" fmla="*/ 16383 w 30765"/>
                <a:gd name="connsiteY20" fmla="*/ 5810 h 39528"/>
                <a:gd name="connsiteX21" fmla="*/ 6191 w 30765"/>
                <a:gd name="connsiteY21" fmla="*/ 5810 h 39528"/>
                <a:gd name="connsiteX22" fmla="*/ 6191 w 30765"/>
                <a:gd name="connsiteY22" fmla="*/ 19336 h 39528"/>
                <a:gd name="connsiteX23" fmla="*/ 16383 w 30765"/>
                <a:gd name="connsiteY23" fmla="*/ 19336 h 3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765" h="39528">
                  <a:moveTo>
                    <a:pt x="16383" y="95"/>
                  </a:moveTo>
                  <a:cubicBezTo>
                    <a:pt x="18860" y="95"/>
                    <a:pt x="21050" y="667"/>
                    <a:pt x="23051" y="1715"/>
                  </a:cubicBezTo>
                  <a:cubicBezTo>
                    <a:pt x="25051" y="2762"/>
                    <a:pt x="26575" y="4286"/>
                    <a:pt x="27718" y="6191"/>
                  </a:cubicBezTo>
                  <a:cubicBezTo>
                    <a:pt x="28861" y="8096"/>
                    <a:pt x="29337" y="10192"/>
                    <a:pt x="29337" y="12478"/>
                  </a:cubicBezTo>
                  <a:cubicBezTo>
                    <a:pt x="29337" y="15335"/>
                    <a:pt x="28575" y="17717"/>
                    <a:pt x="27146" y="19622"/>
                  </a:cubicBezTo>
                  <a:cubicBezTo>
                    <a:pt x="25718" y="21527"/>
                    <a:pt x="23908" y="22860"/>
                    <a:pt x="21812" y="23717"/>
                  </a:cubicBezTo>
                  <a:lnTo>
                    <a:pt x="30766" y="39529"/>
                  </a:lnTo>
                  <a:lnTo>
                    <a:pt x="23717" y="39529"/>
                  </a:lnTo>
                  <a:lnTo>
                    <a:pt x="15526" y="24860"/>
                  </a:lnTo>
                  <a:lnTo>
                    <a:pt x="6191" y="24860"/>
                  </a:lnTo>
                  <a:lnTo>
                    <a:pt x="6191" y="39529"/>
                  </a:lnTo>
                  <a:lnTo>
                    <a:pt x="0" y="39529"/>
                  </a:lnTo>
                  <a:lnTo>
                    <a:pt x="0" y="0"/>
                  </a:lnTo>
                  <a:lnTo>
                    <a:pt x="16383" y="0"/>
                  </a:lnTo>
                  <a:close/>
                  <a:moveTo>
                    <a:pt x="16383" y="19336"/>
                  </a:moveTo>
                  <a:cubicBezTo>
                    <a:pt x="17717" y="19336"/>
                    <a:pt x="18860" y="19050"/>
                    <a:pt x="19907" y="18478"/>
                  </a:cubicBezTo>
                  <a:cubicBezTo>
                    <a:pt x="20955" y="17907"/>
                    <a:pt x="21717" y="17050"/>
                    <a:pt x="22289" y="16097"/>
                  </a:cubicBezTo>
                  <a:cubicBezTo>
                    <a:pt x="22860" y="15050"/>
                    <a:pt x="23146" y="13906"/>
                    <a:pt x="23146" y="12573"/>
                  </a:cubicBezTo>
                  <a:cubicBezTo>
                    <a:pt x="23146" y="11240"/>
                    <a:pt x="22860" y="10097"/>
                    <a:pt x="22289" y="9049"/>
                  </a:cubicBezTo>
                  <a:cubicBezTo>
                    <a:pt x="21717" y="8001"/>
                    <a:pt x="20860" y="7239"/>
                    <a:pt x="19907" y="6668"/>
                  </a:cubicBezTo>
                  <a:cubicBezTo>
                    <a:pt x="18860" y="6096"/>
                    <a:pt x="17717" y="5810"/>
                    <a:pt x="16383" y="5810"/>
                  </a:cubicBezTo>
                  <a:lnTo>
                    <a:pt x="6191" y="5810"/>
                  </a:lnTo>
                  <a:lnTo>
                    <a:pt x="6191" y="19336"/>
                  </a:lnTo>
                  <a:lnTo>
                    <a:pt x="16383" y="19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543438" y="944163"/>
            <a:ext cx="9810362" cy="62770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tx2"/>
                </a:solidFill>
                <a:latin typeface="IntelOne Text" panose="020B0503020203020204" pitchFamily="34" charset="77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1542536" y="1635111"/>
            <a:ext cx="9789007" cy="1874852"/>
          </a:xfrm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1542536" y="3602038"/>
            <a:ext cx="978900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970715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Photo B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1F4567CD-F1DA-4E8F-ADDF-371B07892411}"/>
              </a:ext>
            </a:extLst>
          </p:cNvPr>
          <p:cNvSpPr/>
          <p:nvPr userDrawn="1"/>
        </p:nvSpPr>
        <p:spPr>
          <a:xfrm>
            <a:off x="860457" y="4951823"/>
            <a:ext cx="158111" cy="158111"/>
          </a:xfrm>
          <a:prstGeom prst="rect">
            <a:avLst/>
          </a:prstGeom>
          <a:solidFill>
            <a:srgbClr val="65317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F16119A-1487-48A7-9CC6-71F9F9535C16}"/>
              </a:ext>
            </a:extLst>
          </p:cNvPr>
          <p:cNvSpPr/>
          <p:nvPr userDrawn="1"/>
        </p:nvSpPr>
        <p:spPr>
          <a:xfrm>
            <a:off x="573803" y="5104242"/>
            <a:ext cx="286654" cy="286654"/>
          </a:xfrm>
          <a:prstGeom prst="rect">
            <a:avLst/>
          </a:prstGeom>
          <a:solidFill>
            <a:srgbClr val="CC94D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3CF0AA4-E89F-418F-83F2-0CC0FB3DF16B}"/>
              </a:ext>
            </a:extLst>
          </p:cNvPr>
          <p:cNvSpPr/>
          <p:nvPr userDrawn="1"/>
        </p:nvSpPr>
        <p:spPr>
          <a:xfrm>
            <a:off x="861107" y="5390896"/>
            <a:ext cx="610214" cy="610214"/>
          </a:xfrm>
          <a:prstGeom prst="rect">
            <a:avLst/>
          </a:prstGeom>
          <a:solidFill>
            <a:srgbClr val="8F5DA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9F8D4CB-DB57-4130-8BDE-86D5A4C11D49}"/>
              </a:ext>
            </a:extLst>
          </p:cNvPr>
          <p:cNvSpPr/>
          <p:nvPr userDrawn="1"/>
        </p:nvSpPr>
        <p:spPr>
          <a:xfrm>
            <a:off x="1468406" y="0"/>
            <a:ext cx="3430768" cy="5390870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02BD194-F320-4426-964A-1D4F58024C5F}"/>
              </a:ext>
            </a:extLst>
          </p:cNvPr>
          <p:cNvGrpSpPr/>
          <p:nvPr userDrawn="1"/>
        </p:nvGrpSpPr>
        <p:grpSpPr>
          <a:xfrm>
            <a:off x="1468406" y="5995719"/>
            <a:ext cx="1059754" cy="396801"/>
            <a:chOff x="1314450" y="6391094"/>
            <a:chExt cx="1123377" cy="420623"/>
          </a:xfrm>
          <a:solidFill>
            <a:schemeClr val="tx1"/>
          </a:solidFill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1C32755-5BE0-4F78-B52A-08742A60A8EF}"/>
                </a:ext>
              </a:extLst>
            </p:cNvPr>
            <p:cNvSpPr/>
            <p:nvPr/>
          </p:nvSpPr>
          <p:spPr>
            <a:xfrm>
              <a:off x="1314450" y="6396809"/>
              <a:ext cx="78581" cy="78581"/>
            </a:xfrm>
            <a:custGeom>
              <a:avLst/>
              <a:gdLst>
                <a:gd name="connsiteX0" fmla="*/ 0 w 78581"/>
                <a:gd name="connsiteY0" fmla="*/ 0 h 78581"/>
                <a:gd name="connsiteX1" fmla="*/ 78581 w 78581"/>
                <a:gd name="connsiteY1" fmla="*/ 0 h 78581"/>
                <a:gd name="connsiteX2" fmla="*/ 78581 w 78581"/>
                <a:gd name="connsiteY2" fmla="*/ 78581 h 78581"/>
                <a:gd name="connsiteX3" fmla="*/ 0 w 78581"/>
                <a:gd name="connsiteY3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81" h="78581">
                  <a:moveTo>
                    <a:pt x="0" y="0"/>
                  </a:moveTo>
                  <a:lnTo>
                    <a:pt x="78581" y="0"/>
                  </a:lnTo>
                  <a:lnTo>
                    <a:pt x="78581" y="78581"/>
                  </a:lnTo>
                  <a:lnTo>
                    <a:pt x="0" y="78581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33F9D2F-6ED9-4D82-B111-BEFD50CBB7B2}"/>
                </a:ext>
              </a:extLst>
            </p:cNvPr>
            <p:cNvSpPr/>
            <p:nvPr/>
          </p:nvSpPr>
          <p:spPr>
            <a:xfrm>
              <a:off x="1316545" y="6391094"/>
              <a:ext cx="995171" cy="420623"/>
            </a:xfrm>
            <a:custGeom>
              <a:avLst/>
              <a:gdLst>
                <a:gd name="connsiteX0" fmla="*/ 74486 w 995171"/>
                <a:gd name="connsiteY0" fmla="*/ 131921 h 420623"/>
                <a:gd name="connsiteX1" fmla="*/ 0 w 995171"/>
                <a:gd name="connsiteY1" fmla="*/ 131921 h 420623"/>
                <a:gd name="connsiteX2" fmla="*/ 0 w 995171"/>
                <a:gd name="connsiteY2" fmla="*/ 414719 h 420623"/>
                <a:gd name="connsiteX3" fmla="*/ 74486 w 995171"/>
                <a:gd name="connsiteY3" fmla="*/ 414719 h 420623"/>
                <a:gd name="connsiteX4" fmla="*/ 74486 w 995171"/>
                <a:gd name="connsiteY4" fmla="*/ 131921 h 420623"/>
                <a:gd name="connsiteX5" fmla="*/ 568262 w 995171"/>
                <a:gd name="connsiteY5" fmla="*/ 417576 h 420623"/>
                <a:gd name="connsiteX6" fmla="*/ 568262 w 995171"/>
                <a:gd name="connsiteY6" fmla="*/ 348234 h 420623"/>
                <a:gd name="connsiteX7" fmla="*/ 541306 w 995171"/>
                <a:gd name="connsiteY7" fmla="*/ 346520 h 420623"/>
                <a:gd name="connsiteX8" fmla="*/ 523780 w 995171"/>
                <a:gd name="connsiteY8" fmla="*/ 338804 h 420623"/>
                <a:gd name="connsiteX9" fmla="*/ 516065 w 995171"/>
                <a:gd name="connsiteY9" fmla="*/ 321945 h 420623"/>
                <a:gd name="connsiteX10" fmla="*/ 514350 w 995171"/>
                <a:gd name="connsiteY10" fmla="*/ 294608 h 420623"/>
                <a:gd name="connsiteX11" fmla="*/ 514350 w 995171"/>
                <a:gd name="connsiteY11" fmla="*/ 195644 h 420623"/>
                <a:gd name="connsiteX12" fmla="*/ 568262 w 995171"/>
                <a:gd name="connsiteY12" fmla="*/ 195644 h 420623"/>
                <a:gd name="connsiteX13" fmla="*/ 568262 w 995171"/>
                <a:gd name="connsiteY13" fmla="*/ 131921 h 420623"/>
                <a:gd name="connsiteX14" fmla="*/ 514350 w 995171"/>
                <a:gd name="connsiteY14" fmla="*/ 131921 h 420623"/>
                <a:gd name="connsiteX15" fmla="*/ 514350 w 995171"/>
                <a:gd name="connsiteY15" fmla="*/ 21812 h 420623"/>
                <a:gd name="connsiteX16" fmla="*/ 439865 w 995171"/>
                <a:gd name="connsiteY16" fmla="*/ 21812 h 420623"/>
                <a:gd name="connsiteX17" fmla="*/ 439865 w 995171"/>
                <a:gd name="connsiteY17" fmla="*/ 295180 h 420623"/>
                <a:gd name="connsiteX18" fmla="*/ 445865 w 995171"/>
                <a:gd name="connsiteY18" fmla="*/ 353473 h 420623"/>
                <a:gd name="connsiteX19" fmla="*/ 465677 w 995171"/>
                <a:gd name="connsiteY19" fmla="*/ 391001 h 420623"/>
                <a:gd name="connsiteX20" fmla="*/ 502063 w 995171"/>
                <a:gd name="connsiteY20" fmla="*/ 411385 h 420623"/>
                <a:gd name="connsiteX21" fmla="*/ 558927 w 995171"/>
                <a:gd name="connsiteY21" fmla="*/ 417671 h 420623"/>
                <a:gd name="connsiteX22" fmla="*/ 568262 w 995171"/>
                <a:gd name="connsiteY22" fmla="*/ 417671 h 420623"/>
                <a:gd name="connsiteX23" fmla="*/ 995172 w 995171"/>
                <a:gd name="connsiteY23" fmla="*/ 0 h 420623"/>
                <a:gd name="connsiteX24" fmla="*/ 920687 w 995171"/>
                <a:gd name="connsiteY24" fmla="*/ 0 h 420623"/>
                <a:gd name="connsiteX25" fmla="*/ 920687 w 995171"/>
                <a:gd name="connsiteY25" fmla="*/ 414719 h 420623"/>
                <a:gd name="connsiteX26" fmla="*/ 995172 w 995171"/>
                <a:gd name="connsiteY26" fmla="*/ 414719 h 420623"/>
                <a:gd name="connsiteX27" fmla="*/ 995172 w 995171"/>
                <a:gd name="connsiteY27" fmla="*/ 0 h 420623"/>
                <a:gd name="connsiteX28" fmla="*/ 367951 w 995171"/>
                <a:gd name="connsiteY28" fmla="*/ 159830 h 420623"/>
                <a:gd name="connsiteX29" fmla="*/ 281273 w 995171"/>
                <a:gd name="connsiteY29" fmla="*/ 126206 h 420623"/>
                <a:gd name="connsiteX30" fmla="*/ 232410 w 995171"/>
                <a:gd name="connsiteY30" fmla="*/ 137065 h 420623"/>
                <a:gd name="connsiteX31" fmla="*/ 195358 w 995171"/>
                <a:gd name="connsiteY31" fmla="*/ 167259 h 420623"/>
                <a:gd name="connsiteX32" fmla="*/ 191262 w 995171"/>
                <a:gd name="connsiteY32" fmla="*/ 172498 h 420623"/>
                <a:gd name="connsiteX33" fmla="*/ 191262 w 995171"/>
                <a:gd name="connsiteY33" fmla="*/ 167831 h 420623"/>
                <a:gd name="connsiteX34" fmla="*/ 191262 w 995171"/>
                <a:gd name="connsiteY34" fmla="*/ 132017 h 420623"/>
                <a:gd name="connsiteX35" fmla="*/ 117920 w 995171"/>
                <a:gd name="connsiteY35" fmla="*/ 132017 h 420623"/>
                <a:gd name="connsiteX36" fmla="*/ 117920 w 995171"/>
                <a:gd name="connsiteY36" fmla="*/ 414814 h 420623"/>
                <a:gd name="connsiteX37" fmla="*/ 191929 w 995171"/>
                <a:gd name="connsiteY37" fmla="*/ 414814 h 420623"/>
                <a:gd name="connsiteX38" fmla="*/ 191929 w 995171"/>
                <a:gd name="connsiteY38" fmla="*/ 264128 h 420623"/>
                <a:gd name="connsiteX39" fmla="*/ 192024 w 995171"/>
                <a:gd name="connsiteY39" fmla="*/ 274606 h 420623"/>
                <a:gd name="connsiteX40" fmla="*/ 192119 w 995171"/>
                <a:gd name="connsiteY40" fmla="*/ 269558 h 420623"/>
                <a:gd name="connsiteX41" fmla="*/ 211741 w 995171"/>
                <a:gd name="connsiteY41" fmla="*/ 210884 h 420623"/>
                <a:gd name="connsiteX42" fmla="*/ 258985 w 995171"/>
                <a:gd name="connsiteY42" fmla="*/ 190786 h 420623"/>
                <a:gd name="connsiteX43" fmla="*/ 307753 w 995171"/>
                <a:gd name="connsiteY43" fmla="*/ 210407 h 420623"/>
                <a:gd name="connsiteX44" fmla="*/ 323945 w 995171"/>
                <a:gd name="connsiteY44" fmla="*/ 264605 h 420623"/>
                <a:gd name="connsiteX45" fmla="*/ 323945 w 995171"/>
                <a:gd name="connsiteY45" fmla="*/ 264605 h 420623"/>
                <a:gd name="connsiteX46" fmla="*/ 323945 w 995171"/>
                <a:gd name="connsiteY46" fmla="*/ 265176 h 420623"/>
                <a:gd name="connsiteX47" fmla="*/ 323945 w 995171"/>
                <a:gd name="connsiteY47" fmla="*/ 265271 h 420623"/>
                <a:gd name="connsiteX48" fmla="*/ 323945 w 995171"/>
                <a:gd name="connsiteY48" fmla="*/ 414814 h 420623"/>
                <a:gd name="connsiteX49" fmla="*/ 399098 w 995171"/>
                <a:gd name="connsiteY49" fmla="*/ 414814 h 420623"/>
                <a:gd name="connsiteX50" fmla="*/ 399098 w 995171"/>
                <a:gd name="connsiteY50" fmla="*/ 254222 h 420623"/>
                <a:gd name="connsiteX51" fmla="*/ 367951 w 995171"/>
                <a:gd name="connsiteY51" fmla="*/ 159830 h 420623"/>
                <a:gd name="connsiteX52" fmla="*/ 881825 w 995171"/>
                <a:gd name="connsiteY52" fmla="*/ 272796 h 420623"/>
                <a:gd name="connsiteX53" fmla="*/ 871061 w 995171"/>
                <a:gd name="connsiteY53" fmla="*/ 215646 h 420623"/>
                <a:gd name="connsiteX54" fmla="*/ 841057 w 995171"/>
                <a:gd name="connsiteY54" fmla="*/ 168974 h 420623"/>
                <a:gd name="connsiteX55" fmla="*/ 794957 w 995171"/>
                <a:gd name="connsiteY55" fmla="*/ 137636 h 420623"/>
                <a:gd name="connsiteX56" fmla="*/ 735806 w 995171"/>
                <a:gd name="connsiteY56" fmla="*/ 126302 h 420623"/>
                <a:gd name="connsiteX57" fmla="*/ 678371 w 995171"/>
                <a:gd name="connsiteY57" fmla="*/ 137922 h 420623"/>
                <a:gd name="connsiteX58" fmla="*/ 631698 w 995171"/>
                <a:gd name="connsiteY58" fmla="*/ 169355 h 420623"/>
                <a:gd name="connsiteX59" fmla="*/ 600266 w 995171"/>
                <a:gd name="connsiteY59" fmla="*/ 216027 h 420623"/>
                <a:gd name="connsiteX60" fmla="*/ 588645 w 995171"/>
                <a:gd name="connsiteY60" fmla="*/ 273463 h 420623"/>
                <a:gd name="connsiteX61" fmla="*/ 599694 w 995171"/>
                <a:gd name="connsiteY61" fmla="*/ 330899 h 420623"/>
                <a:gd name="connsiteX62" fmla="*/ 630269 w 995171"/>
                <a:gd name="connsiteY62" fmla="*/ 377571 h 420623"/>
                <a:gd name="connsiteX63" fmla="*/ 677513 w 995171"/>
                <a:gd name="connsiteY63" fmla="*/ 409004 h 420623"/>
                <a:gd name="connsiteX64" fmla="*/ 738092 w 995171"/>
                <a:gd name="connsiteY64" fmla="*/ 420624 h 420623"/>
                <a:gd name="connsiteX65" fmla="*/ 863918 w 995171"/>
                <a:gd name="connsiteY65" fmla="*/ 365093 h 420623"/>
                <a:gd name="connsiteX66" fmla="*/ 810292 w 995171"/>
                <a:gd name="connsiteY66" fmla="*/ 324231 h 420623"/>
                <a:gd name="connsiteX67" fmla="*/ 738664 w 995171"/>
                <a:gd name="connsiteY67" fmla="*/ 355854 h 420623"/>
                <a:gd name="connsiteX68" fmla="*/ 687229 w 995171"/>
                <a:gd name="connsiteY68" fmla="*/ 341376 h 420623"/>
                <a:gd name="connsiteX69" fmla="*/ 660368 w 995171"/>
                <a:gd name="connsiteY69" fmla="*/ 302133 h 420623"/>
                <a:gd name="connsiteX70" fmla="*/ 659606 w 995171"/>
                <a:gd name="connsiteY70" fmla="*/ 299466 h 420623"/>
                <a:gd name="connsiteX71" fmla="*/ 881825 w 995171"/>
                <a:gd name="connsiteY71" fmla="*/ 299466 h 420623"/>
                <a:gd name="connsiteX72" fmla="*/ 881825 w 995171"/>
                <a:gd name="connsiteY72" fmla="*/ 272796 h 420623"/>
                <a:gd name="connsiteX73" fmla="*/ 660368 w 995171"/>
                <a:gd name="connsiteY73" fmla="*/ 246793 h 420623"/>
                <a:gd name="connsiteX74" fmla="*/ 735330 w 995171"/>
                <a:gd name="connsiteY74" fmla="*/ 189929 h 420623"/>
                <a:gd name="connsiteX75" fmla="*/ 810387 w 995171"/>
                <a:gd name="connsiteY75" fmla="*/ 246698 h 420623"/>
                <a:gd name="connsiteX76" fmla="*/ 660368 w 995171"/>
                <a:gd name="connsiteY76" fmla="*/ 246793 h 42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95171" h="420623">
                  <a:moveTo>
                    <a:pt x="74486" y="131921"/>
                  </a:moveTo>
                  <a:lnTo>
                    <a:pt x="0" y="131921"/>
                  </a:lnTo>
                  <a:lnTo>
                    <a:pt x="0" y="414719"/>
                  </a:lnTo>
                  <a:lnTo>
                    <a:pt x="74486" y="414719"/>
                  </a:lnTo>
                  <a:lnTo>
                    <a:pt x="74486" y="131921"/>
                  </a:lnTo>
                  <a:close/>
                  <a:moveTo>
                    <a:pt x="568262" y="417576"/>
                  </a:moveTo>
                  <a:lnTo>
                    <a:pt x="568262" y="348234"/>
                  </a:lnTo>
                  <a:cubicBezTo>
                    <a:pt x="557308" y="348139"/>
                    <a:pt x="548259" y="347567"/>
                    <a:pt x="541306" y="346520"/>
                  </a:cubicBezTo>
                  <a:cubicBezTo>
                    <a:pt x="533591" y="345281"/>
                    <a:pt x="527685" y="342710"/>
                    <a:pt x="523780" y="338804"/>
                  </a:cubicBezTo>
                  <a:cubicBezTo>
                    <a:pt x="519875" y="334899"/>
                    <a:pt x="517303" y="329184"/>
                    <a:pt x="516065" y="321945"/>
                  </a:cubicBezTo>
                  <a:cubicBezTo>
                    <a:pt x="514922" y="314992"/>
                    <a:pt x="514350" y="305753"/>
                    <a:pt x="514350" y="294608"/>
                  </a:cubicBezTo>
                  <a:lnTo>
                    <a:pt x="514350" y="195644"/>
                  </a:lnTo>
                  <a:lnTo>
                    <a:pt x="568262" y="195644"/>
                  </a:lnTo>
                  <a:lnTo>
                    <a:pt x="568262" y="131921"/>
                  </a:lnTo>
                  <a:lnTo>
                    <a:pt x="514350" y="131921"/>
                  </a:lnTo>
                  <a:lnTo>
                    <a:pt x="514350" y="21812"/>
                  </a:lnTo>
                  <a:lnTo>
                    <a:pt x="439865" y="21812"/>
                  </a:lnTo>
                  <a:lnTo>
                    <a:pt x="439865" y="295180"/>
                  </a:lnTo>
                  <a:cubicBezTo>
                    <a:pt x="439865" y="318230"/>
                    <a:pt x="441865" y="337852"/>
                    <a:pt x="445865" y="353473"/>
                  </a:cubicBezTo>
                  <a:cubicBezTo>
                    <a:pt x="449771" y="368903"/>
                    <a:pt x="456438" y="381572"/>
                    <a:pt x="465677" y="391001"/>
                  </a:cubicBezTo>
                  <a:cubicBezTo>
                    <a:pt x="474917" y="400431"/>
                    <a:pt x="487204" y="407289"/>
                    <a:pt x="502063" y="411385"/>
                  </a:cubicBezTo>
                  <a:cubicBezTo>
                    <a:pt x="517112" y="415481"/>
                    <a:pt x="536258" y="417671"/>
                    <a:pt x="558927" y="417671"/>
                  </a:cubicBezTo>
                  <a:lnTo>
                    <a:pt x="568262" y="417671"/>
                  </a:lnTo>
                  <a:close/>
                  <a:moveTo>
                    <a:pt x="995172" y="0"/>
                  </a:moveTo>
                  <a:lnTo>
                    <a:pt x="920687" y="0"/>
                  </a:lnTo>
                  <a:lnTo>
                    <a:pt x="920687" y="414719"/>
                  </a:lnTo>
                  <a:lnTo>
                    <a:pt x="995172" y="414719"/>
                  </a:lnTo>
                  <a:lnTo>
                    <a:pt x="995172" y="0"/>
                  </a:lnTo>
                  <a:close/>
                  <a:moveTo>
                    <a:pt x="367951" y="159830"/>
                  </a:moveTo>
                  <a:cubicBezTo>
                    <a:pt x="347282" y="137541"/>
                    <a:pt x="318135" y="126206"/>
                    <a:pt x="281273" y="126206"/>
                  </a:cubicBezTo>
                  <a:cubicBezTo>
                    <a:pt x="263462" y="126206"/>
                    <a:pt x="247079" y="129921"/>
                    <a:pt x="232410" y="137065"/>
                  </a:cubicBezTo>
                  <a:cubicBezTo>
                    <a:pt x="217742" y="144304"/>
                    <a:pt x="205264" y="154496"/>
                    <a:pt x="195358" y="167259"/>
                  </a:cubicBezTo>
                  <a:lnTo>
                    <a:pt x="191262" y="172498"/>
                  </a:lnTo>
                  <a:lnTo>
                    <a:pt x="191262" y="167831"/>
                  </a:lnTo>
                  <a:lnTo>
                    <a:pt x="191262" y="132017"/>
                  </a:lnTo>
                  <a:lnTo>
                    <a:pt x="117920" y="132017"/>
                  </a:lnTo>
                  <a:lnTo>
                    <a:pt x="117920" y="414814"/>
                  </a:lnTo>
                  <a:lnTo>
                    <a:pt x="191929" y="414814"/>
                  </a:lnTo>
                  <a:lnTo>
                    <a:pt x="191929" y="264128"/>
                  </a:lnTo>
                  <a:lnTo>
                    <a:pt x="192024" y="274606"/>
                  </a:lnTo>
                  <a:cubicBezTo>
                    <a:pt x="192024" y="272891"/>
                    <a:pt x="192024" y="271177"/>
                    <a:pt x="192119" y="269558"/>
                  </a:cubicBezTo>
                  <a:cubicBezTo>
                    <a:pt x="192881" y="243173"/>
                    <a:pt x="199454" y="223456"/>
                    <a:pt x="211741" y="210884"/>
                  </a:cubicBezTo>
                  <a:cubicBezTo>
                    <a:pt x="224790" y="197549"/>
                    <a:pt x="240697" y="190786"/>
                    <a:pt x="258985" y="190786"/>
                  </a:cubicBezTo>
                  <a:cubicBezTo>
                    <a:pt x="280511" y="190786"/>
                    <a:pt x="296894" y="197358"/>
                    <a:pt x="307753" y="210407"/>
                  </a:cubicBezTo>
                  <a:cubicBezTo>
                    <a:pt x="318421" y="223171"/>
                    <a:pt x="323850" y="241364"/>
                    <a:pt x="323945" y="264605"/>
                  </a:cubicBezTo>
                  <a:lnTo>
                    <a:pt x="323945" y="264605"/>
                  </a:lnTo>
                  <a:lnTo>
                    <a:pt x="323945" y="265176"/>
                  </a:lnTo>
                  <a:lnTo>
                    <a:pt x="323945" y="265271"/>
                  </a:lnTo>
                  <a:lnTo>
                    <a:pt x="323945" y="414814"/>
                  </a:lnTo>
                  <a:lnTo>
                    <a:pt x="399098" y="414814"/>
                  </a:lnTo>
                  <a:lnTo>
                    <a:pt x="399098" y="254222"/>
                  </a:lnTo>
                  <a:cubicBezTo>
                    <a:pt x="399193" y="213931"/>
                    <a:pt x="388620" y="182118"/>
                    <a:pt x="367951" y="159830"/>
                  </a:cubicBezTo>
                  <a:moveTo>
                    <a:pt x="881825" y="272796"/>
                  </a:moveTo>
                  <a:cubicBezTo>
                    <a:pt x="881825" y="252508"/>
                    <a:pt x="878205" y="233267"/>
                    <a:pt x="871061" y="215646"/>
                  </a:cubicBezTo>
                  <a:cubicBezTo>
                    <a:pt x="863918" y="198025"/>
                    <a:pt x="853821" y="182309"/>
                    <a:pt x="841057" y="168974"/>
                  </a:cubicBezTo>
                  <a:cubicBezTo>
                    <a:pt x="828294" y="155639"/>
                    <a:pt x="812768" y="145066"/>
                    <a:pt x="794957" y="137636"/>
                  </a:cubicBezTo>
                  <a:cubicBezTo>
                    <a:pt x="777145" y="130112"/>
                    <a:pt x="757238" y="126302"/>
                    <a:pt x="735806" y="126302"/>
                  </a:cubicBezTo>
                  <a:cubicBezTo>
                    <a:pt x="715518" y="126302"/>
                    <a:pt x="696182" y="130207"/>
                    <a:pt x="678371" y="137922"/>
                  </a:cubicBezTo>
                  <a:cubicBezTo>
                    <a:pt x="660559" y="145637"/>
                    <a:pt x="644843" y="156210"/>
                    <a:pt x="631698" y="169355"/>
                  </a:cubicBezTo>
                  <a:cubicBezTo>
                    <a:pt x="618554" y="182499"/>
                    <a:pt x="607981" y="198215"/>
                    <a:pt x="600266" y="216027"/>
                  </a:cubicBezTo>
                  <a:cubicBezTo>
                    <a:pt x="592550" y="233839"/>
                    <a:pt x="588645" y="253175"/>
                    <a:pt x="588645" y="273463"/>
                  </a:cubicBezTo>
                  <a:cubicBezTo>
                    <a:pt x="588645" y="293751"/>
                    <a:pt x="592360" y="313087"/>
                    <a:pt x="599694" y="330899"/>
                  </a:cubicBezTo>
                  <a:cubicBezTo>
                    <a:pt x="607028" y="348710"/>
                    <a:pt x="617315" y="364426"/>
                    <a:pt x="630269" y="377571"/>
                  </a:cubicBezTo>
                  <a:cubicBezTo>
                    <a:pt x="643223" y="390716"/>
                    <a:pt x="659130" y="401288"/>
                    <a:pt x="677513" y="409004"/>
                  </a:cubicBezTo>
                  <a:cubicBezTo>
                    <a:pt x="695897" y="416719"/>
                    <a:pt x="716280" y="420624"/>
                    <a:pt x="738092" y="420624"/>
                  </a:cubicBezTo>
                  <a:cubicBezTo>
                    <a:pt x="801148" y="420624"/>
                    <a:pt x="840391" y="391954"/>
                    <a:pt x="863918" y="365093"/>
                  </a:cubicBezTo>
                  <a:lnTo>
                    <a:pt x="810292" y="324231"/>
                  </a:lnTo>
                  <a:cubicBezTo>
                    <a:pt x="798957" y="337661"/>
                    <a:pt x="772192" y="355854"/>
                    <a:pt x="738664" y="355854"/>
                  </a:cubicBezTo>
                  <a:cubicBezTo>
                    <a:pt x="717614" y="355854"/>
                    <a:pt x="700373" y="350996"/>
                    <a:pt x="687229" y="341376"/>
                  </a:cubicBezTo>
                  <a:cubicBezTo>
                    <a:pt x="674084" y="331756"/>
                    <a:pt x="665036" y="318611"/>
                    <a:pt x="660368" y="302133"/>
                  </a:cubicBezTo>
                  <a:lnTo>
                    <a:pt x="659606" y="299466"/>
                  </a:lnTo>
                  <a:lnTo>
                    <a:pt x="881825" y="299466"/>
                  </a:lnTo>
                  <a:lnTo>
                    <a:pt x="881825" y="272796"/>
                  </a:lnTo>
                  <a:close/>
                  <a:moveTo>
                    <a:pt x="660368" y="246793"/>
                  </a:moveTo>
                  <a:cubicBezTo>
                    <a:pt x="660368" y="226124"/>
                    <a:pt x="684086" y="189929"/>
                    <a:pt x="735330" y="189929"/>
                  </a:cubicBezTo>
                  <a:cubicBezTo>
                    <a:pt x="786575" y="189929"/>
                    <a:pt x="810387" y="226028"/>
                    <a:pt x="810387" y="246698"/>
                  </a:cubicBezTo>
                  <a:lnTo>
                    <a:pt x="660368" y="2467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1C42114-E0DC-41C5-A333-869DAB921F8F}"/>
                </a:ext>
              </a:extLst>
            </p:cNvPr>
            <p:cNvSpPr/>
            <p:nvPr/>
          </p:nvSpPr>
          <p:spPr>
            <a:xfrm>
              <a:off x="2358770" y="6728469"/>
              <a:ext cx="79057" cy="79057"/>
            </a:xfrm>
            <a:custGeom>
              <a:avLst/>
              <a:gdLst>
                <a:gd name="connsiteX0" fmla="*/ 39529 w 79057"/>
                <a:gd name="connsiteY0" fmla="*/ 5620 h 79057"/>
                <a:gd name="connsiteX1" fmla="*/ 73438 w 79057"/>
                <a:gd name="connsiteY1" fmla="*/ 39529 h 79057"/>
                <a:gd name="connsiteX2" fmla="*/ 39529 w 79057"/>
                <a:gd name="connsiteY2" fmla="*/ 73438 h 79057"/>
                <a:gd name="connsiteX3" fmla="*/ 5620 w 79057"/>
                <a:gd name="connsiteY3" fmla="*/ 39529 h 79057"/>
                <a:gd name="connsiteX4" fmla="*/ 39529 w 79057"/>
                <a:gd name="connsiteY4" fmla="*/ 5620 h 79057"/>
                <a:gd name="connsiteX5" fmla="*/ 39529 w 79057"/>
                <a:gd name="connsiteY5" fmla="*/ 0 h 79057"/>
                <a:gd name="connsiteX6" fmla="*/ 0 w 79057"/>
                <a:gd name="connsiteY6" fmla="*/ 39529 h 79057"/>
                <a:gd name="connsiteX7" fmla="*/ 39529 w 79057"/>
                <a:gd name="connsiteY7" fmla="*/ 79058 h 79057"/>
                <a:gd name="connsiteX8" fmla="*/ 79058 w 79057"/>
                <a:gd name="connsiteY8" fmla="*/ 39529 h 79057"/>
                <a:gd name="connsiteX9" fmla="*/ 39529 w 79057"/>
                <a:gd name="connsiteY9" fmla="*/ 0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057" h="79057">
                  <a:moveTo>
                    <a:pt x="39529" y="5620"/>
                  </a:moveTo>
                  <a:cubicBezTo>
                    <a:pt x="58198" y="5620"/>
                    <a:pt x="73438" y="20860"/>
                    <a:pt x="73438" y="39529"/>
                  </a:cubicBezTo>
                  <a:cubicBezTo>
                    <a:pt x="73438" y="58198"/>
                    <a:pt x="58198" y="73438"/>
                    <a:pt x="39529" y="73438"/>
                  </a:cubicBezTo>
                  <a:cubicBezTo>
                    <a:pt x="20860" y="73438"/>
                    <a:pt x="5620" y="58198"/>
                    <a:pt x="5620" y="39529"/>
                  </a:cubicBezTo>
                  <a:cubicBezTo>
                    <a:pt x="5620" y="20860"/>
                    <a:pt x="20860" y="5620"/>
                    <a:pt x="39529" y="5620"/>
                  </a:cubicBezTo>
                  <a:moveTo>
                    <a:pt x="39529" y="0"/>
                  </a:moveTo>
                  <a:cubicBezTo>
                    <a:pt x="17717" y="0"/>
                    <a:pt x="0" y="17717"/>
                    <a:pt x="0" y="39529"/>
                  </a:cubicBezTo>
                  <a:cubicBezTo>
                    <a:pt x="0" y="61341"/>
                    <a:pt x="17717" y="79058"/>
                    <a:pt x="39529" y="79058"/>
                  </a:cubicBezTo>
                  <a:cubicBezTo>
                    <a:pt x="61341" y="79058"/>
                    <a:pt x="79058" y="61341"/>
                    <a:pt x="79058" y="39529"/>
                  </a:cubicBezTo>
                  <a:cubicBezTo>
                    <a:pt x="79058" y="17717"/>
                    <a:pt x="61341" y="0"/>
                    <a:pt x="39529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B18CC9F-8A17-402D-B10E-AE9061E9554F}"/>
                </a:ext>
              </a:extLst>
            </p:cNvPr>
            <p:cNvSpPr/>
            <p:nvPr/>
          </p:nvSpPr>
          <p:spPr>
            <a:xfrm>
              <a:off x="2384869" y="6748090"/>
              <a:ext cx="30765" cy="39528"/>
            </a:xfrm>
            <a:custGeom>
              <a:avLst/>
              <a:gdLst>
                <a:gd name="connsiteX0" fmla="*/ 16383 w 30765"/>
                <a:gd name="connsiteY0" fmla="*/ 95 h 39528"/>
                <a:gd name="connsiteX1" fmla="*/ 23051 w 30765"/>
                <a:gd name="connsiteY1" fmla="*/ 1715 h 39528"/>
                <a:gd name="connsiteX2" fmla="*/ 27718 w 30765"/>
                <a:gd name="connsiteY2" fmla="*/ 6191 h 39528"/>
                <a:gd name="connsiteX3" fmla="*/ 29337 w 30765"/>
                <a:gd name="connsiteY3" fmla="*/ 12478 h 39528"/>
                <a:gd name="connsiteX4" fmla="*/ 27146 w 30765"/>
                <a:gd name="connsiteY4" fmla="*/ 19622 h 39528"/>
                <a:gd name="connsiteX5" fmla="*/ 21812 w 30765"/>
                <a:gd name="connsiteY5" fmla="*/ 23717 h 39528"/>
                <a:gd name="connsiteX6" fmla="*/ 30766 w 30765"/>
                <a:gd name="connsiteY6" fmla="*/ 39529 h 39528"/>
                <a:gd name="connsiteX7" fmla="*/ 23717 w 30765"/>
                <a:gd name="connsiteY7" fmla="*/ 39529 h 39528"/>
                <a:gd name="connsiteX8" fmla="*/ 15526 w 30765"/>
                <a:gd name="connsiteY8" fmla="*/ 24860 h 39528"/>
                <a:gd name="connsiteX9" fmla="*/ 6191 w 30765"/>
                <a:gd name="connsiteY9" fmla="*/ 24860 h 39528"/>
                <a:gd name="connsiteX10" fmla="*/ 6191 w 30765"/>
                <a:gd name="connsiteY10" fmla="*/ 39529 h 39528"/>
                <a:gd name="connsiteX11" fmla="*/ 0 w 30765"/>
                <a:gd name="connsiteY11" fmla="*/ 39529 h 39528"/>
                <a:gd name="connsiteX12" fmla="*/ 0 w 30765"/>
                <a:gd name="connsiteY12" fmla="*/ 0 h 39528"/>
                <a:gd name="connsiteX13" fmla="*/ 16383 w 30765"/>
                <a:gd name="connsiteY13" fmla="*/ 0 h 39528"/>
                <a:gd name="connsiteX14" fmla="*/ 16383 w 30765"/>
                <a:gd name="connsiteY14" fmla="*/ 19336 h 39528"/>
                <a:gd name="connsiteX15" fmla="*/ 19907 w 30765"/>
                <a:gd name="connsiteY15" fmla="*/ 18478 h 39528"/>
                <a:gd name="connsiteX16" fmla="*/ 22289 w 30765"/>
                <a:gd name="connsiteY16" fmla="*/ 16097 h 39528"/>
                <a:gd name="connsiteX17" fmla="*/ 23146 w 30765"/>
                <a:gd name="connsiteY17" fmla="*/ 12573 h 39528"/>
                <a:gd name="connsiteX18" fmla="*/ 22289 w 30765"/>
                <a:gd name="connsiteY18" fmla="*/ 9049 h 39528"/>
                <a:gd name="connsiteX19" fmla="*/ 19907 w 30765"/>
                <a:gd name="connsiteY19" fmla="*/ 6668 h 39528"/>
                <a:gd name="connsiteX20" fmla="*/ 16383 w 30765"/>
                <a:gd name="connsiteY20" fmla="*/ 5810 h 39528"/>
                <a:gd name="connsiteX21" fmla="*/ 6191 w 30765"/>
                <a:gd name="connsiteY21" fmla="*/ 5810 h 39528"/>
                <a:gd name="connsiteX22" fmla="*/ 6191 w 30765"/>
                <a:gd name="connsiteY22" fmla="*/ 19336 h 39528"/>
                <a:gd name="connsiteX23" fmla="*/ 16383 w 30765"/>
                <a:gd name="connsiteY23" fmla="*/ 19336 h 3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765" h="39528">
                  <a:moveTo>
                    <a:pt x="16383" y="95"/>
                  </a:moveTo>
                  <a:cubicBezTo>
                    <a:pt x="18860" y="95"/>
                    <a:pt x="21050" y="667"/>
                    <a:pt x="23051" y="1715"/>
                  </a:cubicBezTo>
                  <a:cubicBezTo>
                    <a:pt x="25051" y="2762"/>
                    <a:pt x="26575" y="4286"/>
                    <a:pt x="27718" y="6191"/>
                  </a:cubicBezTo>
                  <a:cubicBezTo>
                    <a:pt x="28861" y="8096"/>
                    <a:pt x="29337" y="10192"/>
                    <a:pt x="29337" y="12478"/>
                  </a:cubicBezTo>
                  <a:cubicBezTo>
                    <a:pt x="29337" y="15335"/>
                    <a:pt x="28575" y="17717"/>
                    <a:pt x="27146" y="19622"/>
                  </a:cubicBezTo>
                  <a:cubicBezTo>
                    <a:pt x="25718" y="21527"/>
                    <a:pt x="23908" y="22860"/>
                    <a:pt x="21812" y="23717"/>
                  </a:cubicBezTo>
                  <a:lnTo>
                    <a:pt x="30766" y="39529"/>
                  </a:lnTo>
                  <a:lnTo>
                    <a:pt x="23717" y="39529"/>
                  </a:lnTo>
                  <a:lnTo>
                    <a:pt x="15526" y="24860"/>
                  </a:lnTo>
                  <a:lnTo>
                    <a:pt x="6191" y="24860"/>
                  </a:lnTo>
                  <a:lnTo>
                    <a:pt x="6191" y="39529"/>
                  </a:lnTo>
                  <a:lnTo>
                    <a:pt x="0" y="39529"/>
                  </a:lnTo>
                  <a:lnTo>
                    <a:pt x="0" y="0"/>
                  </a:lnTo>
                  <a:lnTo>
                    <a:pt x="16383" y="0"/>
                  </a:lnTo>
                  <a:close/>
                  <a:moveTo>
                    <a:pt x="16383" y="19336"/>
                  </a:moveTo>
                  <a:cubicBezTo>
                    <a:pt x="17717" y="19336"/>
                    <a:pt x="18860" y="19050"/>
                    <a:pt x="19907" y="18478"/>
                  </a:cubicBezTo>
                  <a:cubicBezTo>
                    <a:pt x="20955" y="17907"/>
                    <a:pt x="21717" y="17050"/>
                    <a:pt x="22289" y="16097"/>
                  </a:cubicBezTo>
                  <a:cubicBezTo>
                    <a:pt x="22860" y="15050"/>
                    <a:pt x="23146" y="13906"/>
                    <a:pt x="23146" y="12573"/>
                  </a:cubicBezTo>
                  <a:cubicBezTo>
                    <a:pt x="23146" y="11240"/>
                    <a:pt x="22860" y="10097"/>
                    <a:pt x="22289" y="9049"/>
                  </a:cubicBezTo>
                  <a:cubicBezTo>
                    <a:pt x="21717" y="8001"/>
                    <a:pt x="20860" y="7239"/>
                    <a:pt x="19907" y="6668"/>
                  </a:cubicBezTo>
                  <a:cubicBezTo>
                    <a:pt x="18860" y="6096"/>
                    <a:pt x="17717" y="5810"/>
                    <a:pt x="16383" y="5810"/>
                  </a:cubicBezTo>
                  <a:lnTo>
                    <a:pt x="6191" y="5810"/>
                  </a:lnTo>
                  <a:lnTo>
                    <a:pt x="6191" y="19336"/>
                  </a:lnTo>
                  <a:lnTo>
                    <a:pt x="16383" y="19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543438" y="944163"/>
            <a:ext cx="9810362" cy="62770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tx2"/>
                </a:solidFill>
                <a:latin typeface="IntelOne Text" panose="020B0503020203020204" pitchFamily="34" charset="77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1542536" y="1635111"/>
            <a:ext cx="9789007" cy="1874852"/>
          </a:xfrm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1542536" y="3602038"/>
            <a:ext cx="978900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56475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68FF6-8FD0-4E13-A01B-AB7AF941CB4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000" y="1491674"/>
            <a:ext cx="10972800" cy="4653672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FD23E5-8B42-FBB3-8E22-4702FB672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5687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240">
          <p15:clr>
            <a:srgbClr val="FBAE40"/>
          </p15:clr>
        </p15:guide>
        <p15:guide id="6" pos="715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80999" y="1491674"/>
            <a:ext cx="5429865" cy="4653672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923935" y="1491674"/>
            <a:ext cx="5429865" cy="4653672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54BD7A-EF24-5BA8-71D8-37820661A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5489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50BD236-A5FE-B377-4D89-6CC4416BEC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768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2993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gu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2229178"/>
            <a:ext cx="10972800" cy="1199822"/>
          </a:xfrm>
        </p:spPr>
        <p:txBody>
          <a:bodyPr anchor="b" anchorCtr="0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000" y="3449317"/>
            <a:ext cx="10972800" cy="681935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accent1"/>
                </a:solidFill>
                <a:latin typeface="IntelOne Text" panose="020B0503020203020204" pitchFamily="34" charset="77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134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BA0418-D0B8-4038-AB65-D4C12FC9E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76840"/>
            <a:ext cx="10972800" cy="108952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/>
              <a:t>Click to edit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EA8DDE-64C9-4F0E-9EE0-F0DA006774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491673"/>
            <a:ext cx="10972800" cy="4653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AC13F04-AFE6-9D98-8F4A-BB3C418C95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400800"/>
            <a:ext cx="1173480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5691DBAA-52E0-54B6-45D9-FEAB0D0BDE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20" name="TextBox 19" descr="page number">
            <a:extLst>
              <a:ext uri="{FF2B5EF4-FFF2-40B4-BE49-F238E27FC236}">
                <a16:creationId xmlns:a16="http://schemas.microsoft.com/office/drawing/2014/main" id="{23703A79-9E2F-C09B-555B-FF767B4E6CEE}"/>
              </a:ext>
            </a:extLst>
          </p:cNvPr>
          <p:cNvSpPr txBox="1"/>
          <p:nvPr userDrawn="1"/>
        </p:nvSpPr>
        <p:spPr>
          <a:xfrm>
            <a:off x="11795252" y="6506879"/>
            <a:ext cx="349776" cy="246221"/>
          </a:xfrm>
          <a:prstGeom prst="rect">
            <a:avLst/>
          </a:prstGeom>
        </p:spPr>
        <p:txBody>
          <a:bodyPr wrap="none" anchor="ctr" anchorCtr="0">
            <a:spAutoFit/>
          </a:bodyPr>
          <a:lstStyle>
            <a:defPPr>
              <a:defRPr lang="en-US"/>
            </a:defPPr>
            <a:lvl1pPr algn="ctr">
              <a:defRPr sz="1000" b="0" i="0">
                <a:solidFill>
                  <a:srgbClr val="5E5E5E"/>
                </a:solidFill>
                <a:latin typeface="IntelOne Text" panose="020B0503020203020204" pitchFamily="34" charset="77"/>
                <a:ea typeface="Intel Clear" panose="020B0604020203020204" pitchFamily="34" charset="0"/>
                <a:cs typeface="Times New Roman" panose="02020603050405020304" pitchFamily="18" charset="0"/>
              </a:defRPr>
            </a:lvl1pPr>
          </a:lstStyle>
          <a:p>
            <a:pPr lvl="0"/>
            <a:fld id="{4F6B73DA-0149-4325-A7B8-AE29BD4BC701}" type="slidenum">
              <a:rPr lang="en-US" smtClean="0">
                <a:latin typeface="+mn-lt"/>
                <a:sym typeface="Helvetica Neue"/>
              </a:rPr>
              <a:pPr lvl="0"/>
              <a:t>‹#›</a:t>
            </a:fld>
            <a:endParaRPr lang="en-US" err="1">
              <a:latin typeface="+mn-lt"/>
              <a:sym typeface="Helvetica Neue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D958C43-E667-5A26-DF46-49F818B26D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734800" y="0"/>
            <a:ext cx="457200" cy="64008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632675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  <p:sldLayoutId id="2147483706" r:id="rId1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IntelOne Display Regular" panose="020B0503020203020204" pitchFamily="34" charset="0"/>
        <a:buChar char="•"/>
        <a:defRPr sz="28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24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20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1600" b="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7384B9-6763-FF3A-AAD6-ECBAA55741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nl-NL" dirty="0">
                <a:latin typeface="IntelOne Display Medium" panose="020B0703020203020204" pitchFamily="34" charset="0"/>
              </a:rPr>
              <a:t>3GPP TSG RAN #102							RP-233654</a:t>
            </a:r>
          </a:p>
          <a:p>
            <a:r>
              <a:rPr lang="nl-NL" dirty="0">
                <a:latin typeface="IntelOne Display Medium" panose="020B0703020203020204" pitchFamily="34" charset="0"/>
              </a:rPr>
              <a:t>Edinburgh, UK, December 11 – 15, 2023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3EAAE97-E153-2A9B-F527-C63332ADDF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 dirty="0"/>
              <a:t>Discussion on</a:t>
            </a:r>
            <a:br>
              <a:rPr lang="en-US" sz="6000" dirty="0"/>
            </a:br>
            <a:r>
              <a:rPr lang="en-US" sz="6000" dirty="0"/>
              <a:t>Rel-19 AIML Mobility</a:t>
            </a:r>
            <a:endParaRPr lang="en-US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F476B96C-4CDE-9CD8-E6C6-FDA9B0A4BB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z="2400" dirty="0"/>
              <a:t>Agenda Item:		9.1.2.4</a:t>
            </a:r>
          </a:p>
          <a:p>
            <a:r>
              <a:rPr lang="en-GB" sz="2400" dirty="0"/>
              <a:t>Source: 			Intel Corporation</a:t>
            </a:r>
          </a:p>
          <a:p>
            <a:r>
              <a:rPr lang="en-GB" sz="2400" dirty="0"/>
              <a:t>Document for:		Discussion</a:t>
            </a:r>
          </a:p>
        </p:txBody>
      </p:sp>
    </p:spTree>
    <p:extLst>
      <p:ext uri="{BB962C8B-B14F-4D97-AF65-F5344CB8AC3E}">
        <p14:creationId xmlns:p14="http://schemas.microsoft.com/office/powerpoint/2010/main" val="221979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EBE441-5712-EA67-5BA8-AA13EF5F0C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/>
              <a:t>RAN Chair has provided some guidance for further discussion on the scoping of the objective of the study </a:t>
            </a:r>
            <a:r>
              <a:rPr lang="en-US"/>
              <a:t>[RP-232745]</a:t>
            </a:r>
            <a:r>
              <a:rPr lang="en-US" sz="2800"/>
              <a:t>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/>
              <a:t>Following are suggested baseline for further discussions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/>
              <a:t>HO optimization in NW-side, including candidate/target cell prediction in L3-based mobility, or, candidate/target beam(s) and cell(s) prediction in LTM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/>
              <a:t>RRM measurement and event prediction, including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/>
              <a:t>HO failure/RLF prediction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/>
              <a:t>Measurement events prediction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/>
              <a:t>Possible down-scoping for other aspects in RP-232622.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endParaRPr lang="en-US"/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A2ABAE-1982-B096-CEBE-0942A07224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Guideline from RAN Chair</a:t>
            </a:r>
          </a:p>
        </p:txBody>
      </p:sp>
    </p:spTree>
    <p:extLst>
      <p:ext uri="{BB962C8B-B14F-4D97-AF65-F5344CB8AC3E}">
        <p14:creationId xmlns:p14="http://schemas.microsoft.com/office/powerpoint/2010/main" val="3446540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B05E54-B141-EDBD-84AF-D3BA2FAA9D1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800"/>
              <a:t>3GPP has studied the support of AI/ML framework in Rel-18 including</a:t>
            </a:r>
          </a:p>
          <a:p>
            <a:pPr lvl="1"/>
            <a:r>
              <a:rPr lang="en-US" sz="1600"/>
              <a:t>Data Collection for model training, inference and management</a:t>
            </a:r>
          </a:p>
          <a:p>
            <a:pPr lvl="1"/>
            <a:r>
              <a:rPr lang="en-US" sz="1600"/>
              <a:t>Functionality mapping between network entity and AI/ML functions</a:t>
            </a:r>
          </a:p>
          <a:p>
            <a:r>
              <a:rPr lang="en-US" sz="1800"/>
              <a:t>Requirements of data collection framework for NW-side model and UE-side model are identified. Furthermore, for NW-side model, RRM measurement and MDT framework are identified to be further enhanced to support data collection for AI/ML air interface use cases.</a:t>
            </a:r>
          </a:p>
          <a:p>
            <a:r>
              <a:rPr lang="en-US" sz="1800"/>
              <a:t>RAN specification impacts are identified for model transfer/delivery methods </a:t>
            </a:r>
          </a:p>
          <a:p>
            <a:r>
              <a:rPr lang="en-US" sz="1800"/>
              <a:t>The study outcome of LCM, data collection and model transfer/delivery methods can be used to support new use cases.</a:t>
            </a:r>
          </a:p>
          <a:p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870AD0-D4C0-F2A0-E6B8-E2721DA30F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 of Rel-18 AI/ML air interface SI (RAN2)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CEAD486-A059-1771-2F50-4E5728FBA6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1292857"/>
              </p:ext>
            </p:extLst>
          </p:nvPr>
        </p:nvGraphicFramePr>
        <p:xfrm>
          <a:off x="6602680" y="2588820"/>
          <a:ext cx="5027529" cy="21769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6829562" imgH="2924039" progId="Visio.Drawing.15">
                  <p:embed/>
                </p:oleObj>
              </mc:Choice>
              <mc:Fallback>
                <p:oleObj name="Visio" r:id="rId2" imgW="6829562" imgH="2924039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CEAD486-A059-1771-2F50-4E5728FBA60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2680" y="2588820"/>
                        <a:ext cx="5027529" cy="217691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9325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FA4BB7A-F829-7972-F88B-83026C56637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lIns="0" tIns="0" rIns="0" bIns="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600"/>
              <a:t>Existing L3 HO mechanism has been proven </a:t>
            </a:r>
            <a:r>
              <a:rPr lang="en-US" sz="1600" dirty="0"/>
              <a:t>in </a:t>
            </a:r>
            <a:r>
              <a:rPr lang="en-US" sz="1600"/>
              <a:t>wireless system over generations. Furthermore, Rel-16 introduces CHO</a:t>
            </a:r>
            <a:r>
              <a:rPr lang="en-US" sz="1600" dirty="0"/>
              <a:t>,</a:t>
            </a:r>
            <a:r>
              <a:rPr lang="en-US" sz="1600"/>
              <a:t> which can help to provide HO command in advance when the channel link is still good.</a:t>
            </a:r>
          </a:p>
          <a:p>
            <a:pPr>
              <a:lnSpc>
                <a:spcPct val="120000"/>
              </a:lnSpc>
            </a:pPr>
            <a:r>
              <a:rPr lang="en-US" sz="1600"/>
              <a:t>With the emergence of AI/ML</a:t>
            </a:r>
            <a:r>
              <a:rPr lang="en-US" sz="1600" dirty="0"/>
              <a:t> techniques</a:t>
            </a:r>
            <a:r>
              <a:rPr lang="en-US" sz="1600"/>
              <a:t>, study </a:t>
            </a:r>
            <a:r>
              <a:rPr lang="en-US" sz="1600" b="1" dirty="0"/>
              <a:t>whether and how </a:t>
            </a:r>
            <a:r>
              <a:rPr lang="en-US" sz="1600" b="1"/>
              <a:t>much </a:t>
            </a:r>
            <a:r>
              <a:rPr lang="en-US" sz="1600"/>
              <a:t>performance gain it will bring on mobility especially considering challenges in HO, e.g.  </a:t>
            </a:r>
          </a:p>
          <a:p>
            <a:pPr marL="530860" lvl="1">
              <a:lnSpc>
                <a:spcPct val="120000"/>
              </a:lnSpc>
            </a:pPr>
            <a:r>
              <a:rPr lang="en-US" sz="1400"/>
              <a:t>Power consumption/signaling overhead due to high quantity of measurements and reporting of neighboring cells </a:t>
            </a:r>
          </a:p>
          <a:p>
            <a:pPr marL="530860" lvl="1">
              <a:lnSpc>
                <a:spcPct val="120000"/>
              </a:lnSpc>
            </a:pPr>
            <a:r>
              <a:rPr lang="en-US" sz="1400"/>
              <a:t>Increased handover failure/ping-pong ratio/service interruption in very dense/high-frequency deployments</a:t>
            </a:r>
          </a:p>
          <a:p>
            <a:pPr marL="530860" lvl="1">
              <a:lnSpc>
                <a:spcPct val="120000"/>
              </a:lnSpc>
            </a:pPr>
            <a:r>
              <a:rPr lang="en-US" sz="1400"/>
              <a:t>Early handover command provided to UE in a more stable radio link condition than legacy HO</a:t>
            </a:r>
          </a:p>
          <a:p>
            <a:pPr>
              <a:lnSpc>
                <a:spcPct val="120000"/>
              </a:lnSpc>
            </a:pPr>
            <a:endParaRPr lang="en-US" sz="200"/>
          </a:p>
          <a:p>
            <a:endParaRPr lang="en-US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7438E2-D6E2-4D01-89F2-F1A509121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Motivation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47BB49A9-6B9D-3B54-4304-008AFA735EA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574037" y="2123283"/>
          <a:ext cx="4266975" cy="33821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6873139" imgH="5257707" progId="Visio.Drawing.15">
                  <p:embed/>
                </p:oleObj>
              </mc:Choice>
              <mc:Fallback>
                <p:oleObj name="Visio" r:id="rId3" imgW="6873139" imgH="5257707" progId="Visio.Drawing.15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47BB49A9-6B9D-3B54-4304-008AFA735E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74037" y="2123283"/>
                        <a:ext cx="4266975" cy="3382167"/>
                      </a:xfrm>
                      <a:prstGeom prst="rect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D4E0A7AB-A219-BA7F-0BC3-A9DF0EE3300B}"/>
              </a:ext>
            </a:extLst>
          </p:cNvPr>
          <p:cNvSpPr txBox="1"/>
          <p:nvPr/>
        </p:nvSpPr>
        <p:spPr>
          <a:xfrm>
            <a:off x="7880473" y="5505450"/>
            <a:ext cx="194285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2438218" hangingPunct="1">
              <a:lnSpc>
                <a:spcPct val="100000"/>
              </a:lnSpc>
              <a:spcBef>
                <a:spcPts val="0"/>
              </a:spcBef>
            </a:pPr>
            <a:r>
              <a:rPr lang="en-US" sz="1200" kern="1200">
                <a:solidFill>
                  <a:srgbClr val="004A86"/>
                </a:solidFill>
                <a:latin typeface="IntelOne Display Light" panose="020B0403020203020204" pitchFamily="34" charset="0"/>
              </a:rPr>
              <a:t>Fig. AI/ML based Mobility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B7B0905-7110-4D8E-B149-0436EDA25681}"/>
              </a:ext>
            </a:extLst>
          </p:cNvPr>
          <p:cNvSpPr txBox="1">
            <a:spLocks/>
          </p:cNvSpPr>
          <p:nvPr/>
        </p:nvSpPr>
        <p:spPr>
          <a:xfrm>
            <a:off x="381000" y="1628931"/>
            <a:ext cx="5969000" cy="4822669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IntelOne Display Regular" panose="020B0503020203020204" pitchFamily="34" charset="0"/>
              <a:buChar char="•"/>
              <a:defRPr sz="21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IntelOne Display Regular" panose="020B0503020203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IntelOne Display Regular" panose="020B0503020203020204" pitchFamily="34" charset="0"/>
              <a:buChar char="•"/>
              <a:defRPr sz="15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IntelOne Display Regular" panose="020B0503020203020204" pitchFamily="34" charset="0"/>
              <a:buChar char="•"/>
              <a:defRPr sz="135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IntelOne Display Regular" panose="020B0503020203020204" pitchFamily="34" charset="0"/>
              <a:buChar char="•"/>
              <a:defRPr sz="12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532" lvl="3" indent="0" defTabSz="914377">
              <a:spcBef>
                <a:spcPts val="500"/>
              </a:spcBef>
              <a:buNone/>
              <a:defRPr/>
            </a:pPr>
            <a:endParaRPr lang="en-US" sz="1200">
              <a:solidFill>
                <a:srgbClr val="525252"/>
              </a:solidFill>
              <a:latin typeface="IntelOne Display Light"/>
            </a:endParaRPr>
          </a:p>
        </p:txBody>
      </p:sp>
    </p:spTree>
    <p:extLst>
      <p:ext uri="{BB962C8B-B14F-4D97-AF65-F5344CB8AC3E}">
        <p14:creationId xmlns:p14="http://schemas.microsoft.com/office/powerpoint/2010/main" val="1289925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0A3CE5-DF18-98EE-17C1-03DFCF4C32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1491673"/>
            <a:ext cx="5429865" cy="4879309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n-US" b="1" dirty="0"/>
              <a:t>General framework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The conclusions in Rel-18 AI/ML study for LCM, data collection, model transfer/delivery (if needed) are used as baseline for AI/ML mobility</a:t>
            </a:r>
          </a:p>
          <a:p>
            <a:pPr lvl="2">
              <a:lnSpc>
                <a:spcPct val="120000"/>
              </a:lnSpc>
            </a:pPr>
            <a:r>
              <a:rPr lang="en-US" dirty="0"/>
              <a:t>Avoid overlapping discussion with AI/ML air interface SI/WI on LCM, data collection, model transfer/delivery.</a:t>
            </a:r>
          </a:p>
          <a:p>
            <a:pPr>
              <a:lnSpc>
                <a:spcPct val="120000"/>
              </a:lnSpc>
            </a:pPr>
            <a:r>
              <a:rPr lang="en-US" b="1" dirty="0"/>
              <a:t>Performance evaluation </a:t>
            </a:r>
            <a:r>
              <a:rPr lang="en-US" dirty="0"/>
              <a:t>between AI/ML-based HO and existing HO mechanism</a:t>
            </a:r>
          </a:p>
          <a:p>
            <a:pPr marL="582930" lvl="1" defTabSz="838179">
              <a:lnSpc>
                <a:spcPct val="120000"/>
              </a:lnSpc>
            </a:pPr>
            <a:r>
              <a:rPr lang="en-US" dirty="0"/>
              <a:t>Optimization target and performance evaluation metrics may include:</a:t>
            </a:r>
          </a:p>
          <a:p>
            <a:pPr lvl="2">
              <a:lnSpc>
                <a:spcPct val="120000"/>
              </a:lnSpc>
            </a:pPr>
            <a:r>
              <a:rPr lang="en-US" dirty="0"/>
              <a:t>HO failure</a:t>
            </a:r>
          </a:p>
          <a:p>
            <a:pPr lvl="2">
              <a:lnSpc>
                <a:spcPct val="120000"/>
              </a:lnSpc>
            </a:pPr>
            <a:r>
              <a:rPr lang="en-US" dirty="0"/>
              <a:t>Ping-pong</a:t>
            </a:r>
          </a:p>
          <a:p>
            <a:pPr lvl="2">
              <a:lnSpc>
                <a:spcPct val="120000"/>
              </a:lnSpc>
            </a:pPr>
            <a:r>
              <a:rPr lang="en-US" dirty="0"/>
              <a:t>Measurement and report reduction</a:t>
            </a:r>
          </a:p>
          <a:p>
            <a:pPr lvl="2">
              <a:lnSpc>
                <a:spcPct val="120000"/>
              </a:lnSpc>
            </a:pPr>
            <a:r>
              <a:rPr lang="en-US" dirty="0"/>
              <a:t>Duration of stay in the candidate/target cell</a:t>
            </a:r>
          </a:p>
          <a:p>
            <a:pPr marL="582930" lvl="1" defTabSz="838179">
              <a:lnSpc>
                <a:spcPct val="120000"/>
              </a:lnSpc>
            </a:pPr>
            <a:endParaRPr lang="en-US" dirty="0">
              <a:latin typeface="IntelOne Text Light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2CC8BB-33C9-4111-2A05-6F253E2B665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b="1" dirty="0"/>
              <a:t>Type of mobility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L3-based mobility and L1/L2-triggered mobility (LTM) </a:t>
            </a:r>
          </a:p>
          <a:p>
            <a:pPr>
              <a:lnSpc>
                <a:spcPct val="120000"/>
              </a:lnSpc>
            </a:pPr>
            <a:r>
              <a:rPr lang="en-US" b="1" dirty="0"/>
              <a:t>RRM optimization</a:t>
            </a:r>
            <a:r>
              <a:rPr lang="en-US" dirty="0"/>
              <a:t> at UE-side, including 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Event prediction (e.g. Measurement events prediction, HO failure/RLF prediction, </a:t>
            </a:r>
            <a:r>
              <a:rPr lang="en-US" dirty="0" err="1"/>
              <a:t>etc</a:t>
            </a:r>
            <a:r>
              <a:rPr lang="en-US" dirty="0"/>
              <a:t>)</a:t>
            </a:r>
          </a:p>
          <a:p>
            <a:pPr>
              <a:lnSpc>
                <a:spcPct val="120000"/>
              </a:lnSpc>
            </a:pPr>
            <a:r>
              <a:rPr lang="en-US" b="1" dirty="0"/>
              <a:t>HO optimization </a:t>
            </a:r>
            <a:r>
              <a:rPr lang="en-US" dirty="0"/>
              <a:t>in Network side: 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Candidate/target cell prediction in L3-based mobility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Candidate/target beam(s) and cell(s) prediction in LTM</a:t>
            </a:r>
          </a:p>
          <a:p>
            <a:pPr lvl="1">
              <a:lnSpc>
                <a:spcPct val="120000"/>
              </a:lnSpc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264A7D-41A0-8773-07FC-B1801B5AA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 Scope &amp; Objectives</a:t>
            </a:r>
          </a:p>
        </p:txBody>
      </p:sp>
    </p:spTree>
    <p:extLst>
      <p:ext uri="{BB962C8B-B14F-4D97-AF65-F5344CB8AC3E}">
        <p14:creationId xmlns:p14="http://schemas.microsoft.com/office/powerpoint/2010/main" val="2274641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02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Intel Light">
  <a:themeElements>
    <a:clrScheme name="Custom 34">
      <a:dk1>
        <a:srgbClr val="000000"/>
      </a:dk1>
      <a:lt1>
        <a:srgbClr val="FFFFFF"/>
      </a:lt1>
      <a:dk2>
        <a:srgbClr val="004A86"/>
      </a:dk2>
      <a:lt2>
        <a:srgbClr val="E9E9E9"/>
      </a:lt2>
      <a:accent1>
        <a:srgbClr val="0068B5"/>
      </a:accent1>
      <a:accent2>
        <a:srgbClr val="00C7FD"/>
      </a:accent2>
      <a:accent3>
        <a:srgbClr val="FEC91B"/>
      </a:accent3>
      <a:accent4>
        <a:srgbClr val="E96115"/>
      </a:accent4>
      <a:accent5>
        <a:srgbClr val="8F5DA2"/>
      </a:accent5>
      <a:accent6>
        <a:srgbClr val="8BAE46"/>
      </a:accent6>
      <a:hlink>
        <a:srgbClr val="00C7FD"/>
      </a:hlink>
      <a:folHlink>
        <a:srgbClr val="0068B5"/>
      </a:folHlink>
    </a:clrScheme>
    <a:fontScheme name="Intel2021">
      <a:majorFont>
        <a:latin typeface="IntelOne Display Light"/>
        <a:ea typeface="Helvetica Neue"/>
        <a:cs typeface="Helvetica Neue"/>
      </a:majorFont>
      <a:minorFont>
        <a:latin typeface="IntelOne Text Light"/>
        <a:ea typeface="Helvetica Neue"/>
        <a:cs typeface="Helvetica Neu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Classic Tint 2">
      <a:srgbClr val="76CEFF"/>
    </a:custClr>
    <a:custClr name="Energy Tint 2">
      <a:srgbClr val="B4F0FF"/>
    </a:custClr>
    <a:custClr name="Carbon Tint 2">
      <a:srgbClr val="E9E9E9"/>
    </a:custClr>
    <a:custClr name="Steel Tint 2">
      <a:srgbClr val="B9D6E5"/>
    </a:custClr>
    <a:custClr name="Geode Tint 2">
      <a:srgbClr val="EEC3F7"/>
    </a:custClr>
    <a:custClr name="Moss Tint 2">
      <a:srgbClr val="D7F3A2"/>
    </a:custClr>
    <a:custClr name="Rust Tint 2">
      <a:srgbClr val="FFC599"/>
    </a:custClr>
    <a:custClr name="Cobalt Tint 2">
      <a:srgbClr val="98A1FF"/>
    </a:custClr>
    <a:custClr name="Coral Tint 2">
      <a:srgbClr val="FFB6B9"/>
    </a:custClr>
    <a:custClr name="white">
      <a:srgbClr val="FFFFFF"/>
    </a:custClr>
    <a:custClr name="Classic Tint 1">
      <a:srgbClr val="00A3F6"/>
    </a:custClr>
    <a:custClr name="Energy Tint 1">
      <a:srgbClr val="7BDEFF"/>
    </a:custClr>
    <a:custClr name="Carbon Tint 1">
      <a:srgbClr val="AEAEAE"/>
    </a:custClr>
    <a:custClr name="Steel Tint 1">
      <a:srgbClr val="86B3CA"/>
    </a:custClr>
    <a:custClr name="Geode Tint 1">
      <a:srgbClr val="CC94DA"/>
    </a:custClr>
    <a:custClr name="Moss Tint 1">
      <a:srgbClr val="B1D272"/>
    </a:custClr>
    <a:custClr name="Rust Tint 1">
      <a:srgbClr val="FF8F51"/>
    </a:custClr>
    <a:custClr name="Cobalt Tint 1">
      <a:srgbClr val="5B69FF"/>
    </a:custClr>
    <a:custClr name="Coral Tint 1">
      <a:srgbClr val="FF848A"/>
    </a:custClr>
    <a:custClr name="Daisy Tint 1">
      <a:srgbClr val="FFE17A"/>
    </a:custClr>
    <a:custClr name="Classic">
      <a:srgbClr val="0068B5"/>
    </a:custClr>
    <a:custClr name="Energy">
      <a:srgbClr val="00C7FD"/>
    </a:custClr>
    <a:custClr name="Carbon">
      <a:srgbClr val="808080"/>
    </a:custClr>
    <a:custClr name="Steel">
      <a:srgbClr val="548FAD"/>
    </a:custClr>
    <a:custClr name="Geode">
      <a:srgbClr val="8F5DA2"/>
    </a:custClr>
    <a:custClr name="Moss">
      <a:srgbClr val="8BAE46"/>
    </a:custClr>
    <a:custClr name="Rust">
      <a:srgbClr val="E96115"/>
    </a:custClr>
    <a:custClr name="Cobalt">
      <a:srgbClr val="1E2EB8"/>
    </a:custClr>
    <a:custClr name="Coral">
      <a:srgbClr val="FF5662"/>
    </a:custClr>
    <a:custClr name="Daisy">
      <a:srgbClr val="FEC91B"/>
    </a:custClr>
    <a:custClr name="Classic Shade 1">
      <a:srgbClr val="004A86"/>
    </a:custClr>
    <a:custClr name="Energy Shade 1">
      <a:srgbClr val="0095CA"/>
    </a:custClr>
    <a:custClr name="Carbon Shade 1">
      <a:srgbClr val="525252"/>
    </a:custClr>
    <a:custClr name="Steel Shade 1">
      <a:srgbClr val="41728A"/>
    </a:custClr>
    <a:custClr name="Geode Shade 1">
      <a:srgbClr val="653171"/>
    </a:custClr>
    <a:custClr name="Moss Shade 1">
      <a:srgbClr val="708541"/>
    </a:custClr>
    <a:custClr name="Rust Shade 1">
      <a:srgbClr val="B24501"/>
    </a:custClr>
    <a:custClr name="Cobalt Shade 1">
      <a:srgbClr val="000F8A"/>
    </a:custClr>
    <a:custClr name="Coral Shade 1">
      <a:srgbClr val="C81326"/>
    </a:custClr>
    <a:custClr name="Daisy Shade 1">
      <a:srgbClr val="EDB200"/>
    </a:custClr>
    <a:custClr name="Classic Shade 2">
      <a:srgbClr val="00285A"/>
    </a:custClr>
    <a:custClr name="Energy Shade 2">
      <a:srgbClr val="005B85"/>
    </a:custClr>
    <a:custClr name="Carbon Shade 2">
      <a:srgbClr val="262626"/>
    </a:custClr>
    <a:custClr name="Steel Shade 2">
      <a:srgbClr val="183544"/>
    </a:custClr>
    <a:custClr name="black">
      <a:srgbClr val="000000"/>
    </a:custClr>
    <a:custClr name="Moss Shade 2">
      <a:srgbClr val="515A3D"/>
    </a:custClr>
    <a:custClr name="black">
      <a:srgbClr val="000000"/>
    </a:custClr>
    <a:custClr name="Cobalt Shade 2">
      <a:srgbClr val="000864"/>
    </a:custClr>
    <a:custClr name="black">
      <a:srgbClr val="000000"/>
    </a:custClr>
    <a:custClr name="Daisy Shade 2">
      <a:srgbClr val="C98F00"/>
    </a:custClr>
  </a:custClrLst>
  <a:extLst>
    <a:ext uri="{05A4C25C-085E-4340-85A3-A5531E510DB2}">
      <thm15:themeFamily xmlns:thm15="http://schemas.microsoft.com/office/thememl/2012/main" name="Theme1" id="{FD5E17D2-2CB4-4788-BCBC-F3F658FA850B}" vid="{9C6A121C-822C-4A49-B9CA-A9BF65F8DBC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bc6c04-a6f3-4b85-abcc-278c78dc556b" xsi:nil="true"/>
    <lcf76f155ced4ddcb4097134ff3c332f xmlns="bb68e84a-79f1-40e2-8fa4-eef56fb57167">
      <Terms xmlns="http://schemas.microsoft.com/office/infopath/2007/PartnerControls"/>
    </lcf76f155ced4ddcb4097134ff3c332f>
    <SharedWithUsers xmlns="55203b47-d1d7-4393-ae6d-8c2601aa5758">
      <UserInfo>
        <DisplayName>Li, Ziyi</DisplayName>
        <AccountId>56</AccountId>
        <AccountType/>
      </UserInfo>
      <UserInfo>
        <DisplayName>Palat, Sudeep K</DisplayName>
        <AccountId>34</AccountId>
        <AccountType/>
      </UserInfo>
      <UserInfo>
        <DisplayName>Guo, Yi</DisplayName>
        <AccountId>52</AccountId>
        <AccountType/>
      </UserInfo>
      <UserInfo>
        <DisplayName>Burbidge, Richard C</DisplayName>
        <AccountId>16</AccountId>
        <AccountType/>
      </UserInfo>
      <UserInfo>
        <DisplayName>Tarradell, Marta M</DisplayName>
        <AccountId>47</AccountId>
        <AccountType/>
      </UserInfo>
      <UserInfo>
        <DisplayName>Ali, Ansab</DisplayName>
        <AccountId>50</AccountId>
        <AccountType/>
      </UserInfo>
    </SharedWithUsers>
    <MediaLengthInSeconds xmlns="bb68e84a-79f1-40e2-8fa4-eef56fb5716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E365D4B25D8A4C96DF9F125DC217C7" ma:contentTypeVersion="13" ma:contentTypeDescription="Create a new document." ma:contentTypeScope="" ma:versionID="3fc36e734e524452ae7657fb7ac36955">
  <xsd:schema xmlns:xsd="http://www.w3.org/2001/XMLSchema" xmlns:xs="http://www.w3.org/2001/XMLSchema" xmlns:p="http://schemas.microsoft.com/office/2006/metadata/properties" xmlns:ns2="bb68e84a-79f1-40e2-8fa4-eef56fb57167" xmlns:ns3="a7bc6c04-a6f3-4b85-abcc-278c78dc556b" xmlns:ns4="55203b47-d1d7-4393-ae6d-8c2601aa5758" targetNamespace="http://schemas.microsoft.com/office/2006/metadata/properties" ma:root="true" ma:fieldsID="eeaed809ab1afe0d3aeb36babe83f1c1" ns2:_="" ns3:_="" ns4:_="">
    <xsd:import namespace="bb68e84a-79f1-40e2-8fa4-eef56fb57167"/>
    <xsd:import namespace="a7bc6c04-a6f3-4b85-abcc-278c78dc556b"/>
    <xsd:import namespace="55203b47-d1d7-4393-ae6d-8c2601aa57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68e84a-79f1-40e2-8fa4-eef56fb5716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72a7515c-90a7-421b-ad67-16208a05513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bc6c04-a6f3-4b85-abcc-278c78dc556b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8b0b42a8-9b32-41c0-b0eb-2b6bf6f10bb6}" ma:internalName="TaxCatchAll" ma:showField="CatchAllData" ma:web="55203b47-d1d7-4393-ae6d-8c2601aa575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203b47-d1d7-4393-ae6d-8c2601aa5758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F9E5415-7A79-4126-BA7A-C32D3D56B9C1}">
  <ds:schemaRefs>
    <ds:schemaRef ds:uri="55203b47-d1d7-4393-ae6d-8c2601aa5758"/>
    <ds:schemaRef ds:uri="a7bc6c04-a6f3-4b85-abcc-278c78dc556b"/>
    <ds:schemaRef ds:uri="bb68e84a-79f1-40e2-8fa4-eef56fb5716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EAE0CBF-F030-4DA9-9B2B-0D6510E1173F}">
  <ds:schemaRefs>
    <ds:schemaRef ds:uri="55203b47-d1d7-4393-ae6d-8c2601aa5758"/>
    <ds:schemaRef ds:uri="a7bc6c04-a6f3-4b85-abcc-278c78dc556b"/>
    <ds:schemaRef ds:uri="bb68e84a-79f1-40e2-8fa4-eef56fb5716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9768C119-91FD-4E9F-B4BA-C5809527554C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501</TotalTime>
  <Words>544</Words>
  <Application>Microsoft Office PowerPoint</Application>
  <PresentationFormat>Widescreen</PresentationFormat>
  <Paragraphs>48</Paragraphs>
  <Slides>6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Calibri</vt:lpstr>
      <vt:lpstr>IntelOne Display Light</vt:lpstr>
      <vt:lpstr>IntelOne Display Medium</vt:lpstr>
      <vt:lpstr>IntelOne Display Regular</vt:lpstr>
      <vt:lpstr>IntelOne Text</vt:lpstr>
      <vt:lpstr>IntelOne Text Light</vt:lpstr>
      <vt:lpstr>Intel Light</vt:lpstr>
      <vt:lpstr>Visio</vt:lpstr>
      <vt:lpstr>Discussion on Rel-19 AIML Mobility</vt:lpstr>
      <vt:lpstr>Guideline from RAN Chair</vt:lpstr>
      <vt:lpstr>Summary of Rel-18 AI/ML air interface SI (RAN2)</vt:lpstr>
      <vt:lpstr>Motivation</vt:lpstr>
      <vt:lpstr>Potential Scope &amp; Objectives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AI/ML NG-RAN Enhancement for Rel-19</dc:title>
  <dc:creator>Intel</dc:creator>
  <cp:lastModifiedBy>Intel-Ziyi</cp:lastModifiedBy>
  <cp:revision>2</cp:revision>
  <dcterms:created xsi:type="dcterms:W3CDTF">2023-07-31T06:12:17Z</dcterms:created>
  <dcterms:modified xsi:type="dcterms:W3CDTF">2023-12-04T15:49:17Z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0x010100A1E365D4B25D8A4C96DF9F125DC217C7</vt:lpwstr>
  </property>
  <property fmtid="{D5CDD505-2E9C-101B-9397-08002B2CF9AE}" pid="3" name="MediaServiceImageTags">
    <vt:lpwstr/>
  </property>
  <property fmtid="{D5CDD505-2E9C-101B-9397-08002B2CF9AE}" pid="4" name="Order">
    <vt:r8>13719300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