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746" r:id="rId4"/>
  </p:sldMasterIdLst>
  <p:notesMasterIdLst>
    <p:notesMasterId r:id="rId13"/>
  </p:notesMasterIdLst>
  <p:handoutMasterIdLst>
    <p:handoutMasterId r:id="rId14"/>
  </p:handoutMasterIdLst>
  <p:sldIdLst>
    <p:sldId id="2144327432" r:id="rId5"/>
    <p:sldId id="2144327425" r:id="rId6"/>
    <p:sldId id="2144327428" r:id="rId7"/>
    <p:sldId id="2144327431" r:id="rId8"/>
    <p:sldId id="2144327430" r:id="rId9"/>
    <p:sldId id="2144327433" r:id="rId10"/>
    <p:sldId id="2144327434" r:id="rId11"/>
    <p:sldId id="292" r:id="rId12"/>
  </p:sldIdLst>
  <p:sldSz cx="9144000" cy="5143500" type="screen16x9"/>
  <p:notesSz cx="6858000" cy="9144000"/>
  <p:embeddedFontLst>
    <p:embeddedFont>
      <p:font typeface="Intel Clear" panose="020B0604020203020204" pitchFamily="34" charset="0"/>
      <p:regular r:id="rId15"/>
    </p:embeddedFont>
    <p:embeddedFont>
      <p:font typeface="IntelOne Display Medium" panose="020B0703020203020204"/>
      <p:regular r:id="rId16"/>
    </p:embeddedFont>
    <p:embeddedFont>
      <p:font typeface="IntelOne Display Regular" panose="020B0503020203020204"/>
      <p:regular r:id="rId17"/>
    </p:embeddedFont>
    <p:embeddedFont>
      <p:font typeface="IntelOne Text" panose="020B0503020203020204" pitchFamily="34" charset="0"/>
      <p:regular r:id="rId18"/>
      <p:italic r:id="rId19"/>
    </p:embeddedFont>
    <p:embeddedFont>
      <p:font typeface="IntelOne Text Light"/>
      <p:regular r:id="rId20"/>
      <p: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1">
          <p15:clr>
            <a:srgbClr val="A4A3A4"/>
          </p15:clr>
        </p15:guide>
        <p15:guide id="2" orient="horz" pos="3004">
          <p15:clr>
            <a:srgbClr val="A4A3A4"/>
          </p15:clr>
        </p15:guide>
        <p15:guide id="3" orient="horz" pos="422">
          <p15:clr>
            <a:srgbClr val="A4A3A4"/>
          </p15:clr>
        </p15:guide>
        <p15:guide id="4" orient="horz" pos="824">
          <p15:clr>
            <a:srgbClr val="A4A3A4"/>
          </p15:clr>
        </p15:guide>
        <p15:guide id="5" orient="horz" pos="2916">
          <p15:clr>
            <a:srgbClr val="A4A3A4"/>
          </p15:clr>
        </p15:guide>
        <p15:guide id="6" orient="horz" pos="1643">
          <p15:clr>
            <a:srgbClr val="A4A3A4"/>
          </p15:clr>
        </p15:guide>
        <p15:guide id="7" pos="5470">
          <p15:clr>
            <a:srgbClr val="A4A3A4"/>
          </p15:clr>
        </p15:guide>
        <p15:guide id="8" pos="287">
          <p15:clr>
            <a:srgbClr val="A4A3A4"/>
          </p15:clr>
        </p15:guide>
        <p15:guide id="9" pos="2909">
          <p15:clr>
            <a:srgbClr val="A4A3A4"/>
          </p15:clr>
        </p15:guide>
        <p15:guide id="10" pos="2811">
          <p15:clr>
            <a:srgbClr val="A4A3A4"/>
          </p15:clr>
        </p15:guide>
        <p15:guide id="11" pos="2852">
          <p15:clr>
            <a:srgbClr val="A4A3A4"/>
          </p15:clr>
        </p15:guide>
        <p15:guide id="12" orient="horz" pos="1576">
          <p15:clr>
            <a:srgbClr val="A4A3A4"/>
          </p15:clr>
        </p15:guide>
        <p15:guide id="13" orient="horz" pos="2059">
          <p15:clr>
            <a:srgbClr val="A4A3A4"/>
          </p15:clr>
        </p15:guide>
        <p15:guide id="14" orient="horz" pos="1164" userDrawn="1">
          <p15:clr>
            <a:srgbClr val="A4A3A4"/>
          </p15:clr>
        </p15:guide>
        <p15:guide id="15" pos="2182">
          <p15:clr>
            <a:srgbClr val="A4A3A4"/>
          </p15:clr>
        </p15:guide>
        <p15:guide id="16" pos="351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  <p188:author id="{A0297B06-D713-AD34-D913-75DFDB7509B4}" name="Tang, Xun" initials="TX" userId="S::xun.tang@intel.com::3ab6a881-1567-4a18-ad0e-16385efc60ff" providerId="AD"/>
  <p188:author id="{3454881F-3ECB-2E4A-9A3C-1EEDC2213B26}" name="[01-09 Intel SangeethaB]" initials="Intel_SB" userId="[01-09 Intel SangeethaB]" providerId="None"/>
  <p188:author id="{2652B525-06EC-C4D3-AB60-E6A998BD9CAA}" name="Intel_YH" initials="YH" userId="Intel_YH" providerId="None"/>
  <p188:author id="{9981C226-915B-3CF2-BA73-638BA10BBC98}" name="Intel - Marta (v4)" initials="I" userId="Intel - Marta (v4)" providerId="None"/>
  <p188:author id="{2754D827-03DB-8AD6-0F61-9ECB4B456291}" name="Intel - Marta" initials="I" userId="Intel - Marta" providerId="None"/>
  <p188:author id="{2384BA2B-F8FC-54AE-47D0-77422E44B985}" name="Li, Yingyang" initials="LY" userId="S::yingyang.li@intel.com::f2c3a07b-f119-4859-aa55-ffc329820385" providerId="AD"/>
  <p188:author id="{A3F2A43C-38E4-E9DA-AF73-FDF43608C5B2}" name="(v2) Intel (Marta)" initials="MMT" userId="(v2) Intel (Marta)" providerId="None"/>
  <p188:author id="{EE680C4D-0ED0-4724-D980-8B9F4DDCC452}" name="Palat, Sudeep K" initials="PK" userId="S::sudeep.k.palat@intel.com::390027dc-b2b2-4eb5-bbc6-0fe24e5cb745" providerId="AD"/>
  <p188:author id="{7B53D24E-25D2-6880-7B49-3CD89A173124}" name="Lee, Daewon" initials="DW" userId="Lee, Daewon" providerId="None"/>
  <p188:author id="{FE976E51-1B2A-26A0-0B4F-1C7702471D0B}" name="Han, Seunghee" initials="HS" userId="S::seunghee.han@intel.com::043235cf-c7c7-47b3-8562-4b72359e071d" providerId="AD"/>
  <p188:author id="{9F3D7666-E2B1-87F7-B55A-296B93B7024C}" name="Sudeep (Intel)" initials="PSK" userId="Sudeep (Intel)" providerId="None"/>
  <p188:author id="{21EFDA75-2546-E773-DB22-FBBD4A6E1DB1}" name="Intel - Rafia" initials="Intel" userId="Intel - Rafia" providerId="None"/>
  <p188:author id="{AADD457B-0D72-3771-050D-57F379B2C367}" name="Marta" initials="MMT" userId="Marta" providerId="None"/>
  <p188:author id="{72956D7F-24C1-30C6-4E28-2D1BDC78B14B}" name="INTEL-Jaemin" initials="INTEL" userId="INTEL-Jaemin" providerId="None"/>
  <p188:author id="{07528A89-1227-F085-088C-60C78D0287D9}" name="Chervyakov, Andrey" initials="CA" userId="S::andrey.chervyakov@intel.com::dbdfc4e7-c505-4785-a117-c03dfe609c52" providerId="AD"/>
  <p188:author id="{AF63FC98-98C4-9DF2-8F5D-0742150D4F04}" name="Yi (Intel)" initials="I" userId="Yi (Intel)" providerId="None"/>
  <p188:author id="{5584A3B1-78A6-B555-C339-E5A6F225928A}" name="Seau Sian" initials="LSS" userId="Seau Sian" providerId="None"/>
  <p188:author id="{319381BE-F863-B5D4-BA18-597CFCE28975}" name="Sergeev, Victor" initials="SV" userId="S::victor.sergeev@intel.com::925ca6bd-1c52-4d51-8d4d-e89e69a767a8" providerId="AD"/>
  <p188:author id="{46F61FC7-2663-90F6-261C-96EFF5AB0017}" name="Intel - Marta (v3)" initials="MMT" userId="Intel - Marta (v3)" providerId="None"/>
  <p188:author id="{E92EC0C9-FDEB-6872-C330-5153968C530E}" name="Mondal, Bishwarup" initials="MB" userId="S::bishwarup.mondal@intel.com::b7fb2204-f2a3-400d-b534-060bf75ff6cb" providerId="AD"/>
  <p188:author id="{B05348CA-5F86-2BF2-8BF0-DD7FC5B4C97A}" name="(v2) Marta" initials="MMT" userId="(v2) Marta" providerId="None"/>
  <p188:author id="{5E8BAFD1-B3FB-D927-F1BB-10E04DC479D8}" name="Intel-AA" initials="Intel-AA" userId="Intel-AA" providerId="None"/>
  <p188:author id="{3F58BBD2-D666-0CB5-A969-2AC7D6CC99E8}" name="NR_XR_enh-Core" initials="XR_enh" userId="NR_XR_enh-Core" providerId="None"/>
  <p188:author id="{227667D8-C9A6-4D69-1F38-896F2D92B1BD}" name="Intel" initials="I" userId="Intel" providerId="None"/>
  <p188:author id="{C10B40E0-69B1-5C93-D62A-221EAA4E4E03}" name="Chatterjee, Debdeep" initials="CD" userId="S::debdeep.chatterjee@intel.com::653ea47a-4e48-4a19-ac6a-b007ec7e73b7" providerId="AD"/>
  <p188:author id="{D7397EE0-08EF-4DA7-747B-48AC94A72450}" name="Intel - Tangxun" initials="I" userId="Intel - Tangxun" providerId="None"/>
  <p188:author id="{DE886BED-F912-A953-C87C-7B5AE8295CE8}" name="Richard Burbidge" initials="RB" userId="Richard Burbidge" providerId="None"/>
  <p188:author id="{3F4BFBFF-2842-D767-E415-60D3D4DDA8BF}" name="Intel - Yujian" initials="I" userId="Intel - Yujian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7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CE3E"/>
    <a:srgbClr val="DEDEDE"/>
    <a:srgbClr val="F29000"/>
    <a:srgbClr val="FD9208"/>
    <a:srgbClr val="003C71"/>
    <a:srgbClr val="777777"/>
    <a:srgbClr val="0071C5"/>
    <a:srgbClr val="F83308"/>
    <a:srgbClr val="009FDF"/>
    <a:srgbClr val="F3D5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E1908A-35A9-4185-8A1D-39F58A9F10CF}" v="3" dt="2023-12-01T19:19:00.906"/>
    <p1510:client id="{7EE960D3-EB62-4DB4-8E23-7F50F81C39FF}" v="7" dt="2023-12-04T15:24:22.580"/>
    <p1510:client id="{CC7806E7-8F1D-47BA-90A4-B71E704E6C1E}" vWet="4" dt="2023-12-01T22:33:55.215"/>
    <p1510:client id="{EF52C00B-8801-4B93-A86D-7BE22D21311E}" v="63" dt="2023-11-30T23:18:27.539"/>
    <p1510:client id="{FABBAF65-D1B6-4778-3C56-15E6094C1257}" v="3" dt="2023-12-01T03:00:49.085"/>
    <p1510:client id="{FEF1661B-23A0-488E-B121-FE6461D01041}" v="333" dt="2023-12-01T23:11:05.2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1581"/>
        <p:guide orient="horz" pos="3004"/>
        <p:guide orient="horz" pos="422"/>
        <p:guide orient="horz" pos="824"/>
        <p:guide orient="horz" pos="2916"/>
        <p:guide orient="horz" pos="1643"/>
        <p:guide pos="5470"/>
        <p:guide pos="287"/>
        <p:guide pos="2909"/>
        <p:guide pos="2811"/>
        <p:guide pos="2852"/>
        <p:guide orient="horz" pos="1576"/>
        <p:guide orient="horz" pos="2059"/>
        <p:guide orient="horz" pos="1164"/>
        <p:guide pos="2182"/>
        <p:guide pos="3517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font" Target="fonts/font7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rradell, Marta M" userId="64cbbd7c-6159-4a2d-a345-1d943e137a32" providerId="ADAL" clId="{CD6CB35A-F467-488B-B170-9407BCB9D076}"/>
    <pc:docChg chg="modSld">
      <pc:chgData name="Tarradell, Marta M" userId="64cbbd7c-6159-4a2d-a345-1d943e137a32" providerId="ADAL" clId="{CD6CB35A-F467-488B-B170-9407BCB9D076}" dt="2023-05-29T05:52:45.520" v="5" actId="20577"/>
      <pc:docMkLst>
        <pc:docMk/>
      </pc:docMkLst>
      <pc:sldChg chg="modSp mod">
        <pc:chgData name="Tarradell, Marta M" userId="64cbbd7c-6159-4a2d-a345-1d943e137a32" providerId="ADAL" clId="{CD6CB35A-F467-488B-B170-9407BCB9D076}" dt="2023-05-29T05:52:45.520" v="5" actId="20577"/>
        <pc:sldMkLst>
          <pc:docMk/>
          <pc:sldMk cId="1184999289" sldId="410"/>
        </pc:sldMkLst>
        <pc:spChg chg="mod">
          <ac:chgData name="Tarradell, Marta M" userId="64cbbd7c-6159-4a2d-a345-1d943e137a32" providerId="ADAL" clId="{CD6CB35A-F467-488B-B170-9407BCB9D076}" dt="2023-05-29T05:52:45.520" v="5" actId="20577"/>
          <ac:spMkLst>
            <pc:docMk/>
            <pc:sldMk cId="1184999289" sldId="410"/>
            <ac:spMk id="13" creationId="{8BCD04CC-9B75-4CCE-B285-666B7318C77E}"/>
          </ac:spMkLst>
        </pc:spChg>
      </pc:sldChg>
    </pc:docChg>
  </pc:docChgLst>
  <pc:docChgLst>
    <pc:chgData name="Chervyakov, Andrey" userId="S::andrey.chervyakov@intel.com::dbdfc4e7-c505-4785-a117-c03dfe609c52" providerId="AD" clId="Web-{A02EC816-36EF-BB5A-61C5-AEC11535C89F}"/>
    <pc:docChg chg="">
      <pc:chgData name="Chervyakov, Andrey" userId="S::andrey.chervyakov@intel.com::dbdfc4e7-c505-4785-a117-c03dfe609c52" providerId="AD" clId="Web-{A02EC816-36EF-BB5A-61C5-AEC11535C89F}" dt="2023-09-04T08:17:47.646" v="2"/>
      <pc:docMkLst>
        <pc:docMk/>
      </pc:docMkLst>
      <pc:sldChg chg="modCm">
        <pc:chgData name="Chervyakov, Andrey" userId="S::andrey.chervyakov@intel.com::dbdfc4e7-c505-4785-a117-c03dfe609c52" providerId="AD" clId="Web-{A02EC816-36EF-BB5A-61C5-AEC11535C89F}" dt="2023-09-04T08:17:47.646" v="2"/>
        <pc:sldMkLst>
          <pc:docMk/>
          <pc:sldMk cId="2764233528" sldId="214432742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Chervyakov, Andrey" userId="S::andrey.chervyakov@intel.com::dbdfc4e7-c505-4785-a117-c03dfe609c52" providerId="AD" clId="Web-{A02EC816-36EF-BB5A-61C5-AEC11535C89F}" dt="2023-09-04T08:17:47.646" v="2"/>
              <pc2:cmMkLst xmlns:pc2="http://schemas.microsoft.com/office/powerpoint/2019/9/main/command">
                <pc:docMk/>
                <pc:sldMk cId="2764233528" sldId="2144327429"/>
                <pc2:cmMk id="{EF548558-D11D-44AD-8B0F-32F8F68EA068}"/>
              </pc2:cmMkLst>
              <pc226:cmRplyChg chg="mod">
                <pc226:chgData name="Chervyakov, Andrey" userId="S::andrey.chervyakov@intel.com::dbdfc4e7-c505-4785-a117-c03dfe609c52" providerId="AD" clId="Web-{A02EC816-36EF-BB5A-61C5-AEC11535C89F}" dt="2023-09-04T08:17:47.646" v="2"/>
                <pc2:cmRplyMkLst xmlns:pc2="http://schemas.microsoft.com/office/powerpoint/2019/9/main/command">
                  <pc:docMk/>
                  <pc:sldMk cId="2764233528" sldId="2144327429"/>
                  <pc2:cmMk id="{EF548558-D11D-44AD-8B0F-32F8F68EA068}"/>
                  <pc2:cmRplyMk id="{20E62417-CB1E-49A1-AC42-6E013BBE3F7B}"/>
                </pc2:cmRplyMkLst>
              </pc226:cmRplyChg>
            </pc226:cmChg>
          </p:ext>
        </pc:extLst>
      </pc:sldChg>
    </pc:docChg>
  </pc:docChgLst>
  <pc:docChgLst>
    <pc:chgData name="Palat, Sudeep K" userId="390027dc-b2b2-4eb5-bbc6-0fe24e5cb745" providerId="ADAL" clId="{06213BD3-C403-4409-B7A6-FEF044708D28}"/>
    <pc:docChg chg="modSld">
      <pc:chgData name="Palat, Sudeep K" userId="390027dc-b2b2-4eb5-bbc6-0fe24e5cb745" providerId="ADAL" clId="{06213BD3-C403-4409-B7A6-FEF044708D28}" dt="2023-05-29T16:22:04.643" v="6" actId="20577"/>
      <pc:docMkLst>
        <pc:docMk/>
      </pc:docMkLst>
      <pc:sldChg chg="modSp mod">
        <pc:chgData name="Palat, Sudeep K" userId="390027dc-b2b2-4eb5-bbc6-0fe24e5cb745" providerId="ADAL" clId="{06213BD3-C403-4409-B7A6-FEF044708D28}" dt="2023-05-29T16:22:04.643" v="6" actId="20577"/>
        <pc:sldMkLst>
          <pc:docMk/>
          <pc:sldMk cId="904569255" sldId="338"/>
        </pc:sldMkLst>
        <pc:spChg chg="mod">
          <ac:chgData name="Palat, Sudeep K" userId="390027dc-b2b2-4eb5-bbc6-0fe24e5cb745" providerId="ADAL" clId="{06213BD3-C403-4409-B7A6-FEF044708D28}" dt="2023-05-29T16:22:04.643" v="6" actId="20577"/>
          <ac:spMkLst>
            <pc:docMk/>
            <pc:sldMk cId="904569255" sldId="338"/>
            <ac:spMk id="2" creationId="{586FE957-3966-4252-A9FC-C42F352E53A9}"/>
          </ac:spMkLst>
        </pc:spChg>
      </pc:sldChg>
    </pc:docChg>
  </pc:docChgLst>
  <pc:docChgLst>
    <pc:chgData name="Tarradell, Marta M" userId="64cbbd7c-6159-4a2d-a345-1d943e137a32" providerId="ADAL" clId="{EF52C00B-8801-4B93-A86D-7BE22D21311E}"/>
    <pc:docChg chg="undo custSel addSld delSld modSld sldOrd">
      <pc:chgData name="Tarradell, Marta M" userId="64cbbd7c-6159-4a2d-a345-1d943e137a32" providerId="ADAL" clId="{EF52C00B-8801-4B93-A86D-7BE22D21311E}" dt="2023-11-30T23:27:26.024" v="2419" actId="404"/>
      <pc:docMkLst>
        <pc:docMk/>
      </pc:docMkLst>
      <pc:sldChg chg="addSp modSp del mod">
        <pc:chgData name="Tarradell, Marta M" userId="64cbbd7c-6159-4a2d-a345-1d943e137a32" providerId="ADAL" clId="{EF52C00B-8801-4B93-A86D-7BE22D21311E}" dt="2023-11-28T22:35:15.315" v="1570" actId="47"/>
        <pc:sldMkLst>
          <pc:docMk/>
          <pc:sldMk cId="1184999289" sldId="410"/>
        </pc:sldMkLst>
        <pc:spChg chg="add mod">
          <ac:chgData name="Tarradell, Marta M" userId="64cbbd7c-6159-4a2d-a345-1d943e137a32" providerId="ADAL" clId="{EF52C00B-8801-4B93-A86D-7BE22D21311E}" dt="2023-11-28T05:58:02.230" v="700" actId="20577"/>
          <ac:spMkLst>
            <pc:docMk/>
            <pc:sldMk cId="1184999289" sldId="410"/>
            <ac:spMk id="3" creationId="{BE0B48EE-4F58-0BAF-F35A-1D2FF0B1AE2A}"/>
          </ac:spMkLst>
        </pc:spChg>
      </pc:sldChg>
      <pc:sldChg chg="addSp modSp del mod">
        <pc:chgData name="Tarradell, Marta M" userId="64cbbd7c-6159-4a2d-a345-1d943e137a32" providerId="ADAL" clId="{EF52C00B-8801-4B93-A86D-7BE22D21311E}" dt="2023-11-28T22:35:20.275" v="1571" actId="47"/>
        <pc:sldMkLst>
          <pc:docMk/>
          <pc:sldMk cId="2522417199" sldId="2144327406"/>
        </pc:sldMkLst>
        <pc:spChg chg="add mod">
          <ac:chgData name="Tarradell, Marta M" userId="64cbbd7c-6159-4a2d-a345-1d943e137a32" providerId="ADAL" clId="{EF52C00B-8801-4B93-A86D-7BE22D21311E}" dt="2023-11-28T05:57:57.384" v="697" actId="20577"/>
          <ac:spMkLst>
            <pc:docMk/>
            <pc:sldMk cId="2522417199" sldId="2144327406"/>
            <ac:spMk id="8" creationId="{A95F00CB-0948-4EF6-AF3E-F80F437770A0}"/>
          </ac:spMkLst>
        </pc:spChg>
      </pc:sldChg>
      <pc:sldChg chg="modSp mod">
        <pc:chgData name="Tarradell, Marta M" userId="64cbbd7c-6159-4a2d-a345-1d943e137a32" providerId="ADAL" clId="{EF52C00B-8801-4B93-A86D-7BE22D21311E}" dt="2023-11-28T05:17:08.105" v="12" actId="20577"/>
        <pc:sldMkLst>
          <pc:docMk/>
          <pc:sldMk cId="3389059086" sldId="2144327419"/>
        </pc:sldMkLst>
        <pc:spChg chg="mod">
          <ac:chgData name="Tarradell, Marta M" userId="64cbbd7c-6159-4a2d-a345-1d943e137a32" providerId="ADAL" clId="{EF52C00B-8801-4B93-A86D-7BE22D21311E}" dt="2023-11-28T05:17:08.105" v="12" actId="20577"/>
          <ac:spMkLst>
            <pc:docMk/>
            <pc:sldMk cId="3389059086" sldId="2144327419"/>
            <ac:spMk id="2" creationId="{586FE957-3966-4252-A9FC-C42F352E53A9}"/>
          </ac:spMkLst>
        </pc:spChg>
      </pc:sldChg>
      <pc:sldChg chg="modSp mod addCm delCm modCm">
        <pc:chgData name="Tarradell, Marta M" userId="64cbbd7c-6159-4a2d-a345-1d943e137a32" providerId="ADAL" clId="{EF52C00B-8801-4B93-A86D-7BE22D21311E}" dt="2023-11-30T22:59:03.852" v="1648" actId="13926"/>
        <pc:sldMkLst>
          <pc:docMk/>
          <pc:sldMk cId="251056118" sldId="2144327425"/>
        </pc:sldMkLst>
        <pc:spChg chg="mod">
          <ac:chgData name="Tarradell, Marta M" userId="64cbbd7c-6159-4a2d-a345-1d943e137a32" providerId="ADAL" clId="{EF52C00B-8801-4B93-A86D-7BE22D21311E}" dt="2023-11-30T22:58:36.876" v="1646" actId="13926"/>
          <ac:spMkLst>
            <pc:docMk/>
            <pc:sldMk cId="251056118" sldId="2144327425"/>
            <ac:spMk id="3" creationId="{2B4542A6-009D-E5B5-BBC1-76760695874C}"/>
          </ac:spMkLst>
        </pc:spChg>
        <pc:spChg chg="mod">
          <ac:chgData name="Tarradell, Marta M" userId="64cbbd7c-6159-4a2d-a345-1d943e137a32" providerId="ADAL" clId="{EF52C00B-8801-4B93-A86D-7BE22D21311E}" dt="2023-11-30T22:59:03.852" v="1648" actId="13926"/>
          <ac:spMkLst>
            <pc:docMk/>
            <pc:sldMk cId="251056118" sldId="2144327425"/>
            <ac:spMk id="4" creationId="{7C947ABF-2A51-41C0-DF8E-50474D61CB3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Tarradell, Marta M" userId="64cbbd7c-6159-4a2d-a345-1d943e137a32" providerId="ADAL" clId="{EF52C00B-8801-4B93-A86D-7BE22D21311E}" dt="2023-11-30T22:58:58.399" v="1647"/>
              <pc2:cmMkLst xmlns:pc2="http://schemas.microsoft.com/office/powerpoint/2019/9/main/command">
                <pc:docMk/>
                <pc:sldMk cId="251056118" sldId="2144327425"/>
                <pc2:cmMk id="{518F3EBC-9E20-4341-B7BE-E9DC94E73365}"/>
              </pc2:cmMkLst>
              <pc226:cmRplyChg chg="add">
                <pc226:chgData name="Tarradell, Marta M" userId="64cbbd7c-6159-4a2d-a345-1d943e137a32" providerId="ADAL" clId="{EF52C00B-8801-4B93-A86D-7BE22D21311E}" dt="2023-11-29T18:24:14.040" v="1615"/>
                <pc2:cmRplyMkLst xmlns:pc2="http://schemas.microsoft.com/office/powerpoint/2019/9/main/command">
                  <pc:docMk/>
                  <pc:sldMk cId="251056118" sldId="2144327425"/>
                  <pc2:cmMk id="{518F3EBC-9E20-4341-B7BE-E9DC94E73365}"/>
                  <pc2:cmRplyMk id="{EA83BAED-5E19-4002-BFD4-CA47DB96497F}"/>
                </pc2:cmRplyMkLst>
              </pc226:cmRplyChg>
            </pc226:cmChg>
            <pc226:cmChg xmlns:pc226="http://schemas.microsoft.com/office/powerpoint/2022/06/main/command" chg="add del">
              <pc226:chgData name="Tarradell, Marta M" userId="64cbbd7c-6159-4a2d-a345-1d943e137a32" providerId="ADAL" clId="{EF52C00B-8801-4B93-A86D-7BE22D21311E}" dt="2023-11-28T05:28:35.706" v="335"/>
              <pc2:cmMkLst xmlns:pc2="http://schemas.microsoft.com/office/powerpoint/2019/9/main/command">
                <pc:docMk/>
                <pc:sldMk cId="251056118" sldId="2144327425"/>
                <pc2:cmMk id="{BFCE5ACA-2CC1-4F3D-8181-AE63BD448889}"/>
              </pc2:cmMkLst>
            </pc226:cmChg>
          </p:ext>
        </pc:extLst>
      </pc:sldChg>
      <pc:sldChg chg="addSp modSp del mod addCm modCm">
        <pc:chgData name="Tarradell, Marta M" userId="64cbbd7c-6159-4a2d-a345-1d943e137a32" providerId="ADAL" clId="{EF52C00B-8801-4B93-A86D-7BE22D21311E}" dt="2023-11-29T19:20:24.375" v="1616" actId="47"/>
        <pc:sldMkLst>
          <pc:docMk/>
          <pc:sldMk cId="3900521150" sldId="2144327426"/>
        </pc:sldMkLst>
        <pc:spChg chg="mod">
          <ac:chgData name="Tarradell, Marta M" userId="64cbbd7c-6159-4a2d-a345-1d943e137a32" providerId="ADAL" clId="{EF52C00B-8801-4B93-A86D-7BE22D21311E}" dt="2023-11-28T05:45:49.336" v="616" actId="20577"/>
          <ac:spMkLst>
            <pc:docMk/>
            <pc:sldMk cId="3900521150" sldId="2144327426"/>
            <ac:spMk id="3" creationId="{2B4542A6-009D-E5B5-BBC1-76760695874C}"/>
          </ac:spMkLst>
        </pc:spChg>
        <pc:spChg chg="mod">
          <ac:chgData name="Tarradell, Marta M" userId="64cbbd7c-6159-4a2d-a345-1d943e137a32" providerId="ADAL" clId="{EF52C00B-8801-4B93-A86D-7BE22D21311E}" dt="2023-11-28T05:44:26.558" v="600" actId="108"/>
          <ac:spMkLst>
            <pc:docMk/>
            <pc:sldMk cId="3900521150" sldId="2144327426"/>
            <ac:spMk id="4" creationId="{7C947ABF-2A51-41C0-DF8E-50474D61CB34}"/>
          </ac:spMkLst>
        </pc:spChg>
        <pc:spChg chg="add mod">
          <ac:chgData name="Tarradell, Marta M" userId="64cbbd7c-6159-4a2d-a345-1d943e137a32" providerId="ADAL" clId="{EF52C00B-8801-4B93-A86D-7BE22D21311E}" dt="2023-11-28T23:00:43.634" v="1610" actId="1076"/>
          <ac:spMkLst>
            <pc:docMk/>
            <pc:sldMk cId="3900521150" sldId="2144327426"/>
            <ac:spMk id="5" creationId="{7819A388-E011-71CD-0948-693FDA85708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Tarradell, Marta M" userId="64cbbd7c-6159-4a2d-a345-1d943e137a32" providerId="ADAL" clId="{EF52C00B-8801-4B93-A86D-7BE22D21311E}" dt="2023-11-28T23:00:28.830" v="1609"/>
              <pc2:cmMkLst xmlns:pc2="http://schemas.microsoft.com/office/powerpoint/2019/9/main/command">
                <pc:docMk/>
                <pc:sldMk cId="3900521150" sldId="2144327426"/>
                <pc2:cmMk id="{832E53D7-0710-462F-9DE5-2F36B4B9D1C7}"/>
              </pc2:cmMkLst>
              <pc226:cmRplyChg chg="add">
                <pc226:chgData name="Tarradell, Marta M" userId="64cbbd7c-6159-4a2d-a345-1d943e137a32" providerId="ADAL" clId="{EF52C00B-8801-4B93-A86D-7BE22D21311E}" dt="2023-11-28T23:00:28.830" v="1609"/>
                <pc2:cmRplyMkLst xmlns:pc2="http://schemas.microsoft.com/office/powerpoint/2019/9/main/command">
                  <pc:docMk/>
                  <pc:sldMk cId="3900521150" sldId="2144327426"/>
                  <pc2:cmMk id="{832E53D7-0710-462F-9DE5-2F36B4B9D1C7}"/>
                  <pc2:cmRplyMk id="{5A2DBD53-CF7B-4E5F-8DCF-CEAC6A779949}"/>
                </pc2:cmRplyMkLst>
              </pc226:cmRplyChg>
            </pc226:cmChg>
          </p:ext>
        </pc:extLst>
      </pc:sldChg>
      <pc:sldChg chg="addSp modSp del mod addCm modCm">
        <pc:chgData name="Tarradell, Marta M" userId="64cbbd7c-6159-4a2d-a345-1d943e137a32" providerId="ADAL" clId="{EF52C00B-8801-4B93-A86D-7BE22D21311E}" dt="2023-11-29T19:20:33.071" v="1617" actId="47"/>
        <pc:sldMkLst>
          <pc:docMk/>
          <pc:sldMk cId="2035160047" sldId="2144327427"/>
        </pc:sldMkLst>
        <pc:spChg chg="mod">
          <ac:chgData name="Tarradell, Marta M" userId="64cbbd7c-6159-4a2d-a345-1d943e137a32" providerId="ADAL" clId="{EF52C00B-8801-4B93-A86D-7BE22D21311E}" dt="2023-11-28T05:52:18.015" v="642" actId="27636"/>
          <ac:spMkLst>
            <pc:docMk/>
            <pc:sldMk cId="2035160047" sldId="2144327427"/>
            <ac:spMk id="3" creationId="{2B4542A6-009D-E5B5-BBC1-76760695874C}"/>
          </ac:spMkLst>
        </pc:spChg>
        <pc:spChg chg="add mod">
          <ac:chgData name="Tarradell, Marta M" userId="64cbbd7c-6159-4a2d-a345-1d943e137a32" providerId="ADAL" clId="{EF52C00B-8801-4B93-A86D-7BE22D21311E}" dt="2023-11-28T06:11:05.959" v="1556" actId="14100"/>
          <ac:spMkLst>
            <pc:docMk/>
            <pc:sldMk cId="2035160047" sldId="2144327427"/>
            <ac:spMk id="5" creationId="{F2B34430-434F-B01D-0A99-5EBBA3F7B38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Tarradell, Marta M" userId="64cbbd7c-6159-4a2d-a345-1d943e137a32" providerId="ADAL" clId="{EF52C00B-8801-4B93-A86D-7BE22D21311E}" dt="2023-11-28T23:06:38.522" v="1614"/>
              <pc2:cmMkLst xmlns:pc2="http://schemas.microsoft.com/office/powerpoint/2019/9/main/command">
                <pc:docMk/>
                <pc:sldMk cId="2035160047" sldId="2144327427"/>
                <pc2:cmMk id="{3DAB0AC1-06DB-4330-91CF-C75A4ECD286F}"/>
              </pc2:cmMkLst>
              <pc226:cmRplyChg chg="add mod">
                <pc226:chgData name="Tarradell, Marta M" userId="64cbbd7c-6159-4a2d-a345-1d943e137a32" providerId="ADAL" clId="{EF52C00B-8801-4B93-A86D-7BE22D21311E}" dt="2023-11-28T23:06:38.522" v="1614"/>
                <pc2:cmRplyMkLst xmlns:pc2="http://schemas.microsoft.com/office/powerpoint/2019/9/main/command">
                  <pc:docMk/>
                  <pc:sldMk cId="2035160047" sldId="2144327427"/>
                  <pc2:cmMk id="{3DAB0AC1-06DB-4330-91CF-C75A4ECD286F}"/>
                  <pc2:cmRplyMk id="{8882A5C0-588B-4DC2-86BD-084C7D5065BE}"/>
                </pc2:cmRplyMkLst>
              </pc226:cmRplyChg>
            </pc226:cmChg>
          </p:ext>
        </pc:extLst>
      </pc:sldChg>
      <pc:sldChg chg="addSp delSp modSp mod ord addCm modCm">
        <pc:chgData name="Tarradell, Marta M" userId="64cbbd7c-6159-4a2d-a345-1d943e137a32" providerId="ADAL" clId="{EF52C00B-8801-4B93-A86D-7BE22D21311E}" dt="2023-11-30T23:18:24.043" v="2027" actId="22"/>
        <pc:sldMkLst>
          <pc:docMk/>
          <pc:sldMk cId="2511634" sldId="2144327428"/>
        </pc:sldMkLst>
        <pc:spChg chg="mod">
          <ac:chgData name="Tarradell, Marta M" userId="64cbbd7c-6159-4a2d-a345-1d943e137a32" providerId="ADAL" clId="{EF52C00B-8801-4B93-A86D-7BE22D21311E}" dt="2023-11-28T05:34:17.706" v="374" actId="403"/>
          <ac:spMkLst>
            <pc:docMk/>
            <pc:sldMk cId="2511634" sldId="2144327428"/>
            <ac:spMk id="3" creationId="{2B4542A6-009D-E5B5-BBC1-76760695874C}"/>
          </ac:spMkLst>
        </pc:spChg>
        <pc:spChg chg="mod">
          <ac:chgData name="Tarradell, Marta M" userId="64cbbd7c-6159-4a2d-a345-1d943e137a32" providerId="ADAL" clId="{EF52C00B-8801-4B93-A86D-7BE22D21311E}" dt="2023-11-30T23:00:34.344" v="1650" actId="13926"/>
          <ac:spMkLst>
            <pc:docMk/>
            <pc:sldMk cId="2511634" sldId="2144327428"/>
            <ac:spMk id="4" creationId="{7C947ABF-2A51-41C0-DF8E-50474D61CB34}"/>
          </ac:spMkLst>
        </pc:spChg>
        <pc:spChg chg="add del mod">
          <ac:chgData name="Tarradell, Marta M" userId="64cbbd7c-6159-4a2d-a345-1d943e137a32" providerId="ADAL" clId="{EF52C00B-8801-4B93-A86D-7BE22D21311E}" dt="2023-11-28T05:57:18.351" v="677"/>
          <ac:spMkLst>
            <pc:docMk/>
            <pc:sldMk cId="2511634" sldId="2144327428"/>
            <ac:spMk id="5" creationId="{2853B31A-A882-2B61-AF44-44D3BBEABA91}"/>
          </ac:spMkLst>
        </pc:spChg>
        <pc:spChg chg="add del">
          <ac:chgData name="Tarradell, Marta M" userId="64cbbd7c-6159-4a2d-a345-1d943e137a32" providerId="ADAL" clId="{EF52C00B-8801-4B93-A86D-7BE22D21311E}" dt="2023-11-30T23:18:24.043" v="2027" actId="22"/>
          <ac:spMkLst>
            <pc:docMk/>
            <pc:sldMk cId="2511634" sldId="2144327428"/>
            <ac:spMk id="6" creationId="{E9BB908E-C293-AE52-6257-EB49686DBE5A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Tarradell, Marta M" userId="64cbbd7c-6159-4a2d-a345-1d943e137a32" providerId="ADAL" clId="{EF52C00B-8801-4B93-A86D-7BE22D21311E}" dt="2023-11-30T23:00:21.027" v="1649"/>
              <pc2:cmMkLst xmlns:pc2="http://schemas.microsoft.com/office/powerpoint/2019/9/main/command">
                <pc:docMk/>
                <pc:sldMk cId="2511634" sldId="2144327428"/>
                <pc2:cmMk id="{3D482245-E3C4-4827-98A2-57D1FE0AB078}"/>
              </pc2:cmMkLst>
              <pc226:cmRplyChg chg="add">
                <pc226:chgData name="Tarradell, Marta M" userId="64cbbd7c-6159-4a2d-a345-1d943e137a32" providerId="ADAL" clId="{EF52C00B-8801-4B93-A86D-7BE22D21311E}" dt="2023-11-28T22:55:39.616" v="1606"/>
                <pc2:cmRplyMkLst xmlns:pc2="http://schemas.microsoft.com/office/powerpoint/2019/9/main/command">
                  <pc:docMk/>
                  <pc:sldMk cId="2511634" sldId="2144327428"/>
                  <pc2:cmMk id="{3D482245-E3C4-4827-98A2-57D1FE0AB078}"/>
                  <pc2:cmRplyMk id="{93F9B075-E686-4501-8F59-4EDE4C540FA5}"/>
                </pc2:cmRplyMkLst>
              </pc226:cmRplyChg>
            </pc226:cmChg>
          </p:ext>
        </pc:extLst>
      </pc:sldChg>
      <pc:sldChg chg="modSp mod addCm modCm">
        <pc:chgData name="Tarradell, Marta M" userId="64cbbd7c-6159-4a2d-a345-1d943e137a32" providerId="ADAL" clId="{EF52C00B-8801-4B93-A86D-7BE22D21311E}" dt="2023-11-30T23:26:47.534" v="2408" actId="20577"/>
        <pc:sldMkLst>
          <pc:docMk/>
          <pc:sldMk cId="2764233528" sldId="2144327429"/>
        </pc:sldMkLst>
        <pc:spChg chg="mod">
          <ac:chgData name="Tarradell, Marta M" userId="64cbbd7c-6159-4a2d-a345-1d943e137a32" providerId="ADAL" clId="{EF52C00B-8801-4B93-A86D-7BE22D21311E}" dt="2023-11-30T23:26:47.534" v="2408" actId="20577"/>
          <ac:spMkLst>
            <pc:docMk/>
            <pc:sldMk cId="2764233528" sldId="2144327429"/>
            <ac:spMk id="3" creationId="{5BD4BDDF-2648-621B-BA82-897C0517979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Tarradell, Marta M" userId="64cbbd7c-6159-4a2d-a345-1d943e137a32" providerId="ADAL" clId="{EF52C00B-8801-4B93-A86D-7BE22D21311E}" dt="2023-11-30T23:25:07.557" v="2356"/>
              <pc2:cmMkLst xmlns:pc2="http://schemas.microsoft.com/office/powerpoint/2019/9/main/command">
                <pc:docMk/>
                <pc:sldMk cId="2764233528" sldId="2144327429"/>
                <pc2:cmMk id="{7C9FA3CE-F1F6-4AAB-A998-37C7D24EEEC2}"/>
              </pc2:cmMkLst>
            </pc226:cmChg>
            <pc226:cmChg xmlns:pc226="http://schemas.microsoft.com/office/powerpoint/2022/06/main/command" chg="add mod">
              <pc226:chgData name="Tarradell, Marta M" userId="64cbbd7c-6159-4a2d-a345-1d943e137a32" providerId="ADAL" clId="{EF52C00B-8801-4B93-A86D-7BE22D21311E}" dt="2023-11-30T23:25:04.892" v="2355"/>
              <pc2:cmMkLst xmlns:pc2="http://schemas.microsoft.com/office/powerpoint/2019/9/main/command">
                <pc:docMk/>
                <pc:sldMk cId="2764233528" sldId="2144327429"/>
                <pc2:cmMk id="{86430BE9-DD3F-41BA-8A70-1DE61ABF2234}"/>
              </pc2:cmMkLst>
            </pc226:cmChg>
          </p:ext>
        </pc:extLst>
      </pc:sldChg>
      <pc:sldChg chg="delSp modSp add mod modCm">
        <pc:chgData name="Tarradell, Marta M" userId="64cbbd7c-6159-4a2d-a345-1d943e137a32" providerId="ADAL" clId="{EF52C00B-8801-4B93-A86D-7BE22D21311E}" dt="2023-11-30T23:27:26.024" v="2419" actId="404"/>
        <pc:sldMkLst>
          <pc:docMk/>
          <pc:sldMk cId="2432363008" sldId="2144327430"/>
        </pc:sldMkLst>
        <pc:spChg chg="mod">
          <ac:chgData name="Tarradell, Marta M" userId="64cbbd7c-6159-4a2d-a345-1d943e137a32" providerId="ADAL" clId="{EF52C00B-8801-4B93-A86D-7BE22D21311E}" dt="2023-11-28T22:41:19.203" v="1586" actId="20577"/>
          <ac:spMkLst>
            <pc:docMk/>
            <pc:sldMk cId="2432363008" sldId="2144327430"/>
            <ac:spMk id="2" creationId="{92645E74-52BD-CAC0-2EFB-D420A42EAA22}"/>
          </ac:spMkLst>
        </pc:spChg>
        <pc:spChg chg="mod">
          <ac:chgData name="Tarradell, Marta M" userId="64cbbd7c-6159-4a2d-a345-1d943e137a32" providerId="ADAL" clId="{EF52C00B-8801-4B93-A86D-7BE22D21311E}" dt="2023-11-30T23:15:44.380" v="1940" actId="20577"/>
          <ac:spMkLst>
            <pc:docMk/>
            <pc:sldMk cId="2432363008" sldId="2144327430"/>
            <ac:spMk id="3" creationId="{2B4542A6-009D-E5B5-BBC1-76760695874C}"/>
          </ac:spMkLst>
        </pc:spChg>
        <pc:spChg chg="mod">
          <ac:chgData name="Tarradell, Marta M" userId="64cbbd7c-6159-4a2d-a345-1d943e137a32" providerId="ADAL" clId="{EF52C00B-8801-4B93-A86D-7BE22D21311E}" dt="2023-11-30T23:27:26.024" v="2419" actId="404"/>
          <ac:spMkLst>
            <pc:docMk/>
            <pc:sldMk cId="2432363008" sldId="2144327430"/>
            <ac:spMk id="4" creationId="{7C947ABF-2A51-41C0-DF8E-50474D61CB34}"/>
          </ac:spMkLst>
        </pc:spChg>
        <pc:spChg chg="del mod">
          <ac:chgData name="Tarradell, Marta M" userId="64cbbd7c-6159-4a2d-a345-1d943e137a32" providerId="ADAL" clId="{EF52C00B-8801-4B93-A86D-7BE22D21311E}" dt="2023-11-30T23:03:41.085" v="1652" actId="478"/>
          <ac:spMkLst>
            <pc:docMk/>
            <pc:sldMk cId="2432363008" sldId="2144327430"/>
            <ac:spMk id="5" creationId="{F2B34430-434F-B01D-0A99-5EBBA3F7B38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Tarradell, Marta M" userId="64cbbd7c-6159-4a2d-a345-1d943e137a32" providerId="ADAL" clId="{EF52C00B-8801-4B93-A86D-7BE22D21311E}" dt="2023-11-30T23:03:12.927" v="1651"/>
              <pc2:cmMkLst xmlns:pc2="http://schemas.microsoft.com/office/powerpoint/2019/9/main/command">
                <pc:docMk/>
                <pc:sldMk cId="2432363008" sldId="2144327430"/>
                <pc2:cmMk id="{E0BCB182-828D-4BAB-90FF-072AA9369703}"/>
              </pc2:cmMkLst>
              <pc226:cmRplyChg chg="add">
                <pc226:chgData name="Tarradell, Marta M" userId="64cbbd7c-6159-4a2d-a345-1d943e137a32" providerId="ADAL" clId="{EF52C00B-8801-4B93-A86D-7BE22D21311E}" dt="2023-11-28T22:50:05.517" v="1605"/>
                <pc2:cmRplyMkLst xmlns:pc2="http://schemas.microsoft.com/office/powerpoint/2019/9/main/command">
                  <pc:docMk/>
                  <pc:sldMk cId="2432363008" sldId="2144327430"/>
                  <pc2:cmMk id="{E0BCB182-828D-4BAB-90FF-072AA9369703}"/>
                  <pc2:cmRplyMk id="{A92B608A-F91D-42DE-B355-745557544918}"/>
                </pc2:cmRplyMkLst>
              </pc226:cmRplyChg>
            </pc226:cmChg>
          </p:ext>
        </pc:extLst>
      </pc:sldChg>
      <pc:sldChg chg="modSp add mod delCm">
        <pc:chgData name="Tarradell, Marta M" userId="64cbbd7c-6159-4a2d-a345-1d943e137a32" providerId="ADAL" clId="{EF52C00B-8801-4B93-A86D-7BE22D21311E}" dt="2023-11-30T23:23:47.989" v="2334" actId="13926"/>
        <pc:sldMkLst>
          <pc:docMk/>
          <pc:sldMk cId="3475832053" sldId="2144327431"/>
        </pc:sldMkLst>
        <pc:spChg chg="mod">
          <ac:chgData name="Tarradell, Marta M" userId="64cbbd7c-6159-4a2d-a345-1d943e137a32" providerId="ADAL" clId="{EF52C00B-8801-4B93-A86D-7BE22D21311E}" dt="2023-11-30T23:18:37.595" v="2040" actId="20577"/>
          <ac:spMkLst>
            <pc:docMk/>
            <pc:sldMk cId="3475832053" sldId="2144327431"/>
            <ac:spMk id="2" creationId="{92645E74-52BD-CAC0-2EFB-D420A42EAA22}"/>
          </ac:spMkLst>
        </pc:spChg>
        <pc:spChg chg="mod">
          <ac:chgData name="Tarradell, Marta M" userId="64cbbd7c-6159-4a2d-a345-1d943e137a32" providerId="ADAL" clId="{EF52C00B-8801-4B93-A86D-7BE22D21311E}" dt="2023-11-30T23:23:45.542" v="2333" actId="13926"/>
          <ac:spMkLst>
            <pc:docMk/>
            <pc:sldMk cId="3475832053" sldId="2144327431"/>
            <ac:spMk id="3" creationId="{2B4542A6-009D-E5B5-BBC1-76760695874C}"/>
          </ac:spMkLst>
        </pc:spChg>
        <pc:spChg chg="mod">
          <ac:chgData name="Tarradell, Marta M" userId="64cbbd7c-6159-4a2d-a345-1d943e137a32" providerId="ADAL" clId="{EF52C00B-8801-4B93-A86D-7BE22D21311E}" dt="2023-11-30T23:23:47.989" v="2334" actId="13926"/>
          <ac:spMkLst>
            <pc:docMk/>
            <pc:sldMk cId="3475832053" sldId="2144327431"/>
            <ac:spMk id="4" creationId="{7C947ABF-2A51-41C0-DF8E-50474D61CB3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Tarradell, Marta M" userId="64cbbd7c-6159-4a2d-a345-1d943e137a32" providerId="ADAL" clId="{EF52C00B-8801-4B93-A86D-7BE22D21311E}" dt="2023-11-30T23:18:29.828" v="2029"/>
              <pc2:cmMkLst xmlns:pc2="http://schemas.microsoft.com/office/powerpoint/2019/9/main/command">
                <pc:docMk/>
                <pc:sldMk cId="3475832053" sldId="2144327431"/>
                <pc2:cmMk id="{EB1E5FD4-2CEC-44F7-B389-B92AFF3B4FD5}"/>
              </pc2:cmMkLst>
            </pc226:cmChg>
          </p:ext>
        </pc:extLst>
      </pc:sldChg>
    </pc:docChg>
  </pc:docChgLst>
  <pc:docChgLst>
    <pc:chgData name="Palat, Sudeep K" userId="390027dc-b2b2-4eb5-bbc6-0fe24e5cb745" providerId="ADAL" clId="{42A73F8A-03C1-4C4F-95BF-48F0FBFD992C}"/>
    <pc:docChg chg="custSel modSld">
      <pc:chgData name="Palat, Sudeep K" userId="390027dc-b2b2-4eb5-bbc6-0fe24e5cb745" providerId="ADAL" clId="{42A73F8A-03C1-4C4F-95BF-48F0FBFD992C}" dt="2023-09-04T11:08:16.828" v="615" actId="20577"/>
      <pc:docMkLst>
        <pc:docMk/>
      </pc:docMkLst>
      <pc:sldChg chg="modCm">
        <pc:chgData name="Palat, Sudeep K" userId="390027dc-b2b2-4eb5-bbc6-0fe24e5cb745" providerId="ADAL" clId="{42A73F8A-03C1-4C4F-95BF-48F0FBFD992C}" dt="2023-09-04T09:29:58.272" v="1"/>
        <pc:sldMkLst>
          <pc:docMk/>
          <pc:sldMk cId="2522417199" sldId="214432740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Palat, Sudeep K" userId="390027dc-b2b2-4eb5-bbc6-0fe24e5cb745" providerId="ADAL" clId="{42A73F8A-03C1-4C4F-95BF-48F0FBFD992C}" dt="2023-09-04T09:29:58.272" v="1"/>
              <pc2:cmMkLst xmlns:pc2="http://schemas.microsoft.com/office/powerpoint/2019/9/main/command">
                <pc:docMk/>
                <pc:sldMk cId="2522417199" sldId="2144327406"/>
                <pc2:cmMk id="{41850534-B7A6-4398-BFBA-3F9831A93FD7}"/>
              </pc2:cmMkLst>
              <pc226:cmRplyChg chg="add">
                <pc226:chgData name="Palat, Sudeep K" userId="390027dc-b2b2-4eb5-bbc6-0fe24e5cb745" providerId="ADAL" clId="{42A73F8A-03C1-4C4F-95BF-48F0FBFD992C}" dt="2023-09-04T09:29:58.272" v="1"/>
                <pc2:cmRplyMkLst xmlns:pc2="http://schemas.microsoft.com/office/powerpoint/2019/9/main/command">
                  <pc:docMk/>
                  <pc:sldMk cId="2522417199" sldId="2144327406"/>
                  <pc2:cmMk id="{41850534-B7A6-4398-BFBA-3F9831A93FD7}"/>
                  <pc2:cmRplyMk id="{F29AF687-DF62-4EB4-9169-7E2197B62D68}"/>
                </pc2:cmRplyMkLst>
              </pc226:cmRplyChg>
            </pc226:cmChg>
            <pc226:cmChg xmlns:pc226="http://schemas.microsoft.com/office/powerpoint/2022/06/main/command" chg="">
              <pc226:chgData name="Palat, Sudeep K" userId="390027dc-b2b2-4eb5-bbc6-0fe24e5cb745" providerId="ADAL" clId="{42A73F8A-03C1-4C4F-95BF-48F0FBFD992C}" dt="2023-09-04T09:27:32.944" v="0"/>
              <pc2:cmMkLst xmlns:pc2="http://schemas.microsoft.com/office/powerpoint/2019/9/main/command">
                <pc:docMk/>
                <pc:sldMk cId="2522417199" sldId="2144327406"/>
                <pc2:cmMk id="{52F15480-6522-4BCF-B4BC-07883AB05892}"/>
              </pc2:cmMkLst>
              <pc226:cmRplyChg chg="add">
                <pc226:chgData name="Palat, Sudeep K" userId="390027dc-b2b2-4eb5-bbc6-0fe24e5cb745" providerId="ADAL" clId="{42A73F8A-03C1-4C4F-95BF-48F0FBFD992C}" dt="2023-09-04T09:27:32.944" v="0"/>
                <pc2:cmRplyMkLst xmlns:pc2="http://schemas.microsoft.com/office/powerpoint/2019/9/main/command">
                  <pc:docMk/>
                  <pc:sldMk cId="2522417199" sldId="2144327406"/>
                  <pc2:cmMk id="{52F15480-6522-4BCF-B4BC-07883AB05892}"/>
                  <pc2:cmRplyMk id="{DBFD5597-C7CC-4205-890F-33686FE8523A}"/>
                </pc2:cmRplyMkLst>
              </pc226:cmRplyChg>
            </pc226:cmChg>
          </p:ext>
        </pc:extLst>
      </pc:sldChg>
      <pc:sldChg chg="modCm">
        <pc:chgData name="Palat, Sudeep K" userId="390027dc-b2b2-4eb5-bbc6-0fe24e5cb745" providerId="ADAL" clId="{42A73F8A-03C1-4C4F-95BF-48F0FBFD992C}" dt="2023-09-04T09:38:12.414" v="4"/>
        <pc:sldMkLst>
          <pc:docMk/>
          <pc:sldMk cId="3900521150" sldId="214432742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Palat, Sudeep K" userId="390027dc-b2b2-4eb5-bbc6-0fe24e5cb745" providerId="ADAL" clId="{42A73F8A-03C1-4C4F-95BF-48F0FBFD992C}" dt="2023-09-04T09:38:12.414" v="4"/>
              <pc2:cmMkLst xmlns:pc2="http://schemas.microsoft.com/office/powerpoint/2019/9/main/command">
                <pc:docMk/>
                <pc:sldMk cId="3900521150" sldId="2144327426"/>
                <pc2:cmMk id="{11162584-81CE-459E-A4F7-F500B764F43C}"/>
              </pc2:cmMkLst>
              <pc226:cmRplyChg chg="add">
                <pc226:chgData name="Palat, Sudeep K" userId="390027dc-b2b2-4eb5-bbc6-0fe24e5cb745" providerId="ADAL" clId="{42A73F8A-03C1-4C4F-95BF-48F0FBFD992C}" dt="2023-09-04T09:38:12.414" v="4"/>
                <pc2:cmRplyMkLst xmlns:pc2="http://schemas.microsoft.com/office/powerpoint/2019/9/main/command">
                  <pc:docMk/>
                  <pc:sldMk cId="3900521150" sldId="2144327426"/>
                  <pc2:cmMk id="{11162584-81CE-459E-A4F7-F500B764F43C}"/>
                  <pc2:cmRplyMk id="{5DB4E4A5-95A8-4874-B0F3-FE21024C0065}"/>
                </pc2:cmRplyMkLst>
              </pc226:cmRplyChg>
            </pc226:cmChg>
            <pc226:cmChg xmlns:pc226="http://schemas.microsoft.com/office/powerpoint/2022/06/main/command" chg="">
              <pc226:chgData name="Palat, Sudeep K" userId="390027dc-b2b2-4eb5-bbc6-0fe24e5cb745" providerId="ADAL" clId="{42A73F8A-03C1-4C4F-95BF-48F0FBFD992C}" dt="2023-09-04T09:31:33.343" v="2"/>
              <pc2:cmMkLst xmlns:pc2="http://schemas.microsoft.com/office/powerpoint/2019/9/main/command">
                <pc:docMk/>
                <pc:sldMk cId="3900521150" sldId="2144327426"/>
                <pc2:cmMk id="{66CF2EBD-021E-4896-B281-1CE9C812F87F}"/>
              </pc2:cmMkLst>
              <pc226:cmRplyChg chg="add">
                <pc226:chgData name="Palat, Sudeep K" userId="390027dc-b2b2-4eb5-bbc6-0fe24e5cb745" providerId="ADAL" clId="{42A73F8A-03C1-4C4F-95BF-48F0FBFD992C}" dt="2023-09-04T09:31:33.343" v="2"/>
                <pc2:cmRplyMkLst xmlns:pc2="http://schemas.microsoft.com/office/powerpoint/2019/9/main/command">
                  <pc:docMk/>
                  <pc:sldMk cId="3900521150" sldId="2144327426"/>
                  <pc2:cmMk id="{66CF2EBD-021E-4896-B281-1CE9C812F87F}"/>
                  <pc2:cmRplyMk id="{B51A78E1-D60B-40A1-BCA6-A199CD347978}"/>
                </pc2:cmRplyMkLst>
              </pc226:cmRplyChg>
            </pc226:cmChg>
            <pc226:cmChg xmlns:pc226="http://schemas.microsoft.com/office/powerpoint/2022/06/main/command" chg="">
              <pc226:chgData name="Palat, Sudeep K" userId="390027dc-b2b2-4eb5-bbc6-0fe24e5cb745" providerId="ADAL" clId="{42A73F8A-03C1-4C4F-95BF-48F0FBFD992C}" dt="2023-09-04T09:32:23.164" v="3"/>
              <pc2:cmMkLst xmlns:pc2="http://schemas.microsoft.com/office/powerpoint/2019/9/main/command">
                <pc:docMk/>
                <pc:sldMk cId="3900521150" sldId="2144327426"/>
                <pc2:cmMk id="{4439A4F8-C554-48DE-832C-79F0DEF49134}"/>
              </pc2:cmMkLst>
              <pc226:cmRplyChg chg="add">
                <pc226:chgData name="Palat, Sudeep K" userId="390027dc-b2b2-4eb5-bbc6-0fe24e5cb745" providerId="ADAL" clId="{42A73F8A-03C1-4C4F-95BF-48F0FBFD992C}" dt="2023-09-04T09:32:23.164" v="3"/>
                <pc2:cmRplyMkLst xmlns:pc2="http://schemas.microsoft.com/office/powerpoint/2019/9/main/command">
                  <pc:docMk/>
                  <pc:sldMk cId="3900521150" sldId="2144327426"/>
                  <pc2:cmMk id="{4439A4F8-C554-48DE-832C-79F0DEF49134}"/>
                  <pc2:cmRplyMk id="{C06112B7-4140-400F-A976-AAF492A7840F}"/>
                </pc2:cmRplyMkLst>
              </pc226:cmRplyChg>
            </pc226:cmChg>
          </p:ext>
        </pc:extLst>
      </pc:sldChg>
      <pc:sldChg chg="modSp mod modCm">
        <pc:chgData name="Palat, Sudeep K" userId="390027dc-b2b2-4eb5-bbc6-0fe24e5cb745" providerId="ADAL" clId="{42A73F8A-03C1-4C4F-95BF-48F0FBFD992C}" dt="2023-09-04T11:08:16.828" v="615" actId="20577"/>
        <pc:sldMkLst>
          <pc:docMk/>
          <pc:sldMk cId="2035160047" sldId="2144327427"/>
        </pc:sldMkLst>
        <pc:spChg chg="mod">
          <ac:chgData name="Palat, Sudeep K" userId="390027dc-b2b2-4eb5-bbc6-0fe24e5cb745" providerId="ADAL" clId="{42A73F8A-03C1-4C4F-95BF-48F0FBFD992C}" dt="2023-09-04T11:08:16.828" v="615" actId="20577"/>
          <ac:spMkLst>
            <pc:docMk/>
            <pc:sldMk cId="2035160047" sldId="2144327427"/>
            <ac:spMk id="3" creationId="{2B4542A6-009D-E5B5-BBC1-76760695874C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Palat, Sudeep K" userId="390027dc-b2b2-4eb5-bbc6-0fe24e5cb745" providerId="ADAL" clId="{42A73F8A-03C1-4C4F-95BF-48F0FBFD992C}" dt="2023-09-04T09:39:59.360" v="5"/>
              <pc2:cmMkLst xmlns:pc2="http://schemas.microsoft.com/office/powerpoint/2019/9/main/command">
                <pc:docMk/>
                <pc:sldMk cId="2035160047" sldId="2144327427"/>
                <pc2:cmMk id="{EB7C9801-48FD-4DB6-88C0-5FC077CD1DC8}"/>
              </pc2:cmMkLst>
              <pc226:cmRplyChg chg="add">
                <pc226:chgData name="Palat, Sudeep K" userId="390027dc-b2b2-4eb5-bbc6-0fe24e5cb745" providerId="ADAL" clId="{42A73F8A-03C1-4C4F-95BF-48F0FBFD992C}" dt="2023-09-04T09:39:59.360" v="5"/>
                <pc2:cmRplyMkLst xmlns:pc2="http://schemas.microsoft.com/office/powerpoint/2019/9/main/command">
                  <pc:docMk/>
                  <pc:sldMk cId="2035160047" sldId="2144327427"/>
                  <pc2:cmMk id="{EB7C9801-48FD-4DB6-88C0-5FC077CD1DC8}"/>
                  <pc2:cmRplyMk id="{89E42F08-2DA9-450B-A3A7-97531B7AE6CA}"/>
                </pc2:cmRplyMkLst>
              </pc226:cmRplyChg>
            </pc226:cmChg>
          </p:ext>
        </pc:extLst>
      </pc:sldChg>
      <pc:sldChg chg="modSp mod">
        <pc:chgData name="Palat, Sudeep K" userId="390027dc-b2b2-4eb5-bbc6-0fe24e5cb745" providerId="ADAL" clId="{42A73F8A-03C1-4C4F-95BF-48F0FBFD992C}" dt="2023-09-04T09:59:07.881" v="215" actId="20577"/>
        <pc:sldMkLst>
          <pc:docMk/>
          <pc:sldMk cId="2511634" sldId="2144327428"/>
        </pc:sldMkLst>
        <pc:spChg chg="mod">
          <ac:chgData name="Palat, Sudeep K" userId="390027dc-b2b2-4eb5-bbc6-0fe24e5cb745" providerId="ADAL" clId="{42A73F8A-03C1-4C4F-95BF-48F0FBFD992C}" dt="2023-09-04T09:59:07.881" v="215" actId="20577"/>
          <ac:spMkLst>
            <pc:docMk/>
            <pc:sldMk cId="2511634" sldId="2144327428"/>
            <ac:spMk id="4" creationId="{7C947ABF-2A51-41C0-DF8E-50474D61CB34}"/>
          </ac:spMkLst>
        </pc:spChg>
      </pc:sldChg>
      <pc:sldChg chg="modSp mod modCm">
        <pc:chgData name="Palat, Sudeep K" userId="390027dc-b2b2-4eb5-bbc6-0fe24e5cb745" providerId="ADAL" clId="{42A73F8A-03C1-4C4F-95BF-48F0FBFD992C}" dt="2023-09-04T09:59:47.190" v="216" actId="20577"/>
        <pc:sldMkLst>
          <pc:docMk/>
          <pc:sldMk cId="2764233528" sldId="2144327429"/>
        </pc:sldMkLst>
        <pc:spChg chg="mod">
          <ac:chgData name="Palat, Sudeep K" userId="390027dc-b2b2-4eb5-bbc6-0fe24e5cb745" providerId="ADAL" clId="{42A73F8A-03C1-4C4F-95BF-48F0FBFD992C}" dt="2023-09-04T09:59:47.190" v="216" actId="20577"/>
          <ac:spMkLst>
            <pc:docMk/>
            <pc:sldMk cId="2764233528" sldId="2144327429"/>
            <ac:spMk id="3" creationId="{5BD4BDDF-2648-621B-BA82-897C0517979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Palat, Sudeep K" userId="390027dc-b2b2-4eb5-bbc6-0fe24e5cb745" providerId="ADAL" clId="{42A73F8A-03C1-4C4F-95BF-48F0FBFD992C}" dt="2023-09-04T09:59:47.190" v="216" actId="20577"/>
              <pc2:cmMkLst xmlns:pc2="http://schemas.microsoft.com/office/powerpoint/2019/9/main/command">
                <pc:docMk/>
                <pc:sldMk cId="2764233528" sldId="2144327429"/>
                <pc2:cmMk id="{EF548558-D11D-44AD-8B0F-32F8F68EA068}"/>
              </pc2:cmMkLst>
              <pc226:cmRplyChg chg="add">
                <pc226:chgData name="Palat, Sudeep K" userId="390027dc-b2b2-4eb5-bbc6-0fe24e5cb745" providerId="ADAL" clId="{42A73F8A-03C1-4C4F-95BF-48F0FBFD992C}" dt="2023-09-04T09:43:54.542" v="7"/>
                <pc2:cmRplyMkLst xmlns:pc2="http://schemas.microsoft.com/office/powerpoint/2019/9/main/command">
                  <pc:docMk/>
                  <pc:sldMk cId="2764233528" sldId="2144327429"/>
                  <pc2:cmMk id="{EF548558-D11D-44AD-8B0F-32F8F68EA068}"/>
                  <pc2:cmRplyMk id="{9357DEC3-142A-449B-9CA6-592362549DED}"/>
                </pc2:cmRplyMkLst>
              </pc226:cmRplyChg>
              <pc226:cmRplyChg chg="add">
                <pc226:chgData name="Palat, Sudeep K" userId="390027dc-b2b2-4eb5-bbc6-0fe24e5cb745" providerId="ADAL" clId="{42A73F8A-03C1-4C4F-95BF-48F0FBFD992C}" dt="2023-09-04T09:57:21.365" v="8"/>
                <pc2:cmRplyMkLst xmlns:pc2="http://schemas.microsoft.com/office/powerpoint/2019/9/main/command">
                  <pc:docMk/>
                  <pc:sldMk cId="2764233528" sldId="2144327429"/>
                  <pc2:cmMk id="{EF548558-D11D-44AD-8B0F-32F8F68EA068}"/>
                  <pc2:cmRplyMk id="{7D51D9FF-DEF6-45D8-BD53-02ED80CB1E86}"/>
                </pc2:cmRplyMkLst>
              </pc226:cmRplyChg>
            </pc226:cmChg>
            <pc226:cmChg xmlns:pc226="http://schemas.microsoft.com/office/powerpoint/2022/06/main/command" chg="mod">
              <pc226:chgData name="Palat, Sudeep K" userId="390027dc-b2b2-4eb5-bbc6-0fe24e5cb745" providerId="ADAL" clId="{42A73F8A-03C1-4C4F-95BF-48F0FBFD992C}" dt="2023-09-04T09:59:47.190" v="216" actId="20577"/>
              <pc2:cmMkLst xmlns:pc2="http://schemas.microsoft.com/office/powerpoint/2019/9/main/command">
                <pc:docMk/>
                <pc:sldMk cId="2764233528" sldId="2144327429"/>
                <pc2:cmMk id="{949F53D0-A0D8-4CA8-9250-E6C70CE6455B}"/>
              </pc2:cmMkLst>
              <pc226:cmRplyChg chg="add">
                <pc226:chgData name="Palat, Sudeep K" userId="390027dc-b2b2-4eb5-bbc6-0fe24e5cb745" providerId="ADAL" clId="{42A73F8A-03C1-4C4F-95BF-48F0FBFD992C}" dt="2023-09-04T09:42:16.073" v="6"/>
                <pc2:cmRplyMkLst xmlns:pc2="http://schemas.microsoft.com/office/powerpoint/2019/9/main/command">
                  <pc:docMk/>
                  <pc:sldMk cId="2764233528" sldId="2144327429"/>
                  <pc2:cmMk id="{949F53D0-A0D8-4CA8-9250-E6C70CE6455B}"/>
                  <pc2:cmRplyMk id="{0BD14B16-727C-4E2E-B39B-D61EC3008399}"/>
                </pc2:cmRplyMkLst>
              </pc226:cmRplyChg>
            </pc226:cmChg>
          </p:ext>
        </pc:extLst>
      </pc:sldChg>
    </pc:docChg>
  </pc:docChgLst>
  <pc:docChgLst>
    <pc:chgData name="Palat, Sudeep K" userId="S::sudeep.k.palat@intel.com::390027dc-b2b2-4eb5-bbc6-0fe24e5cb745" providerId="AD" clId="Web-{FBC4FDE0-5A12-F22A-0194-571BF4BB930F}"/>
    <pc:docChg chg="">
      <pc:chgData name="Palat, Sudeep K" userId="S::sudeep.k.palat@intel.com::390027dc-b2b2-4eb5-bbc6-0fe24e5cb745" providerId="AD" clId="Web-{FBC4FDE0-5A12-F22A-0194-571BF4BB930F}" dt="2023-09-01T09:28:53.647" v="0"/>
      <pc:docMkLst>
        <pc:docMk/>
      </pc:docMkLst>
      <pc:sldChg chg="addCm">
        <pc:chgData name="Palat, Sudeep K" userId="S::sudeep.k.palat@intel.com::390027dc-b2b2-4eb5-bbc6-0fe24e5cb745" providerId="AD" clId="Web-{FBC4FDE0-5A12-F22A-0194-571BF4BB930F}" dt="2023-09-01T09:28:53.647" v="0"/>
        <pc:sldMkLst>
          <pc:docMk/>
          <pc:sldMk cId="1184999289" sldId="410"/>
        </pc:sldMkLst>
      </pc:sldChg>
    </pc:docChg>
  </pc:docChgLst>
  <pc:docChgLst>
    <pc:chgData name="Lee, Daewon" userId="28e05387-f4f7-48b2-9372-792a3072852d" providerId="ADAL" clId="{76E1908A-35A9-4185-8A1D-39F58A9F10CF}"/>
    <pc:docChg chg="undo custSel addSld delSld modSld delMainMaster modMainMaster">
      <pc:chgData name="Lee, Daewon" userId="28e05387-f4f7-48b2-9372-792a3072852d" providerId="ADAL" clId="{76E1908A-35A9-4185-8A1D-39F58A9F10CF}" dt="2023-12-01T19:39:44.207" v="72" actId="478"/>
      <pc:docMkLst>
        <pc:docMk/>
      </pc:docMkLst>
      <pc:sldChg chg="add del">
        <pc:chgData name="Lee, Daewon" userId="28e05387-f4f7-48b2-9372-792a3072852d" providerId="ADAL" clId="{76E1908A-35A9-4185-8A1D-39F58A9F10CF}" dt="2023-12-01T19:39:32.459" v="69" actId="47"/>
        <pc:sldMkLst>
          <pc:docMk/>
          <pc:sldMk cId="0" sldId="261"/>
        </pc:sldMkLst>
      </pc:sldChg>
      <pc:sldChg chg="add del">
        <pc:chgData name="Lee, Daewon" userId="28e05387-f4f7-48b2-9372-792a3072852d" providerId="ADAL" clId="{76E1908A-35A9-4185-8A1D-39F58A9F10CF}" dt="2023-12-01T19:39:32.459" v="69" actId="47"/>
        <pc:sldMkLst>
          <pc:docMk/>
          <pc:sldMk cId="0" sldId="262"/>
        </pc:sldMkLst>
      </pc:sldChg>
      <pc:sldChg chg="add del">
        <pc:chgData name="Lee, Daewon" userId="28e05387-f4f7-48b2-9372-792a3072852d" providerId="ADAL" clId="{76E1908A-35A9-4185-8A1D-39F58A9F10CF}" dt="2023-12-01T19:39:32.459" v="69" actId="47"/>
        <pc:sldMkLst>
          <pc:docMk/>
          <pc:sldMk cId="3615015588" sldId="272"/>
        </pc:sldMkLst>
      </pc:sldChg>
      <pc:sldChg chg="mod modClrScheme chgLayout">
        <pc:chgData name="Lee, Daewon" userId="28e05387-f4f7-48b2-9372-792a3072852d" providerId="ADAL" clId="{76E1908A-35A9-4185-8A1D-39F58A9F10CF}" dt="2023-12-01T19:39:29.480" v="68" actId="700"/>
        <pc:sldMkLst>
          <pc:docMk/>
          <pc:sldMk cId="326920052" sldId="292"/>
        </pc:sldMkLst>
      </pc:sldChg>
      <pc:sldChg chg="add del">
        <pc:chgData name="Lee, Daewon" userId="28e05387-f4f7-48b2-9372-792a3072852d" providerId="ADAL" clId="{76E1908A-35A9-4185-8A1D-39F58A9F10CF}" dt="2023-12-01T19:39:34.278" v="70" actId="47"/>
        <pc:sldMkLst>
          <pc:docMk/>
          <pc:sldMk cId="1072223344" sldId="332"/>
        </pc:sldMkLst>
      </pc:sldChg>
      <pc:sldChg chg="add del">
        <pc:chgData name="Lee, Daewon" userId="28e05387-f4f7-48b2-9372-792a3072852d" providerId="ADAL" clId="{76E1908A-35A9-4185-8A1D-39F58A9F10CF}" dt="2023-12-01T19:39:32.459" v="69" actId="47"/>
        <pc:sldMkLst>
          <pc:docMk/>
          <pc:sldMk cId="761722920" sldId="341"/>
        </pc:sldMkLst>
      </pc:sldChg>
      <pc:sldChg chg="modSp del mod">
        <pc:chgData name="Lee, Daewon" userId="28e05387-f4f7-48b2-9372-792a3072852d" providerId="ADAL" clId="{76E1908A-35A9-4185-8A1D-39F58A9F10CF}" dt="2023-12-01T19:39:07.221" v="61" actId="47"/>
        <pc:sldMkLst>
          <pc:docMk/>
          <pc:sldMk cId="3389059086" sldId="2144327419"/>
        </pc:sldMkLst>
        <pc:spChg chg="mod">
          <ac:chgData name="Lee, Daewon" userId="28e05387-f4f7-48b2-9372-792a3072852d" providerId="ADAL" clId="{76E1908A-35A9-4185-8A1D-39F58A9F10CF}" dt="2023-12-01T18:48:48.555" v="33" actId="6549"/>
          <ac:spMkLst>
            <pc:docMk/>
            <pc:sldMk cId="3389059086" sldId="2144327419"/>
            <ac:spMk id="2" creationId="{586FE957-3966-4252-A9FC-C42F352E53A9}"/>
          </ac:spMkLst>
        </pc:spChg>
        <pc:spChg chg="mod">
          <ac:chgData name="Lee, Daewon" userId="28e05387-f4f7-48b2-9372-792a3072852d" providerId="ADAL" clId="{76E1908A-35A9-4185-8A1D-39F58A9F10CF}" dt="2023-12-01T18:46:58.408" v="19" actId="6549"/>
          <ac:spMkLst>
            <pc:docMk/>
            <pc:sldMk cId="3389059086" sldId="2144327419"/>
            <ac:spMk id="4" creationId="{5059344D-8598-4A55-8E7C-C1CDD48C1267}"/>
          </ac:spMkLst>
        </pc:spChg>
      </pc:sldChg>
      <pc:sldChg chg="modSp mod modClrScheme chgLayout">
        <pc:chgData name="Lee, Daewon" userId="28e05387-f4f7-48b2-9372-792a3072852d" providerId="ADAL" clId="{76E1908A-35A9-4185-8A1D-39F58A9F10CF}" dt="2023-12-01T19:39:12.189" v="63" actId="27636"/>
        <pc:sldMkLst>
          <pc:docMk/>
          <pc:sldMk cId="251056118" sldId="2144327425"/>
        </pc:sldMkLst>
        <pc:spChg chg="mod ord">
          <ac:chgData name="Lee, Daewon" userId="28e05387-f4f7-48b2-9372-792a3072852d" providerId="ADAL" clId="{76E1908A-35A9-4185-8A1D-39F58A9F10CF}" dt="2023-12-01T19:39:12.130" v="62" actId="700"/>
          <ac:spMkLst>
            <pc:docMk/>
            <pc:sldMk cId="251056118" sldId="2144327425"/>
            <ac:spMk id="2" creationId="{92645E74-52BD-CAC0-2EFB-D420A42EAA22}"/>
          </ac:spMkLst>
        </pc:spChg>
        <pc:spChg chg="mod ord">
          <ac:chgData name="Lee, Daewon" userId="28e05387-f4f7-48b2-9372-792a3072852d" providerId="ADAL" clId="{76E1908A-35A9-4185-8A1D-39F58A9F10CF}" dt="2023-12-01T19:39:12.130" v="62" actId="700"/>
          <ac:spMkLst>
            <pc:docMk/>
            <pc:sldMk cId="251056118" sldId="2144327425"/>
            <ac:spMk id="3" creationId="{2B4542A6-009D-E5B5-BBC1-76760695874C}"/>
          </ac:spMkLst>
        </pc:spChg>
        <pc:spChg chg="mod ord">
          <ac:chgData name="Lee, Daewon" userId="28e05387-f4f7-48b2-9372-792a3072852d" providerId="ADAL" clId="{76E1908A-35A9-4185-8A1D-39F58A9F10CF}" dt="2023-12-01T19:39:12.189" v="63" actId="27636"/>
          <ac:spMkLst>
            <pc:docMk/>
            <pc:sldMk cId="251056118" sldId="2144327425"/>
            <ac:spMk id="4" creationId="{7C947ABF-2A51-41C0-DF8E-50474D61CB34}"/>
          </ac:spMkLst>
        </pc:spChg>
      </pc:sldChg>
      <pc:sldChg chg="modSp mod modClrScheme chgLayout">
        <pc:chgData name="Lee, Daewon" userId="28e05387-f4f7-48b2-9372-792a3072852d" providerId="ADAL" clId="{76E1908A-35A9-4185-8A1D-39F58A9F10CF}" dt="2023-12-01T19:39:16.276" v="64" actId="700"/>
        <pc:sldMkLst>
          <pc:docMk/>
          <pc:sldMk cId="2511634" sldId="2144327428"/>
        </pc:sldMkLst>
        <pc:spChg chg="mod ord">
          <ac:chgData name="Lee, Daewon" userId="28e05387-f4f7-48b2-9372-792a3072852d" providerId="ADAL" clId="{76E1908A-35A9-4185-8A1D-39F58A9F10CF}" dt="2023-12-01T19:39:16.276" v="64" actId="700"/>
          <ac:spMkLst>
            <pc:docMk/>
            <pc:sldMk cId="2511634" sldId="2144327428"/>
            <ac:spMk id="2" creationId="{92645E74-52BD-CAC0-2EFB-D420A42EAA22}"/>
          </ac:spMkLst>
        </pc:spChg>
        <pc:spChg chg="mod ord">
          <ac:chgData name="Lee, Daewon" userId="28e05387-f4f7-48b2-9372-792a3072852d" providerId="ADAL" clId="{76E1908A-35A9-4185-8A1D-39F58A9F10CF}" dt="2023-12-01T19:39:16.276" v="64" actId="700"/>
          <ac:spMkLst>
            <pc:docMk/>
            <pc:sldMk cId="2511634" sldId="2144327428"/>
            <ac:spMk id="3" creationId="{2B4542A6-009D-E5B5-BBC1-76760695874C}"/>
          </ac:spMkLst>
        </pc:spChg>
        <pc:spChg chg="mod ord">
          <ac:chgData name="Lee, Daewon" userId="28e05387-f4f7-48b2-9372-792a3072852d" providerId="ADAL" clId="{76E1908A-35A9-4185-8A1D-39F58A9F10CF}" dt="2023-12-01T19:39:16.276" v="64" actId="700"/>
          <ac:spMkLst>
            <pc:docMk/>
            <pc:sldMk cId="2511634" sldId="2144327428"/>
            <ac:spMk id="4" creationId="{7C947ABF-2A51-41C0-DF8E-50474D61CB34}"/>
          </ac:spMkLst>
        </pc:spChg>
      </pc:sldChg>
      <pc:sldChg chg="modSp mod modClrScheme chgLayout">
        <pc:chgData name="Lee, Daewon" userId="28e05387-f4f7-48b2-9372-792a3072852d" providerId="ADAL" clId="{76E1908A-35A9-4185-8A1D-39F58A9F10CF}" dt="2023-12-01T19:39:26.312" v="67" actId="700"/>
        <pc:sldMkLst>
          <pc:docMk/>
          <pc:sldMk cId="2764233528" sldId="2144327429"/>
        </pc:sldMkLst>
        <pc:spChg chg="mod ord">
          <ac:chgData name="Lee, Daewon" userId="28e05387-f4f7-48b2-9372-792a3072852d" providerId="ADAL" clId="{76E1908A-35A9-4185-8A1D-39F58A9F10CF}" dt="2023-12-01T19:39:26.312" v="67" actId="700"/>
          <ac:spMkLst>
            <pc:docMk/>
            <pc:sldMk cId="2764233528" sldId="2144327429"/>
            <ac:spMk id="2" creationId="{1FCC94A4-D528-8381-0C29-BD10879770B7}"/>
          </ac:spMkLst>
        </pc:spChg>
        <pc:spChg chg="mod ord">
          <ac:chgData name="Lee, Daewon" userId="28e05387-f4f7-48b2-9372-792a3072852d" providerId="ADAL" clId="{76E1908A-35A9-4185-8A1D-39F58A9F10CF}" dt="2023-12-01T19:39:26.312" v="67" actId="700"/>
          <ac:spMkLst>
            <pc:docMk/>
            <pc:sldMk cId="2764233528" sldId="2144327429"/>
            <ac:spMk id="3" creationId="{5BD4BDDF-2648-621B-BA82-897C05179798}"/>
          </ac:spMkLst>
        </pc:spChg>
      </pc:sldChg>
      <pc:sldChg chg="modSp mod modClrScheme chgLayout">
        <pc:chgData name="Lee, Daewon" userId="28e05387-f4f7-48b2-9372-792a3072852d" providerId="ADAL" clId="{76E1908A-35A9-4185-8A1D-39F58A9F10CF}" dt="2023-12-01T19:39:23.223" v="66" actId="700"/>
        <pc:sldMkLst>
          <pc:docMk/>
          <pc:sldMk cId="2432363008" sldId="2144327430"/>
        </pc:sldMkLst>
        <pc:spChg chg="mod ord">
          <ac:chgData name="Lee, Daewon" userId="28e05387-f4f7-48b2-9372-792a3072852d" providerId="ADAL" clId="{76E1908A-35A9-4185-8A1D-39F58A9F10CF}" dt="2023-12-01T19:39:23.223" v="66" actId="700"/>
          <ac:spMkLst>
            <pc:docMk/>
            <pc:sldMk cId="2432363008" sldId="2144327430"/>
            <ac:spMk id="2" creationId="{92645E74-52BD-CAC0-2EFB-D420A42EAA22}"/>
          </ac:spMkLst>
        </pc:spChg>
        <pc:spChg chg="mod ord">
          <ac:chgData name="Lee, Daewon" userId="28e05387-f4f7-48b2-9372-792a3072852d" providerId="ADAL" clId="{76E1908A-35A9-4185-8A1D-39F58A9F10CF}" dt="2023-12-01T19:39:23.223" v="66" actId="700"/>
          <ac:spMkLst>
            <pc:docMk/>
            <pc:sldMk cId="2432363008" sldId="2144327430"/>
            <ac:spMk id="3" creationId="{2B4542A6-009D-E5B5-BBC1-76760695874C}"/>
          </ac:spMkLst>
        </pc:spChg>
        <pc:spChg chg="mod ord">
          <ac:chgData name="Lee, Daewon" userId="28e05387-f4f7-48b2-9372-792a3072852d" providerId="ADAL" clId="{76E1908A-35A9-4185-8A1D-39F58A9F10CF}" dt="2023-12-01T19:39:23.223" v="66" actId="700"/>
          <ac:spMkLst>
            <pc:docMk/>
            <pc:sldMk cId="2432363008" sldId="2144327430"/>
            <ac:spMk id="4" creationId="{7C947ABF-2A51-41C0-DF8E-50474D61CB34}"/>
          </ac:spMkLst>
        </pc:spChg>
      </pc:sldChg>
      <pc:sldChg chg="modSp mod modClrScheme chgLayout">
        <pc:chgData name="Lee, Daewon" userId="28e05387-f4f7-48b2-9372-792a3072852d" providerId="ADAL" clId="{76E1908A-35A9-4185-8A1D-39F58A9F10CF}" dt="2023-12-01T19:39:20.426" v="65" actId="700"/>
        <pc:sldMkLst>
          <pc:docMk/>
          <pc:sldMk cId="3475832053" sldId="2144327431"/>
        </pc:sldMkLst>
        <pc:spChg chg="mod ord">
          <ac:chgData name="Lee, Daewon" userId="28e05387-f4f7-48b2-9372-792a3072852d" providerId="ADAL" clId="{76E1908A-35A9-4185-8A1D-39F58A9F10CF}" dt="2023-12-01T19:39:20.426" v="65" actId="700"/>
          <ac:spMkLst>
            <pc:docMk/>
            <pc:sldMk cId="3475832053" sldId="2144327431"/>
            <ac:spMk id="2" creationId="{92645E74-52BD-CAC0-2EFB-D420A42EAA22}"/>
          </ac:spMkLst>
        </pc:spChg>
        <pc:spChg chg="mod ord">
          <ac:chgData name="Lee, Daewon" userId="28e05387-f4f7-48b2-9372-792a3072852d" providerId="ADAL" clId="{76E1908A-35A9-4185-8A1D-39F58A9F10CF}" dt="2023-12-01T19:39:20.426" v="65" actId="700"/>
          <ac:spMkLst>
            <pc:docMk/>
            <pc:sldMk cId="3475832053" sldId="2144327431"/>
            <ac:spMk id="3" creationId="{2B4542A6-009D-E5B5-BBC1-76760695874C}"/>
          </ac:spMkLst>
        </pc:spChg>
        <pc:spChg chg="mod ord">
          <ac:chgData name="Lee, Daewon" userId="28e05387-f4f7-48b2-9372-792a3072852d" providerId="ADAL" clId="{76E1908A-35A9-4185-8A1D-39F58A9F10CF}" dt="2023-12-01T19:39:20.426" v="65" actId="700"/>
          <ac:spMkLst>
            <pc:docMk/>
            <pc:sldMk cId="3475832053" sldId="2144327431"/>
            <ac:spMk id="4" creationId="{7C947ABF-2A51-41C0-DF8E-50474D61CB34}"/>
          </ac:spMkLst>
        </pc:spChg>
      </pc:sldChg>
      <pc:sldChg chg="addSp delSp modSp new mod modClrScheme chgLayout">
        <pc:chgData name="Lee, Daewon" userId="28e05387-f4f7-48b2-9372-792a3072852d" providerId="ADAL" clId="{76E1908A-35A9-4185-8A1D-39F58A9F10CF}" dt="2023-12-01T19:38:46.703" v="60" actId="255"/>
        <pc:sldMkLst>
          <pc:docMk/>
          <pc:sldMk cId="4204003987" sldId="2144327432"/>
        </pc:sldMkLst>
        <pc:spChg chg="del mod ord">
          <ac:chgData name="Lee, Daewon" userId="28e05387-f4f7-48b2-9372-792a3072852d" providerId="ADAL" clId="{76E1908A-35A9-4185-8A1D-39F58A9F10CF}" dt="2023-12-01T19:38:03.155" v="38" actId="700"/>
          <ac:spMkLst>
            <pc:docMk/>
            <pc:sldMk cId="4204003987" sldId="2144327432"/>
            <ac:spMk id="2" creationId="{06DCBD18-11AC-FC19-C230-A27774D5EDF2}"/>
          </ac:spMkLst>
        </pc:spChg>
        <pc:spChg chg="add mod ord">
          <ac:chgData name="Lee, Daewon" userId="28e05387-f4f7-48b2-9372-792a3072852d" providerId="ADAL" clId="{76E1908A-35A9-4185-8A1D-39F58A9F10CF}" dt="2023-12-01T19:38:05.932" v="39"/>
          <ac:spMkLst>
            <pc:docMk/>
            <pc:sldMk cId="4204003987" sldId="2144327432"/>
            <ac:spMk id="3" creationId="{08087AC7-2DBD-54CA-17BC-A76EBA5A76EE}"/>
          </ac:spMkLst>
        </pc:spChg>
        <pc:spChg chg="add mod ord">
          <ac:chgData name="Lee, Daewon" userId="28e05387-f4f7-48b2-9372-792a3072852d" providerId="ADAL" clId="{76E1908A-35A9-4185-8A1D-39F58A9F10CF}" dt="2023-12-01T19:38:10.606" v="41" actId="20577"/>
          <ac:spMkLst>
            <pc:docMk/>
            <pc:sldMk cId="4204003987" sldId="2144327432"/>
            <ac:spMk id="4" creationId="{C57B345A-4A70-BB1C-F541-DC2BD2828E80}"/>
          </ac:spMkLst>
        </pc:spChg>
        <pc:spChg chg="add mod ord">
          <ac:chgData name="Lee, Daewon" userId="28e05387-f4f7-48b2-9372-792a3072852d" providerId="ADAL" clId="{76E1908A-35A9-4185-8A1D-39F58A9F10CF}" dt="2023-12-01T19:38:46.703" v="60" actId="255"/>
          <ac:spMkLst>
            <pc:docMk/>
            <pc:sldMk cId="4204003987" sldId="2144327432"/>
            <ac:spMk id="5" creationId="{49C08BC8-2E2B-253B-DDAF-216E866299CD}"/>
          </ac:spMkLst>
        </pc:spChg>
      </pc:sldChg>
      <pc:sldMasterChg chg="del delSldLayout modSldLayout">
        <pc:chgData name="Lee, Daewon" userId="28e05387-f4f7-48b2-9372-792a3072852d" providerId="ADAL" clId="{76E1908A-35A9-4185-8A1D-39F58A9F10CF}" dt="2023-12-01T19:39:29.480" v="68" actId="700"/>
        <pc:sldMasterMkLst>
          <pc:docMk/>
          <pc:sldMasterMk cId="586413417" sldId="2147483738"/>
        </pc:sldMasterMkLst>
        <pc:sldLayoutChg chg="del">
          <pc:chgData name="Lee, Daewon" userId="28e05387-f4f7-48b2-9372-792a3072852d" providerId="ADAL" clId="{76E1908A-35A9-4185-8A1D-39F58A9F10CF}" dt="2023-12-01T19:39:29.480" v="68" actId="700"/>
          <pc:sldLayoutMkLst>
            <pc:docMk/>
            <pc:sldMasterMk cId="586413417" sldId="2147483738"/>
            <pc:sldLayoutMk cId="2106455808" sldId="2147483740"/>
          </pc:sldLayoutMkLst>
        </pc:sldLayoutChg>
        <pc:sldLayoutChg chg="del">
          <pc:chgData name="Lee, Daewon" userId="28e05387-f4f7-48b2-9372-792a3072852d" providerId="ADAL" clId="{76E1908A-35A9-4185-8A1D-39F58A9F10CF}" dt="2023-12-01T19:39:29.480" v="68" actId="700"/>
          <pc:sldLayoutMkLst>
            <pc:docMk/>
            <pc:sldMasterMk cId="586413417" sldId="2147483738"/>
            <pc:sldLayoutMk cId="1477726432" sldId="2147483741"/>
          </pc:sldLayoutMkLst>
        </pc:sldLayoutChg>
        <pc:sldLayoutChg chg="del">
          <pc:chgData name="Lee, Daewon" userId="28e05387-f4f7-48b2-9372-792a3072852d" providerId="ADAL" clId="{76E1908A-35A9-4185-8A1D-39F58A9F10CF}" dt="2023-12-01T19:39:29.480" v="68" actId="700"/>
          <pc:sldLayoutMkLst>
            <pc:docMk/>
            <pc:sldMasterMk cId="586413417" sldId="2147483738"/>
            <pc:sldLayoutMk cId="2048907861" sldId="2147483742"/>
          </pc:sldLayoutMkLst>
        </pc:sldLayoutChg>
        <pc:sldLayoutChg chg="del">
          <pc:chgData name="Lee, Daewon" userId="28e05387-f4f7-48b2-9372-792a3072852d" providerId="ADAL" clId="{76E1908A-35A9-4185-8A1D-39F58A9F10CF}" dt="2023-12-01T19:39:29.480" v="68" actId="700"/>
          <pc:sldLayoutMkLst>
            <pc:docMk/>
            <pc:sldMasterMk cId="586413417" sldId="2147483738"/>
            <pc:sldLayoutMk cId="2596251566" sldId="2147483743"/>
          </pc:sldLayoutMkLst>
        </pc:sldLayoutChg>
        <pc:sldLayoutChg chg="del">
          <pc:chgData name="Lee, Daewon" userId="28e05387-f4f7-48b2-9372-792a3072852d" providerId="ADAL" clId="{76E1908A-35A9-4185-8A1D-39F58A9F10CF}" dt="2023-12-01T19:39:29.480" v="68" actId="700"/>
          <pc:sldLayoutMkLst>
            <pc:docMk/>
            <pc:sldMasterMk cId="586413417" sldId="2147483738"/>
            <pc:sldLayoutMk cId="612204736" sldId="2147483744"/>
          </pc:sldLayoutMkLst>
        </pc:sldLayoutChg>
        <pc:sldLayoutChg chg="delSp modSp del mod">
          <pc:chgData name="Lee, Daewon" userId="28e05387-f4f7-48b2-9372-792a3072852d" providerId="ADAL" clId="{76E1908A-35A9-4185-8A1D-39F58A9F10CF}" dt="2023-12-01T19:39:29.480" v="68" actId="700"/>
          <pc:sldLayoutMkLst>
            <pc:docMk/>
            <pc:sldMasterMk cId="586413417" sldId="2147483738"/>
            <pc:sldLayoutMk cId="515738849" sldId="2147483745"/>
          </pc:sldLayoutMkLst>
          <pc:spChg chg="del">
            <ac:chgData name="Lee, Daewon" userId="28e05387-f4f7-48b2-9372-792a3072852d" providerId="ADAL" clId="{76E1908A-35A9-4185-8A1D-39F58A9F10CF}" dt="2023-12-01T18:47:09.014" v="21" actId="478"/>
            <ac:spMkLst>
              <pc:docMk/>
              <pc:sldMasterMk cId="586413417" sldId="2147483738"/>
              <pc:sldLayoutMk cId="515738849" sldId="2147483745"/>
              <ac:spMk id="6" creationId="{69112354-342E-49CE-8E3C-E078BBE1ADF7}"/>
            </ac:spMkLst>
          </pc:spChg>
          <pc:spChg chg="del">
            <ac:chgData name="Lee, Daewon" userId="28e05387-f4f7-48b2-9372-792a3072852d" providerId="ADAL" clId="{76E1908A-35A9-4185-8A1D-39F58A9F10CF}" dt="2023-12-01T18:47:08.046" v="20" actId="478"/>
            <ac:spMkLst>
              <pc:docMk/>
              <pc:sldMasterMk cId="586413417" sldId="2147483738"/>
              <pc:sldLayoutMk cId="515738849" sldId="2147483745"/>
              <ac:spMk id="7" creationId="{CD21D8AD-9194-4DBA-8221-7F294421810B}"/>
            </ac:spMkLst>
          </pc:spChg>
          <pc:picChg chg="mod">
            <ac:chgData name="Lee, Daewon" userId="28e05387-f4f7-48b2-9372-792a3072852d" providerId="ADAL" clId="{76E1908A-35A9-4185-8A1D-39F58A9F10CF}" dt="2023-12-01T18:47:20.071" v="23" actId="12789"/>
            <ac:picMkLst>
              <pc:docMk/>
              <pc:sldMasterMk cId="586413417" sldId="2147483738"/>
              <pc:sldLayoutMk cId="515738849" sldId="2147483745"/>
              <ac:picMk id="2" creationId="{BDA94F2D-B7BD-4CE9-A606-F00802F3131F}"/>
            </ac:picMkLst>
          </pc:picChg>
        </pc:sldLayoutChg>
      </pc:sldMasterChg>
      <pc:sldMasterChg chg="delSp mod">
        <pc:chgData name="Lee, Daewon" userId="28e05387-f4f7-48b2-9372-792a3072852d" providerId="ADAL" clId="{76E1908A-35A9-4185-8A1D-39F58A9F10CF}" dt="2023-12-01T19:39:44.207" v="72" actId="478"/>
        <pc:sldMasterMkLst>
          <pc:docMk/>
          <pc:sldMasterMk cId="807001831" sldId="2147483746"/>
        </pc:sldMasterMkLst>
        <pc:spChg chg="del">
          <ac:chgData name="Lee, Daewon" userId="28e05387-f4f7-48b2-9372-792a3072852d" providerId="ADAL" clId="{76E1908A-35A9-4185-8A1D-39F58A9F10CF}" dt="2023-12-01T19:39:44.207" v="72" actId="478"/>
          <ac:spMkLst>
            <pc:docMk/>
            <pc:sldMasterMk cId="807001831" sldId="2147483746"/>
            <ac:spMk id="5" creationId="{4AD9EAF6-2B66-90A1-28B5-DADE5CA86076}"/>
          </ac:spMkLst>
        </pc:spChg>
        <pc:spChg chg="del">
          <ac:chgData name="Lee, Daewon" userId="28e05387-f4f7-48b2-9372-792a3072852d" providerId="ADAL" clId="{76E1908A-35A9-4185-8A1D-39F58A9F10CF}" dt="2023-12-01T19:39:42.293" v="71" actId="478"/>
          <ac:spMkLst>
            <pc:docMk/>
            <pc:sldMasterMk cId="807001831" sldId="2147483746"/>
            <ac:spMk id="6" creationId="{EEEAD05C-6C9B-5530-AAC9-5E145F434204}"/>
          </ac:spMkLst>
        </pc:spChg>
      </pc:sldMasterChg>
    </pc:docChg>
  </pc:docChgLst>
  <pc:docChgLst>
    <pc:chgData name="Tarradell, Marta M" userId="64cbbd7c-6159-4a2d-a345-1d943e137a32" providerId="ADAL" clId="{ADD85E4B-1A35-44CD-B7AE-BEB6E3BC1123}"/>
    <pc:docChg chg="undo custSel addSld delSld modSld">
      <pc:chgData name="Tarradell, Marta M" userId="64cbbd7c-6159-4a2d-a345-1d943e137a32" providerId="ADAL" clId="{ADD85E4B-1A35-44CD-B7AE-BEB6E3BC1123}" dt="2023-09-01T14:30:04.675" v="1190"/>
      <pc:docMkLst>
        <pc:docMk/>
      </pc:docMkLst>
      <pc:sldChg chg="addSp delSp modSp mod delCm modCm">
        <pc:chgData name="Tarradell, Marta M" userId="64cbbd7c-6159-4a2d-a345-1d943e137a32" providerId="ADAL" clId="{ADD85E4B-1A35-44CD-B7AE-BEB6E3BC1123}" dt="2023-09-01T14:30:04.675" v="1190"/>
        <pc:sldMkLst>
          <pc:docMk/>
          <pc:sldMk cId="1184999289" sldId="410"/>
        </pc:sldMkLst>
        <pc:spChg chg="add del mod">
          <ac:chgData name="Tarradell, Marta M" userId="64cbbd7c-6159-4a2d-a345-1d943e137a32" providerId="ADAL" clId="{ADD85E4B-1A35-44CD-B7AE-BEB6E3BC1123}" dt="2023-09-01T14:21:58.213" v="1188" actId="478"/>
          <ac:spMkLst>
            <pc:docMk/>
            <pc:sldMk cId="1184999289" sldId="410"/>
            <ac:spMk id="3" creationId="{CF9B5C3A-FA29-2543-FA1C-19D3EC8FCDCE}"/>
          </ac:spMkLst>
        </pc:spChg>
      </pc:sldChg>
      <pc:sldChg chg="addSp modSp del mod">
        <pc:chgData name="Tarradell, Marta M" userId="64cbbd7c-6159-4a2d-a345-1d943e137a32" providerId="ADAL" clId="{ADD85E4B-1A35-44CD-B7AE-BEB6E3BC1123}" dt="2023-09-01T14:22:01.849" v="1189" actId="47"/>
        <pc:sldMkLst>
          <pc:docMk/>
          <pc:sldMk cId="86678269" sldId="2144327389"/>
        </pc:sldMkLst>
        <pc:spChg chg="add mod">
          <ac:chgData name="Tarradell, Marta M" userId="64cbbd7c-6159-4a2d-a345-1d943e137a32" providerId="ADAL" clId="{ADD85E4B-1A35-44CD-B7AE-BEB6E3BC1123}" dt="2023-08-31T20:28:33.371" v="634" actId="20577"/>
          <ac:spMkLst>
            <pc:docMk/>
            <pc:sldMk cId="86678269" sldId="2144327389"/>
            <ac:spMk id="3" creationId="{338A79AF-F316-009F-A9D4-CC497039B405}"/>
          </ac:spMkLst>
        </pc:spChg>
      </pc:sldChg>
      <pc:sldChg chg="addSp delSp modSp mod">
        <pc:chgData name="Tarradell, Marta M" userId="64cbbd7c-6159-4a2d-a345-1d943e137a32" providerId="ADAL" clId="{ADD85E4B-1A35-44CD-B7AE-BEB6E3BC1123}" dt="2023-08-31T20:42:16.409" v="1128" actId="1076"/>
        <pc:sldMkLst>
          <pc:docMk/>
          <pc:sldMk cId="2522417199" sldId="2144327406"/>
        </pc:sldMkLst>
        <pc:spChg chg="del mod">
          <ac:chgData name="Tarradell, Marta M" userId="64cbbd7c-6159-4a2d-a345-1d943e137a32" providerId="ADAL" clId="{ADD85E4B-1A35-44CD-B7AE-BEB6E3BC1123}" dt="2023-08-31T20:18:43.259" v="110" actId="478"/>
          <ac:spMkLst>
            <pc:docMk/>
            <pc:sldMk cId="2522417199" sldId="2144327406"/>
            <ac:spMk id="2" creationId="{2E3AED4F-A119-1EC6-C7AC-F5BAB7654551}"/>
          </ac:spMkLst>
        </pc:spChg>
        <pc:spChg chg="mod">
          <ac:chgData name="Tarradell, Marta M" userId="64cbbd7c-6159-4a2d-a345-1d943e137a32" providerId="ADAL" clId="{ADD85E4B-1A35-44CD-B7AE-BEB6E3BC1123}" dt="2023-08-31T20:19:01.019" v="117" actId="1036"/>
          <ac:spMkLst>
            <pc:docMk/>
            <pc:sldMk cId="2522417199" sldId="2144327406"/>
            <ac:spMk id="3" creationId="{710B506F-0B9B-2CAF-7C87-7394EF5362B7}"/>
          </ac:spMkLst>
        </pc:spChg>
        <pc:spChg chg="add mod">
          <ac:chgData name="Tarradell, Marta M" userId="64cbbd7c-6159-4a2d-a345-1d943e137a32" providerId="ADAL" clId="{ADD85E4B-1A35-44CD-B7AE-BEB6E3BC1123}" dt="2023-08-31T20:41:54.435" v="1125" actId="20577"/>
          <ac:spMkLst>
            <pc:docMk/>
            <pc:sldMk cId="2522417199" sldId="2144327406"/>
            <ac:spMk id="4" creationId="{E2C6C529-0C80-99D7-9DF4-8D89497C0F82}"/>
          </ac:spMkLst>
        </pc:spChg>
        <pc:spChg chg="mod">
          <ac:chgData name="Tarradell, Marta M" userId="64cbbd7c-6159-4a2d-a345-1d943e137a32" providerId="ADAL" clId="{ADD85E4B-1A35-44CD-B7AE-BEB6E3BC1123}" dt="2023-08-31T20:42:12.697" v="1127" actId="1076"/>
          <ac:spMkLst>
            <pc:docMk/>
            <pc:sldMk cId="2522417199" sldId="2144327406"/>
            <ac:spMk id="11" creationId="{02490A31-79C3-4A55-10FC-FA05DB17EB55}"/>
          </ac:spMkLst>
        </pc:spChg>
        <pc:spChg chg="mod">
          <ac:chgData name="Tarradell, Marta M" userId="64cbbd7c-6159-4a2d-a345-1d943e137a32" providerId="ADAL" clId="{ADD85E4B-1A35-44CD-B7AE-BEB6E3BC1123}" dt="2023-08-31T20:42:16.409" v="1128" actId="1076"/>
          <ac:spMkLst>
            <pc:docMk/>
            <pc:sldMk cId="2522417199" sldId="2144327406"/>
            <ac:spMk id="13" creationId="{C8C26A08-E8C3-A348-994D-95987A095A26}"/>
          </ac:spMkLst>
        </pc:spChg>
        <pc:spChg chg="add del mod">
          <ac:chgData name="Tarradell, Marta M" userId="64cbbd7c-6159-4a2d-a345-1d943e137a32" providerId="ADAL" clId="{ADD85E4B-1A35-44CD-B7AE-BEB6E3BC1123}" dt="2023-08-31T20:18:46.265" v="111" actId="478"/>
          <ac:spMkLst>
            <pc:docMk/>
            <pc:sldMk cId="2522417199" sldId="2144327406"/>
            <ac:spMk id="15" creationId="{F8F56C3C-DB81-3557-EB94-D1447B4E40DE}"/>
          </ac:spMkLst>
        </pc:spChg>
        <pc:spChg chg="add del mod">
          <ac:chgData name="Tarradell, Marta M" userId="64cbbd7c-6159-4a2d-a345-1d943e137a32" providerId="ADAL" clId="{ADD85E4B-1A35-44CD-B7AE-BEB6E3BC1123}" dt="2023-08-31T20:41:44.192" v="1113" actId="478"/>
          <ac:spMkLst>
            <pc:docMk/>
            <pc:sldMk cId="2522417199" sldId="2144327406"/>
            <ac:spMk id="16" creationId="{99F90DAC-B022-2F55-BD79-98BA86542643}"/>
          </ac:spMkLst>
        </pc:spChg>
      </pc:sldChg>
      <pc:sldChg chg="del">
        <pc:chgData name="Tarradell, Marta M" userId="64cbbd7c-6159-4a2d-a345-1d943e137a32" providerId="ADAL" clId="{ADD85E4B-1A35-44CD-B7AE-BEB6E3BC1123}" dt="2023-08-31T20:17:26.750" v="100" actId="47"/>
        <pc:sldMkLst>
          <pc:docMk/>
          <pc:sldMk cId="1134033970" sldId="2144327416"/>
        </pc:sldMkLst>
      </pc:sldChg>
      <pc:sldChg chg="del">
        <pc:chgData name="Tarradell, Marta M" userId="64cbbd7c-6159-4a2d-a345-1d943e137a32" providerId="ADAL" clId="{ADD85E4B-1A35-44CD-B7AE-BEB6E3BC1123}" dt="2023-08-31T20:17:26.750" v="100" actId="47"/>
        <pc:sldMkLst>
          <pc:docMk/>
          <pc:sldMk cId="3780026774" sldId="2144327417"/>
        </pc:sldMkLst>
      </pc:sldChg>
      <pc:sldChg chg="del">
        <pc:chgData name="Tarradell, Marta M" userId="64cbbd7c-6159-4a2d-a345-1d943e137a32" providerId="ADAL" clId="{ADD85E4B-1A35-44CD-B7AE-BEB6E3BC1123}" dt="2023-08-31T20:17:26.750" v="100" actId="47"/>
        <pc:sldMkLst>
          <pc:docMk/>
          <pc:sldMk cId="3304165169" sldId="2144327418"/>
        </pc:sldMkLst>
      </pc:sldChg>
      <pc:sldChg chg="modSp mod">
        <pc:chgData name="Tarradell, Marta M" userId="64cbbd7c-6159-4a2d-a345-1d943e137a32" providerId="ADAL" clId="{ADD85E4B-1A35-44CD-B7AE-BEB6E3BC1123}" dt="2023-08-31T20:14:50.371" v="31" actId="20577"/>
        <pc:sldMkLst>
          <pc:docMk/>
          <pc:sldMk cId="3389059086" sldId="2144327419"/>
        </pc:sldMkLst>
        <pc:spChg chg="mod">
          <ac:chgData name="Tarradell, Marta M" userId="64cbbd7c-6159-4a2d-a345-1d943e137a32" providerId="ADAL" clId="{ADD85E4B-1A35-44CD-B7AE-BEB6E3BC1123}" dt="2023-08-31T20:14:37.405" v="29" actId="6549"/>
          <ac:spMkLst>
            <pc:docMk/>
            <pc:sldMk cId="3389059086" sldId="2144327419"/>
            <ac:spMk id="2" creationId="{586FE957-3966-4252-A9FC-C42F352E53A9}"/>
          </ac:spMkLst>
        </pc:spChg>
        <pc:spChg chg="mod">
          <ac:chgData name="Tarradell, Marta M" userId="64cbbd7c-6159-4a2d-a345-1d943e137a32" providerId="ADAL" clId="{ADD85E4B-1A35-44CD-B7AE-BEB6E3BC1123}" dt="2023-08-31T20:14:50.371" v="31" actId="20577"/>
          <ac:spMkLst>
            <pc:docMk/>
            <pc:sldMk cId="3389059086" sldId="2144327419"/>
            <ac:spMk id="4" creationId="{5059344D-8598-4A55-8E7C-C1CDD48C1267}"/>
          </ac:spMkLst>
        </pc:spChg>
      </pc:sldChg>
      <pc:sldChg chg="modSp new del mod">
        <pc:chgData name="Tarradell, Marta M" userId="64cbbd7c-6159-4a2d-a345-1d943e137a32" providerId="ADAL" clId="{ADD85E4B-1A35-44CD-B7AE-BEB6E3BC1123}" dt="2023-08-31T20:41:03.774" v="1111" actId="47"/>
        <pc:sldMkLst>
          <pc:docMk/>
          <pc:sldMk cId="892437842" sldId="2144327420"/>
        </pc:sldMkLst>
        <pc:spChg chg="mod">
          <ac:chgData name="Tarradell, Marta M" userId="64cbbd7c-6159-4a2d-a345-1d943e137a32" providerId="ADAL" clId="{ADD85E4B-1A35-44CD-B7AE-BEB6E3BC1123}" dt="2023-08-31T20:16:22.498" v="97" actId="20577"/>
          <ac:spMkLst>
            <pc:docMk/>
            <pc:sldMk cId="892437842" sldId="2144327420"/>
            <ac:spMk id="2" creationId="{EFC13B0D-F2C6-05C2-5C01-09A6C60A7A98}"/>
          </ac:spMkLst>
        </pc:spChg>
      </pc:sldChg>
      <pc:sldChg chg="add del">
        <pc:chgData name="Tarradell, Marta M" userId="64cbbd7c-6159-4a2d-a345-1d943e137a32" providerId="ADAL" clId="{ADD85E4B-1A35-44CD-B7AE-BEB6E3BC1123}" dt="2023-08-31T20:29:04.388" v="637" actId="47"/>
        <pc:sldMkLst>
          <pc:docMk/>
          <pc:sldMk cId="676436676" sldId="2144327421"/>
        </pc:sldMkLst>
      </pc:sldChg>
      <pc:sldChg chg="add del">
        <pc:chgData name="Tarradell, Marta M" userId="64cbbd7c-6159-4a2d-a345-1d943e137a32" providerId="ADAL" clId="{ADD85E4B-1A35-44CD-B7AE-BEB6E3BC1123}" dt="2023-08-31T20:37:44.687" v="984" actId="47"/>
        <pc:sldMkLst>
          <pc:docMk/>
          <pc:sldMk cId="660820179" sldId="2144327422"/>
        </pc:sldMkLst>
      </pc:sldChg>
      <pc:sldChg chg="modSp add del mod">
        <pc:chgData name="Tarradell, Marta M" userId="64cbbd7c-6159-4a2d-a345-1d943e137a32" providerId="ADAL" clId="{ADD85E4B-1A35-44CD-B7AE-BEB6E3BC1123}" dt="2023-08-31T20:41:02.416" v="1110" actId="47"/>
        <pc:sldMkLst>
          <pc:docMk/>
          <pc:sldMk cId="2923717215" sldId="2144327423"/>
        </pc:sldMkLst>
        <pc:spChg chg="mod">
          <ac:chgData name="Tarradell, Marta M" userId="64cbbd7c-6159-4a2d-a345-1d943e137a32" providerId="ADAL" clId="{ADD85E4B-1A35-44CD-B7AE-BEB6E3BC1123}" dt="2023-08-31T20:16:28.358" v="99" actId="27636"/>
          <ac:spMkLst>
            <pc:docMk/>
            <pc:sldMk cId="2923717215" sldId="2144327423"/>
            <ac:spMk id="3" creationId="{85F2822A-4CA5-C24E-D11B-38C8EC7B1B7F}"/>
          </ac:spMkLst>
        </pc:spChg>
      </pc:sldChg>
      <pc:sldChg chg="add del">
        <pc:chgData name="Tarradell, Marta M" userId="64cbbd7c-6159-4a2d-a345-1d943e137a32" providerId="ADAL" clId="{ADD85E4B-1A35-44CD-B7AE-BEB6E3BC1123}" dt="2023-08-31T20:41:04.352" v="1112" actId="47"/>
        <pc:sldMkLst>
          <pc:docMk/>
          <pc:sldMk cId="272471820" sldId="2144327424"/>
        </pc:sldMkLst>
      </pc:sldChg>
      <pc:sldChg chg="modSp new mod">
        <pc:chgData name="Tarradell, Marta M" userId="64cbbd7c-6159-4a2d-a345-1d943e137a32" providerId="ADAL" clId="{ADD85E4B-1A35-44CD-B7AE-BEB6E3BC1123}" dt="2023-08-31T20:27:25.936" v="525" actId="14100"/>
        <pc:sldMkLst>
          <pc:docMk/>
          <pc:sldMk cId="251056118" sldId="2144327425"/>
        </pc:sldMkLst>
        <pc:spChg chg="mod">
          <ac:chgData name="Tarradell, Marta M" userId="64cbbd7c-6159-4a2d-a345-1d943e137a32" providerId="ADAL" clId="{ADD85E4B-1A35-44CD-B7AE-BEB6E3BC1123}" dt="2023-08-31T20:19:36.666" v="119"/>
          <ac:spMkLst>
            <pc:docMk/>
            <pc:sldMk cId="251056118" sldId="2144327425"/>
            <ac:spMk id="2" creationId="{92645E74-52BD-CAC0-2EFB-D420A42EAA22}"/>
          </ac:spMkLst>
        </pc:spChg>
        <pc:spChg chg="mod">
          <ac:chgData name="Tarradell, Marta M" userId="64cbbd7c-6159-4a2d-a345-1d943e137a32" providerId="ADAL" clId="{ADD85E4B-1A35-44CD-B7AE-BEB6E3BC1123}" dt="2023-08-31T20:27:25.936" v="525" actId="14100"/>
          <ac:spMkLst>
            <pc:docMk/>
            <pc:sldMk cId="251056118" sldId="2144327425"/>
            <ac:spMk id="3" creationId="{2B4542A6-009D-E5B5-BBC1-76760695874C}"/>
          </ac:spMkLst>
        </pc:spChg>
        <pc:spChg chg="mod">
          <ac:chgData name="Tarradell, Marta M" userId="64cbbd7c-6159-4a2d-a345-1d943e137a32" providerId="ADAL" clId="{ADD85E4B-1A35-44CD-B7AE-BEB6E3BC1123}" dt="2023-08-31T20:27:03.274" v="521" actId="27636"/>
          <ac:spMkLst>
            <pc:docMk/>
            <pc:sldMk cId="251056118" sldId="2144327425"/>
            <ac:spMk id="4" creationId="{7C947ABF-2A51-41C0-DF8E-50474D61CB34}"/>
          </ac:spMkLst>
        </pc:spChg>
      </pc:sldChg>
      <pc:sldChg chg="modSp add mod">
        <pc:chgData name="Tarradell, Marta M" userId="64cbbd7c-6159-4a2d-a345-1d943e137a32" providerId="ADAL" clId="{ADD85E4B-1A35-44CD-B7AE-BEB6E3BC1123}" dt="2023-08-31T20:37:35.670" v="983" actId="20577"/>
        <pc:sldMkLst>
          <pc:docMk/>
          <pc:sldMk cId="3900521150" sldId="2144327426"/>
        </pc:sldMkLst>
        <pc:spChg chg="mod">
          <ac:chgData name="Tarradell, Marta M" userId="64cbbd7c-6159-4a2d-a345-1d943e137a32" providerId="ADAL" clId="{ADD85E4B-1A35-44CD-B7AE-BEB6E3BC1123}" dt="2023-08-31T20:21:26.205" v="184"/>
          <ac:spMkLst>
            <pc:docMk/>
            <pc:sldMk cId="3900521150" sldId="2144327426"/>
            <ac:spMk id="2" creationId="{92645E74-52BD-CAC0-2EFB-D420A42EAA22}"/>
          </ac:spMkLst>
        </pc:spChg>
        <pc:spChg chg="mod">
          <ac:chgData name="Tarradell, Marta M" userId="64cbbd7c-6159-4a2d-a345-1d943e137a32" providerId="ADAL" clId="{ADD85E4B-1A35-44CD-B7AE-BEB6E3BC1123}" dt="2023-08-31T20:35:53.394" v="909" actId="14100"/>
          <ac:spMkLst>
            <pc:docMk/>
            <pc:sldMk cId="3900521150" sldId="2144327426"/>
            <ac:spMk id="3" creationId="{2B4542A6-009D-E5B5-BBC1-76760695874C}"/>
          </ac:spMkLst>
        </pc:spChg>
        <pc:spChg chg="mod">
          <ac:chgData name="Tarradell, Marta M" userId="64cbbd7c-6159-4a2d-a345-1d943e137a32" providerId="ADAL" clId="{ADD85E4B-1A35-44CD-B7AE-BEB6E3BC1123}" dt="2023-08-31T20:37:35.670" v="983" actId="20577"/>
          <ac:spMkLst>
            <pc:docMk/>
            <pc:sldMk cId="3900521150" sldId="2144327426"/>
            <ac:spMk id="4" creationId="{7C947ABF-2A51-41C0-DF8E-50474D61CB34}"/>
          </ac:spMkLst>
        </pc:spChg>
      </pc:sldChg>
      <pc:sldChg chg="modSp add mod">
        <pc:chgData name="Tarradell, Marta M" userId="64cbbd7c-6159-4a2d-a345-1d943e137a32" providerId="ADAL" clId="{ADD85E4B-1A35-44CD-B7AE-BEB6E3BC1123}" dt="2023-08-31T20:40:00.001" v="1097" actId="20577"/>
        <pc:sldMkLst>
          <pc:docMk/>
          <pc:sldMk cId="2035160047" sldId="2144327427"/>
        </pc:sldMkLst>
        <pc:spChg chg="mod">
          <ac:chgData name="Tarradell, Marta M" userId="64cbbd7c-6159-4a2d-a345-1d943e137a32" providerId="ADAL" clId="{ADD85E4B-1A35-44CD-B7AE-BEB6E3BC1123}" dt="2023-08-31T20:23:12.867" v="266"/>
          <ac:spMkLst>
            <pc:docMk/>
            <pc:sldMk cId="2035160047" sldId="2144327427"/>
            <ac:spMk id="2" creationId="{92645E74-52BD-CAC0-2EFB-D420A42EAA22}"/>
          </ac:spMkLst>
        </pc:spChg>
        <pc:spChg chg="mod">
          <ac:chgData name="Tarradell, Marta M" userId="64cbbd7c-6159-4a2d-a345-1d943e137a32" providerId="ADAL" clId="{ADD85E4B-1A35-44CD-B7AE-BEB6E3BC1123}" dt="2023-08-31T20:39:41.254" v="1089" actId="20577"/>
          <ac:spMkLst>
            <pc:docMk/>
            <pc:sldMk cId="2035160047" sldId="2144327427"/>
            <ac:spMk id="3" creationId="{2B4542A6-009D-E5B5-BBC1-76760695874C}"/>
          </ac:spMkLst>
        </pc:spChg>
        <pc:spChg chg="mod">
          <ac:chgData name="Tarradell, Marta M" userId="64cbbd7c-6159-4a2d-a345-1d943e137a32" providerId="ADAL" clId="{ADD85E4B-1A35-44CD-B7AE-BEB6E3BC1123}" dt="2023-08-31T20:40:00.001" v="1097" actId="20577"/>
          <ac:spMkLst>
            <pc:docMk/>
            <pc:sldMk cId="2035160047" sldId="2144327427"/>
            <ac:spMk id="4" creationId="{7C947ABF-2A51-41C0-DF8E-50474D61CB34}"/>
          </ac:spMkLst>
        </pc:spChg>
      </pc:sldChg>
      <pc:sldChg chg="modSp add mod">
        <pc:chgData name="Tarradell, Marta M" userId="64cbbd7c-6159-4a2d-a345-1d943e137a32" providerId="ADAL" clId="{ADD85E4B-1A35-44CD-B7AE-BEB6E3BC1123}" dt="2023-08-31T20:40:59.716" v="1109"/>
        <pc:sldMkLst>
          <pc:docMk/>
          <pc:sldMk cId="2511634" sldId="2144327428"/>
        </pc:sldMkLst>
        <pc:spChg chg="mod">
          <ac:chgData name="Tarradell, Marta M" userId="64cbbd7c-6159-4a2d-a345-1d943e137a32" providerId="ADAL" clId="{ADD85E4B-1A35-44CD-B7AE-BEB6E3BC1123}" dt="2023-08-31T20:23:28.937" v="288" actId="20577"/>
          <ac:spMkLst>
            <pc:docMk/>
            <pc:sldMk cId="2511634" sldId="2144327428"/>
            <ac:spMk id="2" creationId="{92645E74-52BD-CAC0-2EFB-D420A42EAA22}"/>
          </ac:spMkLst>
        </pc:spChg>
        <pc:spChg chg="mod">
          <ac:chgData name="Tarradell, Marta M" userId="64cbbd7c-6159-4a2d-a345-1d943e137a32" providerId="ADAL" clId="{ADD85E4B-1A35-44CD-B7AE-BEB6E3BC1123}" dt="2023-08-31T20:40:42.236" v="1108" actId="20577"/>
          <ac:spMkLst>
            <pc:docMk/>
            <pc:sldMk cId="2511634" sldId="2144327428"/>
            <ac:spMk id="3" creationId="{2B4542A6-009D-E5B5-BBC1-76760695874C}"/>
          </ac:spMkLst>
        </pc:spChg>
        <pc:spChg chg="mod">
          <ac:chgData name="Tarradell, Marta M" userId="64cbbd7c-6159-4a2d-a345-1d943e137a32" providerId="ADAL" clId="{ADD85E4B-1A35-44CD-B7AE-BEB6E3BC1123}" dt="2023-08-31T20:40:59.716" v="1109"/>
          <ac:spMkLst>
            <pc:docMk/>
            <pc:sldMk cId="2511634" sldId="2144327428"/>
            <ac:spMk id="4" creationId="{7C947ABF-2A51-41C0-DF8E-50474D61CB34}"/>
          </ac:spMkLst>
        </pc:spChg>
      </pc:sldChg>
      <pc:sldChg chg="addSp delSp modSp new mod">
        <pc:chgData name="Tarradell, Marta M" userId="64cbbd7c-6159-4a2d-a345-1d943e137a32" providerId="ADAL" clId="{ADD85E4B-1A35-44CD-B7AE-BEB6E3BC1123}" dt="2023-08-31T20:44:06.675" v="1186" actId="27636"/>
        <pc:sldMkLst>
          <pc:docMk/>
          <pc:sldMk cId="2764233528" sldId="2144327429"/>
        </pc:sldMkLst>
        <pc:spChg chg="mod">
          <ac:chgData name="Tarradell, Marta M" userId="64cbbd7c-6159-4a2d-a345-1d943e137a32" providerId="ADAL" clId="{ADD85E4B-1A35-44CD-B7AE-BEB6E3BC1123}" dt="2023-08-31T20:43:36.504" v="1181"/>
          <ac:spMkLst>
            <pc:docMk/>
            <pc:sldMk cId="2764233528" sldId="2144327429"/>
            <ac:spMk id="2" creationId="{1FCC94A4-D528-8381-0C29-BD10879770B7}"/>
          </ac:spMkLst>
        </pc:spChg>
        <pc:spChg chg="mod">
          <ac:chgData name="Tarradell, Marta M" userId="64cbbd7c-6159-4a2d-a345-1d943e137a32" providerId="ADAL" clId="{ADD85E4B-1A35-44CD-B7AE-BEB6E3BC1123}" dt="2023-08-31T20:44:06.675" v="1186" actId="27636"/>
          <ac:spMkLst>
            <pc:docMk/>
            <pc:sldMk cId="2764233528" sldId="2144327429"/>
            <ac:spMk id="3" creationId="{5BD4BDDF-2648-621B-BA82-897C05179798}"/>
          </ac:spMkLst>
        </pc:spChg>
        <pc:spChg chg="add del mod">
          <ac:chgData name="Tarradell, Marta M" userId="64cbbd7c-6159-4a2d-a345-1d943e137a32" providerId="ADAL" clId="{ADD85E4B-1A35-44CD-B7AE-BEB6E3BC1123}" dt="2023-08-31T20:43:36.504" v="1181"/>
          <ac:spMkLst>
            <pc:docMk/>
            <pc:sldMk cId="2764233528" sldId="2144327429"/>
            <ac:spMk id="4" creationId="{13FBC651-D7BE-3E0C-DBD7-0F34DACF753D}"/>
          </ac:spMkLst>
        </pc:spChg>
        <pc:spChg chg="add del mod">
          <ac:chgData name="Tarradell, Marta M" userId="64cbbd7c-6159-4a2d-a345-1d943e137a32" providerId="ADAL" clId="{ADD85E4B-1A35-44CD-B7AE-BEB6E3BC1123}" dt="2023-08-31T20:43:36.504" v="1181"/>
          <ac:spMkLst>
            <pc:docMk/>
            <pc:sldMk cId="2764233528" sldId="2144327429"/>
            <ac:spMk id="5" creationId="{23EA24F2-ED73-979D-B452-37B828B2EE90}"/>
          </ac:spMkLst>
        </pc:spChg>
      </pc:sldChg>
    </pc:docChg>
  </pc:docChgLst>
  <pc:docChgLst>
    <pc:chgData name="Lee, Daewon" userId="28e05387-f4f7-48b2-9372-792a3072852d" providerId="ADAL" clId="{E61CFA80-EC32-44E9-BE6B-F715625B394D}"/>
    <pc:docChg chg="undo custSel modSld delMainMaster modMainMaster">
      <pc:chgData name="Lee, Daewon" userId="28e05387-f4f7-48b2-9372-792a3072852d" providerId="ADAL" clId="{E61CFA80-EC32-44E9-BE6B-F715625B394D}" dt="2023-09-01T22:16:00.481" v="181" actId="478"/>
      <pc:docMkLst>
        <pc:docMk/>
      </pc:docMkLst>
      <pc:sldChg chg="modSp mod modClrScheme chgLayout">
        <pc:chgData name="Lee, Daewon" userId="28e05387-f4f7-48b2-9372-792a3072852d" providerId="ADAL" clId="{E61CFA80-EC32-44E9-BE6B-F715625B394D}" dt="2023-09-01T17:58:18.935" v="73" actId="207"/>
        <pc:sldMkLst>
          <pc:docMk/>
          <pc:sldMk cId="1184999289" sldId="410"/>
        </pc:sldMkLst>
        <pc:spChg chg="mod ord">
          <ac:chgData name="Lee, Daewon" userId="28e05387-f4f7-48b2-9372-792a3072852d" providerId="ADAL" clId="{E61CFA80-EC32-44E9-BE6B-F715625B394D}" dt="2023-09-01T17:53:57.933" v="68" actId="700"/>
          <ac:spMkLst>
            <pc:docMk/>
            <pc:sldMk cId="1184999289" sldId="410"/>
            <ac:spMk id="2" creationId="{0861B29F-A001-49B3-AD90-17D7CA2C15EB}"/>
          </ac:spMkLst>
        </pc:spChg>
        <pc:spChg chg="mod">
          <ac:chgData name="Lee, Daewon" userId="28e05387-f4f7-48b2-9372-792a3072852d" providerId="ADAL" clId="{E61CFA80-EC32-44E9-BE6B-F715625B394D}" dt="2023-09-01T17:58:18.935" v="73" actId="207"/>
          <ac:spMkLst>
            <pc:docMk/>
            <pc:sldMk cId="1184999289" sldId="410"/>
            <ac:spMk id="6" creationId="{9AA559BD-7E9F-46AB-AB28-AE087696C066}"/>
          </ac:spMkLst>
        </pc:spChg>
        <pc:spChg chg="mod ord">
          <ac:chgData name="Lee, Daewon" userId="28e05387-f4f7-48b2-9372-792a3072852d" providerId="ADAL" clId="{E61CFA80-EC32-44E9-BE6B-F715625B394D}" dt="2023-09-01T17:58:05.595" v="69" actId="1076"/>
          <ac:spMkLst>
            <pc:docMk/>
            <pc:sldMk cId="1184999289" sldId="410"/>
            <ac:spMk id="13" creationId="{8BCD04CC-9B75-4CCE-B285-666B7318C77E}"/>
          </ac:spMkLst>
        </pc:spChg>
      </pc:sldChg>
      <pc:sldChg chg="addSp modSp mod modClrScheme chgLayout">
        <pc:chgData name="Lee, Daewon" userId="28e05387-f4f7-48b2-9372-792a3072852d" providerId="ADAL" clId="{E61CFA80-EC32-44E9-BE6B-F715625B394D}" dt="2023-09-01T17:59:51.738" v="91" actId="404"/>
        <pc:sldMkLst>
          <pc:docMk/>
          <pc:sldMk cId="2522417199" sldId="2144327406"/>
        </pc:sldMkLst>
        <pc:spChg chg="add mod ord">
          <ac:chgData name="Lee, Daewon" userId="28e05387-f4f7-48b2-9372-792a3072852d" providerId="ADAL" clId="{E61CFA80-EC32-44E9-BE6B-F715625B394D}" dt="2023-09-01T17:59:51.738" v="91" actId="404"/>
          <ac:spMkLst>
            <pc:docMk/>
            <pc:sldMk cId="2522417199" sldId="2144327406"/>
            <ac:spMk id="2" creationId="{D6740077-ACF9-7F02-D757-3EA0CAAFA688}"/>
          </ac:spMkLst>
        </pc:spChg>
        <pc:spChg chg="mod ord">
          <ac:chgData name="Lee, Daewon" userId="28e05387-f4f7-48b2-9372-792a3072852d" providerId="ADAL" clId="{E61CFA80-EC32-44E9-BE6B-F715625B394D}" dt="2023-09-01T17:59:24.123" v="79" actId="27636"/>
          <ac:spMkLst>
            <pc:docMk/>
            <pc:sldMk cId="2522417199" sldId="2144327406"/>
            <ac:spMk id="3" creationId="{710B506F-0B9B-2CAF-7C87-7394EF5362B7}"/>
          </ac:spMkLst>
        </pc:spChg>
        <pc:spChg chg="mod">
          <ac:chgData name="Lee, Daewon" userId="28e05387-f4f7-48b2-9372-792a3072852d" providerId="ADAL" clId="{E61CFA80-EC32-44E9-BE6B-F715625B394D}" dt="2023-09-01T17:59:27.507" v="80" actId="21"/>
          <ac:spMkLst>
            <pc:docMk/>
            <pc:sldMk cId="2522417199" sldId="2144327406"/>
            <ac:spMk id="4" creationId="{E2C6C529-0C80-99D7-9DF4-8D89497C0F82}"/>
          </ac:spMkLst>
        </pc:spChg>
      </pc:sldChg>
      <pc:sldChg chg="addSp delSp modSp mod modClrScheme chgLayout">
        <pc:chgData name="Lee, Daewon" userId="28e05387-f4f7-48b2-9372-792a3072852d" providerId="ADAL" clId="{E61CFA80-EC32-44E9-BE6B-F715625B394D}" dt="2023-09-01T18:37:50.867" v="180"/>
        <pc:sldMkLst>
          <pc:docMk/>
          <pc:sldMk cId="3389059086" sldId="2144327419"/>
        </pc:sldMkLst>
        <pc:spChg chg="mod ord">
          <ac:chgData name="Lee, Daewon" userId="28e05387-f4f7-48b2-9372-792a3072852d" providerId="ADAL" clId="{E61CFA80-EC32-44E9-BE6B-F715625B394D}" dt="2023-09-01T18:33:26.706" v="177" actId="113"/>
          <ac:spMkLst>
            <pc:docMk/>
            <pc:sldMk cId="3389059086" sldId="2144327419"/>
            <ac:spMk id="2" creationId="{586FE957-3966-4252-A9FC-C42F352E53A9}"/>
          </ac:spMkLst>
        </pc:spChg>
        <pc:spChg chg="mod ord">
          <ac:chgData name="Lee, Daewon" userId="28e05387-f4f7-48b2-9372-792a3072852d" providerId="ADAL" clId="{E61CFA80-EC32-44E9-BE6B-F715625B394D}" dt="2023-09-01T18:37:50.867" v="180"/>
          <ac:spMkLst>
            <pc:docMk/>
            <pc:sldMk cId="3389059086" sldId="2144327419"/>
            <ac:spMk id="3" creationId="{04771246-319D-4C3A-9DB1-8C4D30A3AD33}"/>
          </ac:spMkLst>
        </pc:spChg>
        <pc:spChg chg="mod ord">
          <ac:chgData name="Lee, Daewon" userId="28e05387-f4f7-48b2-9372-792a3072852d" providerId="ADAL" clId="{E61CFA80-EC32-44E9-BE6B-F715625B394D}" dt="2023-09-01T18:26:41.936" v="164" actId="20577"/>
          <ac:spMkLst>
            <pc:docMk/>
            <pc:sldMk cId="3389059086" sldId="2144327419"/>
            <ac:spMk id="4" creationId="{5059344D-8598-4A55-8E7C-C1CDD48C1267}"/>
          </ac:spMkLst>
        </pc:spChg>
        <pc:spChg chg="add del mod">
          <ac:chgData name="Lee, Daewon" userId="28e05387-f4f7-48b2-9372-792a3072852d" providerId="ADAL" clId="{E61CFA80-EC32-44E9-BE6B-F715625B394D}" dt="2023-09-01T17:52:49.800" v="51"/>
          <ac:spMkLst>
            <pc:docMk/>
            <pc:sldMk cId="3389059086" sldId="2144327419"/>
            <ac:spMk id="5" creationId="{A3D4B5BC-21C0-DC95-4070-F589E9C5B83A}"/>
          </ac:spMkLst>
        </pc:spChg>
      </pc:sldChg>
      <pc:sldMasterChg chg="del delSldLayout">
        <pc:chgData name="Lee, Daewon" userId="28e05387-f4f7-48b2-9372-792a3072852d" providerId="ADAL" clId="{E61CFA80-EC32-44E9-BE6B-F715625B394D}" dt="2023-09-01T17:53:57.933" v="68" actId="700"/>
        <pc:sldMasterMkLst>
          <pc:docMk/>
          <pc:sldMasterMk cId="3800644207" sldId="2147483715"/>
        </pc:sldMasterMkLst>
        <pc:sldLayoutChg chg="del">
          <pc:chgData name="Lee, Daewon" userId="28e05387-f4f7-48b2-9372-792a3072852d" providerId="ADAL" clId="{E61CFA80-EC32-44E9-BE6B-F715625B394D}" dt="2023-09-01T17:53:57.933" v="68" actId="700"/>
          <pc:sldLayoutMkLst>
            <pc:docMk/>
            <pc:sldMasterMk cId="3800644207" sldId="2147483715"/>
            <pc:sldLayoutMk cId="780423978" sldId="2147483716"/>
          </pc:sldLayoutMkLst>
        </pc:sldLayoutChg>
        <pc:sldLayoutChg chg="del">
          <pc:chgData name="Lee, Daewon" userId="28e05387-f4f7-48b2-9372-792a3072852d" providerId="ADAL" clId="{E61CFA80-EC32-44E9-BE6B-F715625B394D}" dt="2023-09-01T17:53:57.933" v="68" actId="700"/>
          <pc:sldLayoutMkLst>
            <pc:docMk/>
            <pc:sldMasterMk cId="3800644207" sldId="2147483715"/>
            <pc:sldLayoutMk cId="3806931756" sldId="2147483719"/>
          </pc:sldLayoutMkLst>
        </pc:sldLayoutChg>
        <pc:sldLayoutChg chg="del">
          <pc:chgData name="Lee, Daewon" userId="28e05387-f4f7-48b2-9372-792a3072852d" providerId="ADAL" clId="{E61CFA80-EC32-44E9-BE6B-F715625B394D}" dt="2023-09-01T17:53:57.933" v="68" actId="700"/>
          <pc:sldLayoutMkLst>
            <pc:docMk/>
            <pc:sldMasterMk cId="3800644207" sldId="2147483715"/>
            <pc:sldLayoutMk cId="2670939919" sldId="2147483720"/>
          </pc:sldLayoutMkLst>
        </pc:sldLayoutChg>
        <pc:sldLayoutChg chg="del">
          <pc:chgData name="Lee, Daewon" userId="28e05387-f4f7-48b2-9372-792a3072852d" providerId="ADAL" clId="{E61CFA80-EC32-44E9-BE6B-F715625B394D}" dt="2023-09-01T17:53:57.933" v="68" actId="700"/>
          <pc:sldLayoutMkLst>
            <pc:docMk/>
            <pc:sldMasterMk cId="3800644207" sldId="2147483715"/>
            <pc:sldLayoutMk cId="2071925139" sldId="2147483721"/>
          </pc:sldLayoutMkLst>
        </pc:sldLayoutChg>
        <pc:sldLayoutChg chg="del">
          <pc:chgData name="Lee, Daewon" userId="28e05387-f4f7-48b2-9372-792a3072852d" providerId="ADAL" clId="{E61CFA80-EC32-44E9-BE6B-F715625B394D}" dt="2023-09-01T17:53:57.933" v="68" actId="700"/>
          <pc:sldLayoutMkLst>
            <pc:docMk/>
            <pc:sldMasterMk cId="3800644207" sldId="2147483715"/>
            <pc:sldLayoutMk cId="715317098" sldId="2147483722"/>
          </pc:sldLayoutMkLst>
        </pc:sldLayoutChg>
        <pc:sldLayoutChg chg="del">
          <pc:chgData name="Lee, Daewon" userId="28e05387-f4f7-48b2-9372-792a3072852d" providerId="ADAL" clId="{E61CFA80-EC32-44E9-BE6B-F715625B394D}" dt="2023-09-01T17:53:57.933" v="68" actId="700"/>
          <pc:sldLayoutMkLst>
            <pc:docMk/>
            <pc:sldMasterMk cId="3800644207" sldId="2147483715"/>
            <pc:sldLayoutMk cId="3033920332" sldId="2147483723"/>
          </pc:sldLayoutMkLst>
        </pc:sldLayoutChg>
        <pc:sldLayoutChg chg="del">
          <pc:chgData name="Lee, Daewon" userId="28e05387-f4f7-48b2-9372-792a3072852d" providerId="ADAL" clId="{E61CFA80-EC32-44E9-BE6B-F715625B394D}" dt="2023-09-01T17:53:57.933" v="68" actId="700"/>
          <pc:sldLayoutMkLst>
            <pc:docMk/>
            <pc:sldMasterMk cId="3800644207" sldId="2147483715"/>
            <pc:sldLayoutMk cId="2607270401" sldId="2147483724"/>
          </pc:sldLayoutMkLst>
        </pc:sldLayoutChg>
        <pc:sldLayoutChg chg="del">
          <pc:chgData name="Lee, Daewon" userId="28e05387-f4f7-48b2-9372-792a3072852d" providerId="ADAL" clId="{E61CFA80-EC32-44E9-BE6B-F715625B394D}" dt="2023-09-01T17:53:57.933" v="68" actId="700"/>
          <pc:sldLayoutMkLst>
            <pc:docMk/>
            <pc:sldMasterMk cId="3800644207" sldId="2147483715"/>
            <pc:sldLayoutMk cId="487123677" sldId="2147483726"/>
          </pc:sldLayoutMkLst>
        </pc:sldLayoutChg>
        <pc:sldLayoutChg chg="del">
          <pc:chgData name="Lee, Daewon" userId="28e05387-f4f7-48b2-9372-792a3072852d" providerId="ADAL" clId="{E61CFA80-EC32-44E9-BE6B-F715625B394D}" dt="2023-09-01T17:53:57.933" v="68" actId="700"/>
          <pc:sldLayoutMkLst>
            <pc:docMk/>
            <pc:sldMasterMk cId="3800644207" sldId="2147483715"/>
            <pc:sldLayoutMk cId="1635253634" sldId="2147483727"/>
          </pc:sldLayoutMkLst>
        </pc:sldLayoutChg>
        <pc:sldLayoutChg chg="del">
          <pc:chgData name="Lee, Daewon" userId="28e05387-f4f7-48b2-9372-792a3072852d" providerId="ADAL" clId="{E61CFA80-EC32-44E9-BE6B-F715625B394D}" dt="2023-09-01T17:53:57.933" v="68" actId="700"/>
          <pc:sldLayoutMkLst>
            <pc:docMk/>
            <pc:sldMasterMk cId="3800644207" sldId="2147483715"/>
            <pc:sldLayoutMk cId="2495335210" sldId="2147483728"/>
          </pc:sldLayoutMkLst>
        </pc:sldLayoutChg>
        <pc:sldLayoutChg chg="del">
          <pc:chgData name="Lee, Daewon" userId="28e05387-f4f7-48b2-9372-792a3072852d" providerId="ADAL" clId="{E61CFA80-EC32-44E9-BE6B-F715625B394D}" dt="2023-09-01T17:53:57.933" v="68" actId="700"/>
          <pc:sldLayoutMkLst>
            <pc:docMk/>
            <pc:sldMasterMk cId="3800644207" sldId="2147483715"/>
            <pc:sldLayoutMk cId="3031153878" sldId="2147483731"/>
          </pc:sldLayoutMkLst>
        </pc:sldLayoutChg>
        <pc:sldLayoutChg chg="del">
          <pc:chgData name="Lee, Daewon" userId="28e05387-f4f7-48b2-9372-792a3072852d" providerId="ADAL" clId="{E61CFA80-EC32-44E9-BE6B-F715625B394D}" dt="2023-09-01T17:53:57.933" v="68" actId="700"/>
          <pc:sldLayoutMkLst>
            <pc:docMk/>
            <pc:sldMasterMk cId="3800644207" sldId="2147483715"/>
            <pc:sldLayoutMk cId="3843840472" sldId="2147483737"/>
          </pc:sldLayoutMkLst>
        </pc:sldLayoutChg>
        <pc:sldLayoutChg chg="del">
          <pc:chgData name="Lee, Daewon" userId="28e05387-f4f7-48b2-9372-792a3072852d" providerId="ADAL" clId="{E61CFA80-EC32-44E9-BE6B-F715625B394D}" dt="2023-09-01T17:53:57.933" v="68" actId="700"/>
          <pc:sldLayoutMkLst>
            <pc:docMk/>
            <pc:sldMasterMk cId="3800644207" sldId="2147483715"/>
            <pc:sldLayoutMk cId="1083857110" sldId="2147483751"/>
          </pc:sldLayoutMkLst>
        </pc:sldLayoutChg>
        <pc:sldLayoutChg chg="del">
          <pc:chgData name="Lee, Daewon" userId="28e05387-f4f7-48b2-9372-792a3072852d" providerId="ADAL" clId="{E61CFA80-EC32-44E9-BE6B-F715625B394D}" dt="2023-09-01T17:53:57.933" v="68" actId="700"/>
          <pc:sldLayoutMkLst>
            <pc:docMk/>
            <pc:sldMasterMk cId="3800644207" sldId="2147483715"/>
            <pc:sldLayoutMk cId="2914279033" sldId="2147483752"/>
          </pc:sldLayoutMkLst>
        </pc:sldLayoutChg>
      </pc:sldMasterChg>
      <pc:sldMasterChg chg="delSp modSp mod delSldLayout modSldLayout">
        <pc:chgData name="Lee, Daewon" userId="28e05387-f4f7-48b2-9372-792a3072852d" providerId="ADAL" clId="{E61CFA80-EC32-44E9-BE6B-F715625B394D}" dt="2023-09-01T22:16:00.481" v="181" actId="478"/>
        <pc:sldMasterMkLst>
          <pc:docMk/>
          <pc:sldMasterMk cId="586413417" sldId="2147483746"/>
        </pc:sldMasterMkLst>
        <pc:spChg chg="mod">
          <ac:chgData name="Lee, Daewon" userId="28e05387-f4f7-48b2-9372-792a3072852d" providerId="ADAL" clId="{E61CFA80-EC32-44E9-BE6B-F715625B394D}" dt="2023-09-01T18:00:28.947" v="131" actId="20577"/>
          <ac:spMkLst>
            <pc:docMk/>
            <pc:sldMasterMk cId="586413417" sldId="2147483746"/>
            <ac:spMk id="3" creationId="{00000000-0000-0000-0000-000000000000}"/>
          </ac:spMkLst>
        </pc:spChg>
        <pc:spChg chg="mod">
          <ac:chgData name="Lee, Daewon" userId="28e05387-f4f7-48b2-9372-792a3072852d" providerId="ADAL" clId="{E61CFA80-EC32-44E9-BE6B-F715625B394D}" dt="2023-09-01T18:00:18.077" v="110" actId="6549"/>
          <ac:spMkLst>
            <pc:docMk/>
            <pc:sldMasterMk cId="586413417" sldId="2147483746"/>
            <ac:spMk id="4" creationId="{00000000-0000-0000-0000-000000000000}"/>
          </ac:spMkLst>
        </pc:spChg>
        <pc:spChg chg="del">
          <ac:chgData name="Lee, Daewon" userId="28e05387-f4f7-48b2-9372-792a3072852d" providerId="ADAL" clId="{E61CFA80-EC32-44E9-BE6B-F715625B394D}" dt="2023-09-01T22:16:00.481" v="181" actId="478"/>
          <ac:spMkLst>
            <pc:docMk/>
            <pc:sldMasterMk cId="586413417" sldId="2147483746"/>
            <ac:spMk id="5" creationId="{7FE2005A-EE28-4562-A018-55A90BB1BA11}"/>
          </ac:spMkLst>
        </pc:spChg>
        <pc:spChg chg="mod">
          <ac:chgData name="Lee, Daewon" userId="28e05387-f4f7-48b2-9372-792a3072852d" providerId="ADAL" clId="{E61CFA80-EC32-44E9-BE6B-F715625B394D}" dt="2023-09-01T17:50:48.372" v="32" actId="14100"/>
          <ac:spMkLst>
            <pc:docMk/>
            <pc:sldMasterMk cId="586413417" sldId="2147483746"/>
            <ac:spMk id="11" creationId="{1C80E488-8534-4743-924A-62CA17A7A192}"/>
          </ac:spMkLst>
        </pc:spChg>
        <pc:spChg chg="mod">
          <ac:chgData name="Lee, Daewon" userId="28e05387-f4f7-48b2-9372-792a3072852d" providerId="ADAL" clId="{E61CFA80-EC32-44E9-BE6B-F715625B394D}" dt="2023-09-01T17:50:43.159" v="30" actId="14100"/>
          <ac:spMkLst>
            <pc:docMk/>
            <pc:sldMasterMk cId="586413417" sldId="2147483746"/>
            <ac:spMk id="12" creationId="{5F27ABEE-91E1-420E-AD52-066ECB7CBDFC}"/>
          </ac:spMkLst>
        </pc:spChg>
        <pc:sldLayoutChg chg="del">
          <pc:chgData name="Lee, Daewon" userId="28e05387-f4f7-48b2-9372-792a3072852d" providerId="ADAL" clId="{E61CFA80-EC32-44E9-BE6B-F715625B394D}" dt="2023-09-01T17:59:06.480" v="77" actId="2696"/>
          <pc:sldLayoutMkLst>
            <pc:docMk/>
            <pc:sldMasterMk cId="586413417" sldId="2147483746"/>
            <pc:sldLayoutMk cId="851471257" sldId="2147483739"/>
          </pc:sldLayoutMkLst>
        </pc:sldLayoutChg>
        <pc:sldLayoutChg chg="delSp modSp mod">
          <pc:chgData name="Lee, Daewon" userId="28e05387-f4f7-48b2-9372-792a3072852d" providerId="ADAL" clId="{E61CFA80-EC32-44E9-BE6B-F715625B394D}" dt="2023-09-01T18:01:35.701" v="160" actId="478"/>
          <pc:sldLayoutMkLst>
            <pc:docMk/>
            <pc:sldMasterMk cId="586413417" sldId="2147483738"/>
            <pc:sldLayoutMk cId="515738849" sldId="2147483745"/>
          </pc:sldLayoutMkLst>
          <pc:spChg chg="mod">
            <ac:chgData name="Lee, Daewon" userId="28e05387-f4f7-48b2-9372-792a3072852d" providerId="ADAL" clId="{E61CFA80-EC32-44E9-BE6B-F715625B394D}" dt="2023-09-01T17:51:41.558" v="42" actId="14100"/>
            <ac:spMkLst>
              <pc:docMk/>
              <pc:sldMasterMk cId="586413417" sldId="2147483738"/>
              <pc:sldLayoutMk cId="515738849" sldId="2147483745"/>
              <ac:spMk id="6" creationId="{69112354-342E-49CE-8E3C-E078BBE1ADF7}"/>
            </ac:spMkLst>
          </pc:spChg>
          <pc:spChg chg="mod">
            <ac:chgData name="Lee, Daewon" userId="28e05387-f4f7-48b2-9372-792a3072852d" providerId="ADAL" clId="{E61CFA80-EC32-44E9-BE6B-F715625B394D}" dt="2023-09-01T17:51:36.592" v="40" actId="14100"/>
            <ac:spMkLst>
              <pc:docMk/>
              <pc:sldMasterMk cId="586413417" sldId="2147483738"/>
              <pc:sldLayoutMk cId="515738849" sldId="2147483745"/>
              <ac:spMk id="7" creationId="{CD21D8AD-9194-4DBA-8221-7F294421810B}"/>
            </ac:spMkLst>
          </pc:spChg>
          <pc:spChg chg="del">
            <ac:chgData name="Lee, Daewon" userId="28e05387-f4f7-48b2-9372-792a3072852d" providerId="ADAL" clId="{E61CFA80-EC32-44E9-BE6B-F715625B394D}" dt="2023-09-01T18:01:35.701" v="160" actId="478"/>
            <ac:spMkLst>
              <pc:docMk/>
              <pc:sldMasterMk cId="586413417" sldId="2147483738"/>
              <pc:sldLayoutMk cId="515738849" sldId="2147483745"/>
              <ac:spMk id="15" creationId="{3F655609-5439-9C4A-8F0D-9AB5A1AAC9A3}"/>
            </ac:spMkLst>
          </pc:spChg>
        </pc:sldLayoutChg>
        <pc:sldLayoutChg chg="del">
          <pc:chgData name="Lee, Daewon" userId="28e05387-f4f7-48b2-9372-792a3072852d" providerId="ADAL" clId="{E61CFA80-EC32-44E9-BE6B-F715625B394D}" dt="2023-09-01T18:00:03.679" v="92" actId="2696"/>
          <pc:sldLayoutMkLst>
            <pc:docMk/>
            <pc:sldMasterMk cId="586413417" sldId="2147483746"/>
            <pc:sldLayoutMk cId="2391735784" sldId="2147483746"/>
          </pc:sldLayoutMkLst>
        </pc:sldLayoutChg>
        <pc:sldLayoutChg chg="modSp mod">
          <pc:chgData name="Lee, Daewon" userId="28e05387-f4f7-48b2-9372-792a3072852d" providerId="ADAL" clId="{E61CFA80-EC32-44E9-BE6B-F715625B394D}" dt="2023-09-01T18:01:13.314" v="159" actId="20577"/>
          <pc:sldLayoutMkLst>
            <pc:docMk/>
            <pc:sldMasterMk cId="586413417" sldId="2147483746"/>
            <pc:sldLayoutMk cId="2106455808" sldId="2147483747"/>
          </pc:sldLayoutMkLst>
          <pc:spChg chg="mod">
            <ac:chgData name="Lee, Daewon" userId="28e05387-f4f7-48b2-9372-792a3072852d" providerId="ADAL" clId="{E61CFA80-EC32-44E9-BE6B-F715625B394D}" dt="2023-09-01T18:01:13.314" v="159" actId="20577"/>
            <ac:spMkLst>
              <pc:docMk/>
              <pc:sldMasterMk cId="586413417" sldId="2147483746"/>
              <pc:sldLayoutMk cId="2106455808" sldId="2147483747"/>
              <ac:spMk id="31" creationId="{89FD31ED-4225-F549-987B-028F84979F81}"/>
            </ac:spMkLst>
          </pc:spChg>
        </pc:sldLayoutChg>
        <pc:sldLayoutChg chg="del">
          <pc:chgData name="Lee, Daewon" userId="28e05387-f4f7-48b2-9372-792a3072852d" providerId="ADAL" clId="{E61CFA80-EC32-44E9-BE6B-F715625B394D}" dt="2023-09-01T17:59:03.658" v="76" actId="2696"/>
          <pc:sldLayoutMkLst>
            <pc:docMk/>
            <pc:sldMasterMk cId="586413417" sldId="2147483746"/>
            <pc:sldLayoutMk cId="3711668331" sldId="2147483747"/>
          </pc:sldLayoutMkLst>
        </pc:sldLayoutChg>
        <pc:sldLayoutChg chg="modSp mod">
          <pc:chgData name="Lee, Daewon" userId="28e05387-f4f7-48b2-9372-792a3072852d" providerId="ADAL" clId="{E61CFA80-EC32-44E9-BE6B-F715625B394D}" dt="2023-09-01T18:00:36.681" v="132"/>
          <pc:sldLayoutMkLst>
            <pc:docMk/>
            <pc:sldMasterMk cId="586413417" sldId="2147483746"/>
            <pc:sldLayoutMk cId="1477726432" sldId="2147483748"/>
          </pc:sldLayoutMkLst>
          <pc:spChg chg="mod">
            <ac:chgData name="Lee, Daewon" userId="28e05387-f4f7-48b2-9372-792a3072852d" providerId="ADAL" clId="{E61CFA80-EC32-44E9-BE6B-F715625B394D}" dt="2023-09-01T18:00:36.681" v="132"/>
            <ac:spMkLst>
              <pc:docMk/>
              <pc:sldMasterMk cId="586413417" sldId="2147483746"/>
              <pc:sldLayoutMk cId="1477726432" sldId="2147483748"/>
              <ac:spMk id="17" creationId="{14C27936-4608-A44C-9C6E-3708646E2002}"/>
            </ac:spMkLst>
          </pc:spChg>
        </pc:sldLayoutChg>
        <pc:sldLayoutChg chg="del">
          <pc:chgData name="Lee, Daewon" userId="28e05387-f4f7-48b2-9372-792a3072852d" providerId="ADAL" clId="{E61CFA80-EC32-44E9-BE6B-F715625B394D}" dt="2023-09-01T17:58:56.079" v="74" actId="2696"/>
          <pc:sldLayoutMkLst>
            <pc:docMk/>
            <pc:sldMasterMk cId="586413417" sldId="2147483746"/>
            <pc:sldLayoutMk cId="2166049626" sldId="2147483748"/>
          </pc:sldLayoutMkLst>
        </pc:sldLayoutChg>
        <pc:sldLayoutChg chg="del">
          <pc:chgData name="Lee, Daewon" userId="28e05387-f4f7-48b2-9372-792a3072852d" providerId="ADAL" clId="{E61CFA80-EC32-44E9-BE6B-F715625B394D}" dt="2023-09-01T17:58:59.510" v="75" actId="2696"/>
          <pc:sldLayoutMkLst>
            <pc:docMk/>
            <pc:sldMasterMk cId="586413417" sldId="2147483746"/>
            <pc:sldLayoutMk cId="1580073899" sldId="2147483749"/>
          </pc:sldLayoutMkLst>
        </pc:sldLayoutChg>
        <pc:sldLayoutChg chg="modSp mod">
          <pc:chgData name="Lee, Daewon" userId="28e05387-f4f7-48b2-9372-792a3072852d" providerId="ADAL" clId="{E61CFA80-EC32-44E9-BE6B-F715625B394D}" dt="2023-09-01T18:00:39.417" v="133"/>
          <pc:sldLayoutMkLst>
            <pc:docMk/>
            <pc:sldMasterMk cId="586413417" sldId="2147483746"/>
            <pc:sldLayoutMk cId="2048907861" sldId="2147483749"/>
          </pc:sldLayoutMkLst>
          <pc:spChg chg="mod">
            <ac:chgData name="Lee, Daewon" userId="28e05387-f4f7-48b2-9372-792a3072852d" providerId="ADAL" clId="{E61CFA80-EC32-44E9-BE6B-F715625B394D}" dt="2023-09-01T18:00:39.417" v="133"/>
            <ac:spMkLst>
              <pc:docMk/>
              <pc:sldMasterMk cId="586413417" sldId="2147483746"/>
              <pc:sldLayoutMk cId="2048907861" sldId="2147483749"/>
              <ac:spMk id="17" creationId="{14C27936-4608-A44C-9C6E-3708646E2002}"/>
            </ac:spMkLst>
          </pc:spChg>
        </pc:sldLayoutChg>
        <pc:sldLayoutChg chg="modSp mod">
          <pc:chgData name="Lee, Daewon" userId="28e05387-f4f7-48b2-9372-792a3072852d" providerId="ADAL" clId="{E61CFA80-EC32-44E9-BE6B-F715625B394D}" dt="2023-09-01T18:00:42.690" v="134"/>
          <pc:sldLayoutMkLst>
            <pc:docMk/>
            <pc:sldMasterMk cId="586413417" sldId="2147483746"/>
            <pc:sldLayoutMk cId="2596251566" sldId="2147483750"/>
          </pc:sldLayoutMkLst>
          <pc:spChg chg="mod">
            <ac:chgData name="Lee, Daewon" userId="28e05387-f4f7-48b2-9372-792a3072852d" providerId="ADAL" clId="{E61CFA80-EC32-44E9-BE6B-F715625B394D}" dt="2023-09-01T18:00:42.690" v="134"/>
            <ac:spMkLst>
              <pc:docMk/>
              <pc:sldMasterMk cId="586413417" sldId="2147483746"/>
              <pc:sldLayoutMk cId="2596251566" sldId="2147483750"/>
              <ac:spMk id="10" creationId="{EBEEA47F-E66C-C546-A539-293E792A32CD}"/>
            </ac:spMkLst>
          </pc:spChg>
        </pc:sldLayoutChg>
        <pc:sldLayoutChg chg="modSp mod">
          <pc:chgData name="Lee, Daewon" userId="28e05387-f4f7-48b2-9372-792a3072852d" providerId="ADAL" clId="{E61CFA80-EC32-44E9-BE6B-F715625B394D}" dt="2023-09-01T17:51:17.516" v="37" actId="14100"/>
          <pc:sldLayoutMkLst>
            <pc:docMk/>
            <pc:sldMasterMk cId="586413417" sldId="2147483746"/>
            <pc:sldLayoutMk cId="612204736" sldId="2147483751"/>
          </pc:sldLayoutMkLst>
          <pc:spChg chg="mod">
            <ac:chgData name="Lee, Daewon" userId="28e05387-f4f7-48b2-9372-792a3072852d" providerId="ADAL" clId="{E61CFA80-EC32-44E9-BE6B-F715625B394D}" dt="2023-09-01T17:51:17.516" v="37" actId="14100"/>
            <ac:spMkLst>
              <pc:docMk/>
              <pc:sldMasterMk cId="586413417" sldId="2147483746"/>
              <pc:sldLayoutMk cId="612204736" sldId="2147483751"/>
              <ac:spMk id="11" creationId="{C8B5B8CD-DD94-44E8-9F69-C9075C2E0A93}"/>
            </ac:spMkLst>
          </pc:spChg>
          <pc:spChg chg="mod">
            <ac:chgData name="Lee, Daewon" userId="28e05387-f4f7-48b2-9372-792a3072852d" providerId="ADAL" clId="{E61CFA80-EC32-44E9-BE6B-F715625B394D}" dt="2023-09-01T17:51:09.767" v="35" actId="14100"/>
            <ac:spMkLst>
              <pc:docMk/>
              <pc:sldMasterMk cId="586413417" sldId="2147483746"/>
              <pc:sldLayoutMk cId="612204736" sldId="2147483751"/>
              <ac:spMk id="12" creationId="{F82519BB-51CE-4A9C-AFEF-514971F5D779}"/>
            </ac:spMkLst>
          </pc:spChg>
        </pc:sldLayoutChg>
      </pc:sldMasterChg>
    </pc:docChg>
  </pc:docChgLst>
  <pc:docChgLst>
    <pc:chgData name="Burbidge, Richard C" userId="a545731e-e488-4b07-a59b-872b3f2f8473" providerId="ADAL" clId="{0C389246-1FBC-48AC-8496-C16136E20AD3}"/>
    <pc:docChg chg="undo custSel modSld">
      <pc:chgData name="Burbidge, Richard C" userId="a545731e-e488-4b07-a59b-872b3f2f8473" providerId="ADAL" clId="{0C389246-1FBC-48AC-8496-C16136E20AD3}" dt="2023-09-04T11:04:56.981" v="186" actId="20577"/>
      <pc:docMkLst>
        <pc:docMk/>
      </pc:docMkLst>
      <pc:sldChg chg="modSp mod addCm">
        <pc:chgData name="Burbidge, Richard C" userId="a545731e-e488-4b07-a59b-872b3f2f8473" providerId="ADAL" clId="{0C389246-1FBC-48AC-8496-C16136E20AD3}" dt="2023-09-04T08:19:16.487" v="4"/>
        <pc:sldMkLst>
          <pc:docMk/>
          <pc:sldMk cId="2522417199" sldId="2144327406"/>
        </pc:sldMkLst>
        <pc:spChg chg="mod">
          <ac:chgData name="Burbidge, Richard C" userId="a545731e-e488-4b07-a59b-872b3f2f8473" providerId="ADAL" clId="{0C389246-1FBC-48AC-8496-C16136E20AD3}" dt="2023-09-04T08:10:52.846" v="1" actId="1076"/>
          <ac:spMkLst>
            <pc:docMk/>
            <pc:sldMk cId="2522417199" sldId="2144327406"/>
            <ac:spMk id="20" creationId="{6E11A59E-D12D-7396-7385-7B9BF7DC7F1C}"/>
          </ac:spMkLst>
        </pc:spChg>
        <pc:spChg chg="mod">
          <ac:chgData name="Burbidge, Richard C" userId="a545731e-e488-4b07-a59b-872b3f2f8473" providerId="ADAL" clId="{0C389246-1FBC-48AC-8496-C16136E20AD3}" dt="2023-09-04T08:11:00.995" v="2" actId="1076"/>
          <ac:spMkLst>
            <pc:docMk/>
            <pc:sldMk cId="2522417199" sldId="2144327406"/>
            <ac:spMk id="21" creationId="{BE350618-12FA-7E32-E12B-80F64F9D93E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urbidge, Richard C" userId="a545731e-e488-4b07-a59b-872b3f2f8473" providerId="ADAL" clId="{0C389246-1FBC-48AC-8496-C16136E20AD3}" dt="2023-09-04T08:19:16.487" v="4"/>
              <pc2:cmMkLst xmlns:pc2="http://schemas.microsoft.com/office/powerpoint/2019/9/main/command">
                <pc:docMk/>
                <pc:sldMk cId="2522417199" sldId="2144327406"/>
                <pc2:cmMk id="{41850534-B7A6-4398-BFBA-3F9831A93FD7}"/>
              </pc2:cmMkLst>
            </pc226:cmChg>
            <pc226:cmChg xmlns:pc226="http://schemas.microsoft.com/office/powerpoint/2022/06/main/command" chg="add">
              <pc226:chgData name="Burbidge, Richard C" userId="a545731e-e488-4b07-a59b-872b3f2f8473" providerId="ADAL" clId="{0C389246-1FBC-48AC-8496-C16136E20AD3}" dt="2023-09-04T08:14:47.725" v="3"/>
              <pc2:cmMkLst xmlns:pc2="http://schemas.microsoft.com/office/powerpoint/2019/9/main/command">
                <pc:docMk/>
                <pc:sldMk cId="2522417199" sldId="2144327406"/>
                <pc2:cmMk id="{52F15480-6522-4BCF-B4BC-07883AB05892}"/>
              </pc2:cmMkLst>
            </pc226:cmChg>
          </p:ext>
        </pc:extLst>
      </pc:sldChg>
      <pc:sldChg chg="modSp mod">
        <pc:chgData name="Burbidge, Richard C" userId="a545731e-e488-4b07-a59b-872b3f2f8473" providerId="ADAL" clId="{0C389246-1FBC-48AC-8496-C16136E20AD3}" dt="2023-09-04T10:36:27.356" v="34" actId="20577"/>
        <pc:sldMkLst>
          <pc:docMk/>
          <pc:sldMk cId="251056118" sldId="2144327425"/>
        </pc:sldMkLst>
        <pc:spChg chg="mod">
          <ac:chgData name="Burbidge, Richard C" userId="a545731e-e488-4b07-a59b-872b3f2f8473" providerId="ADAL" clId="{0C389246-1FBC-48AC-8496-C16136E20AD3}" dt="2023-09-04T08:20:27.792" v="8" actId="6549"/>
          <ac:spMkLst>
            <pc:docMk/>
            <pc:sldMk cId="251056118" sldId="2144327425"/>
            <ac:spMk id="3" creationId="{2B4542A6-009D-E5B5-BBC1-76760695874C}"/>
          </ac:spMkLst>
        </pc:spChg>
        <pc:spChg chg="mod">
          <ac:chgData name="Burbidge, Richard C" userId="a545731e-e488-4b07-a59b-872b3f2f8473" providerId="ADAL" clId="{0C389246-1FBC-48AC-8496-C16136E20AD3}" dt="2023-09-04T10:36:27.356" v="34" actId="20577"/>
          <ac:spMkLst>
            <pc:docMk/>
            <pc:sldMk cId="251056118" sldId="2144327425"/>
            <ac:spMk id="4" creationId="{7C947ABF-2A51-41C0-DF8E-50474D61CB34}"/>
          </ac:spMkLst>
        </pc:spChg>
      </pc:sldChg>
      <pc:sldChg chg="modSp mod addCm modCm">
        <pc:chgData name="Burbidge, Richard C" userId="a545731e-e488-4b07-a59b-872b3f2f8473" providerId="ADAL" clId="{0C389246-1FBC-48AC-8496-C16136E20AD3}" dt="2023-09-04T10:43:01.496" v="118" actId="20577"/>
        <pc:sldMkLst>
          <pc:docMk/>
          <pc:sldMk cId="3900521150" sldId="2144327426"/>
        </pc:sldMkLst>
        <pc:spChg chg="mod">
          <ac:chgData name="Burbidge, Richard C" userId="a545731e-e488-4b07-a59b-872b3f2f8473" providerId="ADAL" clId="{0C389246-1FBC-48AC-8496-C16136E20AD3}" dt="2023-09-04T10:43:01.496" v="118" actId="20577"/>
          <ac:spMkLst>
            <pc:docMk/>
            <pc:sldMk cId="3900521150" sldId="2144327426"/>
            <ac:spMk id="3" creationId="{2B4542A6-009D-E5B5-BBC1-76760695874C}"/>
          </ac:spMkLst>
        </pc:spChg>
        <pc:spChg chg="mod">
          <ac:chgData name="Burbidge, Richard C" userId="a545731e-e488-4b07-a59b-872b3f2f8473" providerId="ADAL" clId="{0C389246-1FBC-48AC-8496-C16136E20AD3}" dt="2023-09-04T08:32:25.870" v="27" actId="207"/>
          <ac:spMkLst>
            <pc:docMk/>
            <pc:sldMk cId="3900521150" sldId="2144327426"/>
            <ac:spMk id="4" creationId="{7C947ABF-2A51-41C0-DF8E-50474D61CB3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urbidge, Richard C" userId="a545731e-e488-4b07-a59b-872b3f2f8473" providerId="ADAL" clId="{0C389246-1FBC-48AC-8496-C16136E20AD3}" dt="2023-09-04T08:33:14.178" v="29"/>
              <pc2:cmMkLst xmlns:pc2="http://schemas.microsoft.com/office/powerpoint/2019/9/main/command">
                <pc:docMk/>
                <pc:sldMk cId="3900521150" sldId="2144327426"/>
                <pc2:cmMk id="{11162584-81CE-459E-A4F7-F500B764F43C}"/>
              </pc2:cmMkLst>
            </pc226:cmChg>
            <pc226:cmChg xmlns:pc226="http://schemas.microsoft.com/office/powerpoint/2022/06/main/command" chg="add mod">
              <pc226:chgData name="Burbidge, Richard C" userId="a545731e-e488-4b07-a59b-872b3f2f8473" providerId="ADAL" clId="{0C389246-1FBC-48AC-8496-C16136E20AD3}" dt="2023-09-04T10:43:01.496" v="118" actId="20577"/>
              <pc2:cmMkLst xmlns:pc2="http://schemas.microsoft.com/office/powerpoint/2019/9/main/command">
                <pc:docMk/>
                <pc:sldMk cId="3900521150" sldId="2144327426"/>
                <pc2:cmMk id="{66CF2EBD-021E-4896-B281-1CE9C812F87F}"/>
              </pc2:cmMkLst>
            </pc226:cmChg>
            <pc226:cmChg xmlns:pc226="http://schemas.microsoft.com/office/powerpoint/2022/06/main/command" chg="add">
              <pc226:chgData name="Burbidge, Richard C" userId="a545731e-e488-4b07-a59b-872b3f2f8473" providerId="ADAL" clId="{0C389246-1FBC-48AC-8496-C16136E20AD3}" dt="2023-09-04T08:32:42.511" v="28"/>
              <pc2:cmMkLst xmlns:pc2="http://schemas.microsoft.com/office/powerpoint/2019/9/main/command">
                <pc:docMk/>
                <pc:sldMk cId="3900521150" sldId="2144327426"/>
                <pc2:cmMk id="{4439A4F8-C554-48DE-832C-79F0DEF49134}"/>
              </pc2:cmMkLst>
            </pc226:cmChg>
          </p:ext>
        </pc:extLst>
      </pc:sldChg>
      <pc:sldChg chg="modSp mod addCm">
        <pc:chgData name="Burbidge, Richard C" userId="a545731e-e488-4b07-a59b-872b3f2f8473" providerId="ADAL" clId="{0C389246-1FBC-48AC-8496-C16136E20AD3}" dt="2023-09-04T10:44:41.904" v="175" actId="20577"/>
        <pc:sldMkLst>
          <pc:docMk/>
          <pc:sldMk cId="2035160047" sldId="2144327427"/>
        </pc:sldMkLst>
        <pc:spChg chg="mod">
          <ac:chgData name="Burbidge, Richard C" userId="a545731e-e488-4b07-a59b-872b3f2f8473" providerId="ADAL" clId="{0C389246-1FBC-48AC-8496-C16136E20AD3}" dt="2023-09-04T10:44:41.904" v="175" actId="20577"/>
          <ac:spMkLst>
            <pc:docMk/>
            <pc:sldMk cId="2035160047" sldId="2144327427"/>
            <ac:spMk id="3" creationId="{2B4542A6-009D-E5B5-BBC1-76760695874C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urbidge, Richard C" userId="a545731e-e488-4b07-a59b-872b3f2f8473" providerId="ADAL" clId="{0C389246-1FBC-48AC-8496-C16136E20AD3}" dt="2023-09-04T08:37:25.070" v="30"/>
              <pc2:cmMkLst xmlns:pc2="http://schemas.microsoft.com/office/powerpoint/2019/9/main/command">
                <pc:docMk/>
                <pc:sldMk cId="2035160047" sldId="2144327427"/>
                <pc2:cmMk id="{EB7C9801-48FD-4DB6-88C0-5FC077CD1DC8}"/>
              </pc2:cmMkLst>
            </pc226:cmChg>
          </p:ext>
        </pc:extLst>
      </pc:sldChg>
      <pc:sldChg chg="modSp mod">
        <pc:chgData name="Burbidge, Richard C" userId="a545731e-e488-4b07-a59b-872b3f2f8473" providerId="ADAL" clId="{0C389246-1FBC-48AC-8496-C16136E20AD3}" dt="2023-09-04T10:47:03.373" v="177" actId="20577"/>
        <pc:sldMkLst>
          <pc:docMk/>
          <pc:sldMk cId="2511634" sldId="2144327428"/>
        </pc:sldMkLst>
        <pc:spChg chg="mod">
          <ac:chgData name="Burbidge, Richard C" userId="a545731e-e488-4b07-a59b-872b3f2f8473" providerId="ADAL" clId="{0C389246-1FBC-48AC-8496-C16136E20AD3}" dt="2023-09-04T10:47:03.373" v="177" actId="20577"/>
          <ac:spMkLst>
            <pc:docMk/>
            <pc:sldMk cId="2511634" sldId="2144327428"/>
            <ac:spMk id="4" creationId="{7C947ABF-2A51-41C0-DF8E-50474D61CB34}"/>
          </ac:spMkLst>
        </pc:spChg>
      </pc:sldChg>
      <pc:sldChg chg="modSp mod addCm modCm">
        <pc:chgData name="Burbidge, Richard C" userId="a545731e-e488-4b07-a59b-872b3f2f8473" providerId="ADAL" clId="{0C389246-1FBC-48AC-8496-C16136E20AD3}" dt="2023-09-04T11:04:56.981" v="186" actId="20577"/>
        <pc:sldMkLst>
          <pc:docMk/>
          <pc:sldMk cId="2764233528" sldId="2144327429"/>
        </pc:sldMkLst>
        <pc:spChg chg="mod">
          <ac:chgData name="Burbidge, Richard C" userId="a545731e-e488-4b07-a59b-872b3f2f8473" providerId="ADAL" clId="{0C389246-1FBC-48AC-8496-C16136E20AD3}" dt="2023-09-04T11:04:56.981" v="186" actId="20577"/>
          <ac:spMkLst>
            <pc:docMk/>
            <pc:sldMk cId="2764233528" sldId="2144327429"/>
            <ac:spMk id="3" creationId="{5BD4BDDF-2648-621B-BA82-897C0517979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Burbidge, Richard C" userId="a545731e-e488-4b07-a59b-872b3f2f8473" providerId="ADAL" clId="{0C389246-1FBC-48AC-8496-C16136E20AD3}" dt="2023-09-04T11:04:56.981" v="186" actId="20577"/>
              <pc2:cmMkLst xmlns:pc2="http://schemas.microsoft.com/office/powerpoint/2019/9/main/command">
                <pc:docMk/>
                <pc:sldMk cId="2764233528" sldId="2144327429"/>
                <pc2:cmMk id="{EF548558-D11D-44AD-8B0F-32F8F68EA068}"/>
              </pc2:cmMkLst>
              <pc226:cmRplyChg chg="add">
                <pc226:chgData name="Burbidge, Richard C" userId="a545731e-e488-4b07-a59b-872b3f2f8473" providerId="ADAL" clId="{0C389246-1FBC-48AC-8496-C16136E20AD3}" dt="2023-09-04T08:43:23.540" v="32"/>
                <pc2:cmRplyMkLst xmlns:pc2="http://schemas.microsoft.com/office/powerpoint/2019/9/main/command">
                  <pc:docMk/>
                  <pc:sldMk cId="2764233528" sldId="2144327429"/>
                  <pc2:cmMk id="{EF548558-D11D-44AD-8B0F-32F8F68EA068}"/>
                  <pc2:cmRplyMk id="{D7298681-C3F7-4890-AD09-9DC62A125E58}"/>
                </pc2:cmRplyMkLst>
              </pc226:cmRplyChg>
            </pc226:cmChg>
            <pc226:cmChg xmlns:pc226="http://schemas.microsoft.com/office/powerpoint/2022/06/main/command" chg="add mod">
              <pc226:chgData name="Burbidge, Richard C" userId="a545731e-e488-4b07-a59b-872b3f2f8473" providerId="ADAL" clId="{0C389246-1FBC-48AC-8496-C16136E20AD3}" dt="2023-09-04T11:04:56.981" v="186" actId="20577"/>
              <pc2:cmMkLst xmlns:pc2="http://schemas.microsoft.com/office/powerpoint/2019/9/main/command">
                <pc:docMk/>
                <pc:sldMk cId="2764233528" sldId="2144327429"/>
                <pc2:cmMk id="{949F53D0-A0D8-4CA8-9250-E6C70CE6455B}"/>
              </pc2:cmMkLst>
            </pc226:cmChg>
          </p:ext>
        </pc:extLst>
      </pc:sldChg>
    </pc:docChg>
  </pc:docChgLst>
  <pc:docChgLst>
    <pc:chgData name="Tarradell, Marta M" userId="64cbbd7c-6159-4a2d-a345-1d943e137a32" providerId="ADAL" clId="{6F9A3E4E-982C-47BA-9C43-7EFE4719FA41}"/>
    <pc:docChg chg="undo custSel addSld delSld modSld">
      <pc:chgData name="Tarradell, Marta M" userId="64cbbd7c-6159-4a2d-a345-1d943e137a32" providerId="ADAL" clId="{6F9A3E4E-982C-47BA-9C43-7EFE4719FA41}" dt="2023-05-30T18:39:22.777" v="201"/>
      <pc:docMkLst>
        <pc:docMk/>
      </pc:docMkLst>
      <pc:sldChg chg="add del delCm">
        <pc:chgData name="Tarradell, Marta M" userId="64cbbd7c-6159-4a2d-a345-1d943e137a32" providerId="ADAL" clId="{6F9A3E4E-982C-47BA-9C43-7EFE4719FA41}" dt="2023-05-30T18:31:03.573" v="50" actId="47"/>
        <pc:sldMkLst>
          <pc:docMk/>
          <pc:sldMk cId="904569255" sldId="338"/>
        </pc:sldMkLst>
      </pc:sldChg>
      <pc:sldChg chg="modSp mod addCm modCm">
        <pc:chgData name="Tarradell, Marta M" userId="64cbbd7c-6159-4a2d-a345-1d943e137a32" providerId="ADAL" clId="{6F9A3E4E-982C-47BA-9C43-7EFE4719FA41}" dt="2023-05-30T18:37:22.448" v="93"/>
        <pc:sldMkLst>
          <pc:docMk/>
          <pc:sldMk cId="2522417199" sldId="2144327406"/>
        </pc:sldMkLst>
        <pc:spChg chg="mod">
          <ac:chgData name="Tarradell, Marta M" userId="64cbbd7c-6159-4a2d-a345-1d943e137a32" providerId="ADAL" clId="{6F9A3E4E-982C-47BA-9C43-7EFE4719FA41}" dt="2023-05-30T18:32:16.935" v="65" actId="6549"/>
          <ac:spMkLst>
            <pc:docMk/>
            <pc:sldMk cId="2522417199" sldId="2144327406"/>
            <ac:spMk id="3" creationId="{710B506F-0B9B-2CAF-7C87-7394EF5362B7}"/>
          </ac:spMkLst>
        </pc:spChg>
        <pc:spChg chg="mod">
          <ac:chgData name="Tarradell, Marta M" userId="64cbbd7c-6159-4a2d-a345-1d943e137a32" providerId="ADAL" clId="{6F9A3E4E-982C-47BA-9C43-7EFE4719FA41}" dt="2023-05-30T18:33:08.998" v="89" actId="6549"/>
          <ac:spMkLst>
            <pc:docMk/>
            <pc:sldMk cId="2522417199" sldId="2144327406"/>
            <ac:spMk id="11" creationId="{02490A31-79C3-4A55-10FC-FA05DB17EB55}"/>
          </ac:spMkLst>
        </pc:spChg>
      </pc:sldChg>
      <pc:sldChg chg="modSp mod addCm">
        <pc:chgData name="Tarradell, Marta M" userId="64cbbd7c-6159-4a2d-a345-1d943e137a32" providerId="ADAL" clId="{6F9A3E4E-982C-47BA-9C43-7EFE4719FA41}" dt="2023-05-30T18:39:22.777" v="201"/>
        <pc:sldMkLst>
          <pc:docMk/>
          <pc:sldMk cId="3304165169" sldId="2144327418"/>
        </pc:sldMkLst>
        <pc:spChg chg="mod">
          <ac:chgData name="Tarradell, Marta M" userId="64cbbd7c-6159-4a2d-a345-1d943e137a32" providerId="ADAL" clId="{6F9A3E4E-982C-47BA-9C43-7EFE4719FA41}" dt="2023-05-30T18:38:34.623" v="200" actId="20577"/>
          <ac:spMkLst>
            <pc:docMk/>
            <pc:sldMk cId="3304165169" sldId="2144327418"/>
            <ac:spMk id="3" creationId="{85F2822A-4CA5-C24E-D11B-38C8EC7B1B7F}"/>
          </ac:spMkLst>
        </pc:spChg>
      </pc:sldChg>
      <pc:sldChg chg="modSp add mod addCm">
        <pc:chgData name="Tarradell, Marta M" userId="64cbbd7c-6159-4a2d-a345-1d943e137a32" providerId="ADAL" clId="{6F9A3E4E-982C-47BA-9C43-7EFE4719FA41}" dt="2023-05-30T18:31:40.053" v="52"/>
        <pc:sldMkLst>
          <pc:docMk/>
          <pc:sldMk cId="3389059086" sldId="2144327419"/>
        </pc:sldMkLst>
        <pc:spChg chg="mod">
          <ac:chgData name="Tarradell, Marta M" userId="64cbbd7c-6159-4a2d-a345-1d943e137a32" providerId="ADAL" clId="{6F9A3E4E-982C-47BA-9C43-7EFE4719FA41}" dt="2023-05-30T18:17:13.216" v="20" actId="20577"/>
          <ac:spMkLst>
            <pc:docMk/>
            <pc:sldMk cId="3389059086" sldId="2144327419"/>
            <ac:spMk id="2" creationId="{586FE957-3966-4252-A9FC-C42F352E53A9}"/>
          </ac:spMkLst>
        </pc:spChg>
        <pc:spChg chg="mod">
          <ac:chgData name="Tarradell, Marta M" userId="64cbbd7c-6159-4a2d-a345-1d943e137a32" providerId="ADAL" clId="{6F9A3E4E-982C-47BA-9C43-7EFE4719FA41}" dt="2023-05-30T18:31:13.376" v="51" actId="404"/>
          <ac:spMkLst>
            <pc:docMk/>
            <pc:sldMk cId="3389059086" sldId="2144327419"/>
            <ac:spMk id="3" creationId="{04771246-319D-4C3A-9DB1-8C4D30A3AD33}"/>
          </ac:spMkLst>
        </pc:spChg>
        <pc:spChg chg="mod">
          <ac:chgData name="Tarradell, Marta M" userId="64cbbd7c-6159-4a2d-a345-1d943e137a32" providerId="ADAL" clId="{6F9A3E4E-982C-47BA-9C43-7EFE4719FA41}" dt="2023-05-30T18:18:06.794" v="42" actId="6549"/>
          <ac:spMkLst>
            <pc:docMk/>
            <pc:sldMk cId="3389059086" sldId="2144327419"/>
            <ac:spMk id="4" creationId="{5059344D-8598-4A55-8E7C-C1CDD48C1267}"/>
          </ac:spMkLst>
        </pc:spChg>
      </pc:sldChg>
    </pc:docChg>
  </pc:docChgLst>
  <pc:docChgLst>
    <pc:chgData name="Chervyakov, Andrey" userId="S::andrey.chervyakov@intel.com::dbdfc4e7-c505-4785-a117-c03dfe609c52" providerId="AD" clId="Web-{7EE960D3-EB62-4DB4-8E23-7F50F81C39FF}"/>
    <pc:docChg chg="modSld">
      <pc:chgData name="Chervyakov, Andrey" userId="S::andrey.chervyakov@intel.com::dbdfc4e7-c505-4785-a117-c03dfe609c52" providerId="AD" clId="Web-{7EE960D3-EB62-4DB4-8E23-7F50F81C39FF}" dt="2023-12-04T15:24:19.658" v="5" actId="20577"/>
      <pc:docMkLst>
        <pc:docMk/>
      </pc:docMkLst>
      <pc:sldChg chg="modSp">
        <pc:chgData name="Chervyakov, Andrey" userId="S::andrey.chervyakov@intel.com::dbdfc4e7-c505-4785-a117-c03dfe609c52" providerId="AD" clId="Web-{7EE960D3-EB62-4DB4-8E23-7F50F81C39FF}" dt="2023-12-04T15:24:19.658" v="5" actId="20577"/>
        <pc:sldMkLst>
          <pc:docMk/>
          <pc:sldMk cId="2511634" sldId="2144327428"/>
        </pc:sldMkLst>
        <pc:spChg chg="mod">
          <ac:chgData name="Chervyakov, Andrey" userId="S::andrey.chervyakov@intel.com::dbdfc4e7-c505-4785-a117-c03dfe609c52" providerId="AD" clId="Web-{7EE960D3-EB62-4DB4-8E23-7F50F81C39FF}" dt="2023-12-04T15:24:19.658" v="5" actId="20577"/>
          <ac:spMkLst>
            <pc:docMk/>
            <pc:sldMk cId="2511634" sldId="2144327428"/>
            <ac:spMk id="3" creationId="{2B4542A6-009D-E5B5-BBC1-76760695874C}"/>
          </ac:spMkLst>
        </pc:spChg>
      </pc:sldChg>
    </pc:docChg>
  </pc:docChgLst>
  <pc:docChgLst>
    <pc:chgData name="Palat, Sudeep K" userId="390027dc-b2b2-4eb5-bbc6-0fe24e5cb745" providerId="ADAL" clId="{273F68CD-14F3-44AD-886A-D01122F4C902}"/>
    <pc:docChg chg="modSld">
      <pc:chgData name="Palat, Sudeep K" userId="390027dc-b2b2-4eb5-bbc6-0fe24e5cb745" providerId="ADAL" clId="{273F68CD-14F3-44AD-886A-D01122F4C902}" dt="2023-09-04T16:13:51.989" v="9"/>
      <pc:docMkLst>
        <pc:docMk/>
      </pc:docMkLst>
      <pc:sldChg chg="delCm">
        <pc:chgData name="Palat, Sudeep K" userId="390027dc-b2b2-4eb5-bbc6-0fe24e5cb745" providerId="ADAL" clId="{273F68CD-14F3-44AD-886A-D01122F4C902}" dt="2023-09-04T16:12:54.140" v="1"/>
        <pc:sldMkLst>
          <pc:docMk/>
          <pc:sldMk cId="2522417199" sldId="214432740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Palat, Sudeep K" userId="390027dc-b2b2-4eb5-bbc6-0fe24e5cb745" providerId="ADAL" clId="{273F68CD-14F3-44AD-886A-D01122F4C902}" dt="2023-09-04T16:12:54.140" v="1"/>
              <pc2:cmMkLst xmlns:pc2="http://schemas.microsoft.com/office/powerpoint/2019/9/main/command">
                <pc:docMk/>
                <pc:sldMk cId="2522417199" sldId="2144327406"/>
                <pc2:cmMk id="{41850534-B7A6-4398-BFBA-3F9831A93FD7}"/>
              </pc2:cmMkLst>
            </pc226:cmChg>
            <pc226:cmChg xmlns:pc226="http://schemas.microsoft.com/office/powerpoint/2022/06/main/command" chg="del">
              <pc226:chgData name="Palat, Sudeep K" userId="390027dc-b2b2-4eb5-bbc6-0fe24e5cb745" providerId="ADAL" clId="{273F68CD-14F3-44AD-886A-D01122F4C902}" dt="2023-09-04T16:12:50.970" v="0"/>
              <pc2:cmMkLst xmlns:pc2="http://schemas.microsoft.com/office/powerpoint/2019/9/main/command">
                <pc:docMk/>
                <pc:sldMk cId="2522417199" sldId="2144327406"/>
                <pc2:cmMk id="{52F15480-6522-4BCF-B4BC-07883AB05892}"/>
              </pc2:cmMkLst>
            </pc226:cmChg>
          </p:ext>
        </pc:extLst>
      </pc:sldChg>
      <pc:sldChg chg="delCm">
        <pc:chgData name="Palat, Sudeep K" userId="390027dc-b2b2-4eb5-bbc6-0fe24e5cb745" providerId="ADAL" clId="{273F68CD-14F3-44AD-886A-D01122F4C902}" dt="2023-09-04T16:13:10.912" v="4"/>
        <pc:sldMkLst>
          <pc:docMk/>
          <pc:sldMk cId="3900521150" sldId="214432742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Palat, Sudeep K" userId="390027dc-b2b2-4eb5-bbc6-0fe24e5cb745" providerId="ADAL" clId="{273F68CD-14F3-44AD-886A-D01122F4C902}" dt="2023-09-04T16:13:10.912" v="4"/>
              <pc2:cmMkLst xmlns:pc2="http://schemas.microsoft.com/office/powerpoint/2019/9/main/command">
                <pc:docMk/>
                <pc:sldMk cId="3900521150" sldId="2144327426"/>
                <pc2:cmMk id="{11162584-81CE-459E-A4F7-F500B764F43C}"/>
              </pc2:cmMkLst>
            </pc226:cmChg>
            <pc226:cmChg xmlns:pc226="http://schemas.microsoft.com/office/powerpoint/2022/06/main/command" chg="del">
              <pc226:chgData name="Palat, Sudeep K" userId="390027dc-b2b2-4eb5-bbc6-0fe24e5cb745" providerId="ADAL" clId="{273F68CD-14F3-44AD-886A-D01122F4C902}" dt="2023-09-04T16:13:04.596" v="2"/>
              <pc2:cmMkLst xmlns:pc2="http://schemas.microsoft.com/office/powerpoint/2019/9/main/command">
                <pc:docMk/>
                <pc:sldMk cId="3900521150" sldId="2144327426"/>
                <pc2:cmMk id="{66CF2EBD-021E-4896-B281-1CE9C812F87F}"/>
              </pc2:cmMkLst>
            </pc226:cmChg>
            <pc226:cmChg xmlns:pc226="http://schemas.microsoft.com/office/powerpoint/2022/06/main/command" chg="del">
              <pc226:chgData name="Palat, Sudeep K" userId="390027dc-b2b2-4eb5-bbc6-0fe24e5cb745" providerId="ADAL" clId="{273F68CD-14F3-44AD-886A-D01122F4C902}" dt="2023-09-04T16:13:08.296" v="3"/>
              <pc2:cmMkLst xmlns:pc2="http://schemas.microsoft.com/office/powerpoint/2019/9/main/command">
                <pc:docMk/>
                <pc:sldMk cId="3900521150" sldId="2144327426"/>
                <pc2:cmMk id="{4439A4F8-C554-48DE-832C-79F0DEF49134}"/>
              </pc2:cmMkLst>
            </pc226:cmChg>
          </p:ext>
        </pc:extLst>
      </pc:sldChg>
      <pc:sldChg chg="delCm">
        <pc:chgData name="Palat, Sudeep K" userId="390027dc-b2b2-4eb5-bbc6-0fe24e5cb745" providerId="ADAL" clId="{273F68CD-14F3-44AD-886A-D01122F4C902}" dt="2023-09-04T16:13:20.680" v="5"/>
        <pc:sldMkLst>
          <pc:docMk/>
          <pc:sldMk cId="2035160047" sldId="214432742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Palat, Sudeep K" userId="390027dc-b2b2-4eb5-bbc6-0fe24e5cb745" providerId="ADAL" clId="{273F68CD-14F3-44AD-886A-D01122F4C902}" dt="2023-09-04T16:13:20.680" v="5"/>
              <pc2:cmMkLst xmlns:pc2="http://schemas.microsoft.com/office/powerpoint/2019/9/main/command">
                <pc:docMk/>
                <pc:sldMk cId="2035160047" sldId="2144327427"/>
                <pc2:cmMk id="{EB7C9801-48FD-4DB6-88C0-5FC077CD1DC8}"/>
              </pc2:cmMkLst>
            </pc226:cmChg>
          </p:ext>
        </pc:extLst>
      </pc:sldChg>
      <pc:sldChg chg="modSp mod">
        <pc:chgData name="Palat, Sudeep K" userId="390027dc-b2b2-4eb5-bbc6-0fe24e5cb745" providerId="ADAL" clId="{273F68CD-14F3-44AD-886A-D01122F4C902}" dt="2023-09-04T16:13:32.333" v="6" actId="108"/>
        <pc:sldMkLst>
          <pc:docMk/>
          <pc:sldMk cId="2511634" sldId="2144327428"/>
        </pc:sldMkLst>
        <pc:spChg chg="mod">
          <ac:chgData name="Palat, Sudeep K" userId="390027dc-b2b2-4eb5-bbc6-0fe24e5cb745" providerId="ADAL" clId="{273F68CD-14F3-44AD-886A-D01122F4C902}" dt="2023-09-04T16:13:32.333" v="6" actId="108"/>
          <ac:spMkLst>
            <pc:docMk/>
            <pc:sldMk cId="2511634" sldId="2144327428"/>
            <ac:spMk id="4" creationId="{7C947ABF-2A51-41C0-DF8E-50474D61CB34}"/>
          </ac:spMkLst>
        </pc:spChg>
      </pc:sldChg>
      <pc:sldChg chg="modSp mod delCm">
        <pc:chgData name="Palat, Sudeep K" userId="390027dc-b2b2-4eb5-bbc6-0fe24e5cb745" providerId="ADAL" clId="{273F68CD-14F3-44AD-886A-D01122F4C902}" dt="2023-09-04T16:13:51.989" v="9"/>
        <pc:sldMkLst>
          <pc:docMk/>
          <pc:sldMk cId="2764233528" sldId="2144327429"/>
        </pc:sldMkLst>
        <pc:spChg chg="mod">
          <ac:chgData name="Palat, Sudeep K" userId="390027dc-b2b2-4eb5-bbc6-0fe24e5cb745" providerId="ADAL" clId="{273F68CD-14F3-44AD-886A-D01122F4C902}" dt="2023-09-04T16:13:42.388" v="7" actId="108"/>
          <ac:spMkLst>
            <pc:docMk/>
            <pc:sldMk cId="2764233528" sldId="2144327429"/>
            <ac:spMk id="3" creationId="{5BD4BDDF-2648-621B-BA82-897C0517979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Palat, Sudeep K" userId="390027dc-b2b2-4eb5-bbc6-0fe24e5cb745" providerId="ADAL" clId="{273F68CD-14F3-44AD-886A-D01122F4C902}" dt="2023-09-04T16:13:47.085" v="8"/>
              <pc2:cmMkLst xmlns:pc2="http://schemas.microsoft.com/office/powerpoint/2019/9/main/command">
                <pc:docMk/>
                <pc:sldMk cId="2764233528" sldId="2144327429"/>
                <pc2:cmMk id="{EF548558-D11D-44AD-8B0F-32F8F68EA068}"/>
              </pc2:cmMkLst>
            </pc226:cmChg>
            <pc226:cmChg xmlns:pc226="http://schemas.microsoft.com/office/powerpoint/2022/06/main/command" chg="del">
              <pc226:chgData name="Palat, Sudeep K" userId="390027dc-b2b2-4eb5-bbc6-0fe24e5cb745" providerId="ADAL" clId="{273F68CD-14F3-44AD-886A-D01122F4C902}" dt="2023-09-04T16:13:51.989" v="9"/>
              <pc2:cmMkLst xmlns:pc2="http://schemas.microsoft.com/office/powerpoint/2019/9/main/command">
                <pc:docMk/>
                <pc:sldMk cId="2764233528" sldId="2144327429"/>
                <pc2:cmMk id="{949F53D0-A0D8-4CA8-9250-E6C70CE6455B}"/>
              </pc2:cmMkLst>
            </pc226:cmChg>
          </p:ext>
        </pc:extLst>
      </pc:sldChg>
    </pc:docChg>
  </pc:docChgLst>
  <pc:docChgLst>
    <pc:chgData name="Tarradell, Marta M" userId="64cbbd7c-6159-4a2d-a345-1d943e137a32" providerId="ADAL" clId="{FEF1661B-23A0-488E-B121-FE6461D01041}"/>
    <pc:docChg chg="undo custSel addSld delSld modSld sldOrd">
      <pc:chgData name="Tarradell, Marta M" userId="64cbbd7c-6159-4a2d-a345-1d943e137a32" providerId="ADAL" clId="{FEF1661B-23A0-488E-B121-FE6461D01041}" dt="2023-12-01T23:11:05.230" v="333" actId="255"/>
      <pc:docMkLst>
        <pc:docMk/>
      </pc:docMkLst>
      <pc:sldChg chg="modSp mod delCm">
        <pc:chgData name="Tarradell, Marta M" userId="64cbbd7c-6159-4a2d-a345-1d943e137a32" providerId="ADAL" clId="{FEF1661B-23A0-488E-B121-FE6461D01041}" dt="2023-12-01T23:09:52.647" v="311" actId="20577"/>
        <pc:sldMkLst>
          <pc:docMk/>
          <pc:sldMk cId="251056118" sldId="2144327425"/>
        </pc:sldMkLst>
        <pc:spChg chg="mod">
          <ac:chgData name="Tarradell, Marta M" userId="64cbbd7c-6159-4a2d-a345-1d943e137a32" providerId="ADAL" clId="{FEF1661B-23A0-488E-B121-FE6461D01041}" dt="2023-12-01T23:09:52.647" v="311" actId="20577"/>
          <ac:spMkLst>
            <pc:docMk/>
            <pc:sldMk cId="251056118" sldId="2144327425"/>
            <ac:spMk id="2" creationId="{92645E74-52BD-CAC0-2EFB-D420A42EAA22}"/>
          </ac:spMkLst>
        </pc:spChg>
        <pc:spChg chg="mod">
          <ac:chgData name="Tarradell, Marta M" userId="64cbbd7c-6159-4a2d-a345-1d943e137a32" providerId="ADAL" clId="{FEF1661B-23A0-488E-B121-FE6461D01041}" dt="2023-12-01T22:54:05.147" v="224" actId="20577"/>
          <ac:spMkLst>
            <pc:docMk/>
            <pc:sldMk cId="251056118" sldId="2144327425"/>
            <ac:spMk id="4" creationId="{7C947ABF-2A51-41C0-DF8E-50474D61CB3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Tarradell, Marta M" userId="64cbbd7c-6159-4a2d-a345-1d943e137a32" providerId="ADAL" clId="{FEF1661B-23A0-488E-B121-FE6461D01041}" dt="2023-12-01T22:44:20.154" v="166"/>
              <pc2:cmMkLst xmlns:pc2="http://schemas.microsoft.com/office/powerpoint/2019/9/main/command">
                <pc:docMk/>
                <pc:sldMk cId="251056118" sldId="2144327425"/>
                <pc2:cmMk id="{518F3EBC-9E20-4341-B7BE-E9DC94E73365}"/>
              </pc2:cmMkLst>
            </pc226:cmChg>
          </p:ext>
        </pc:extLst>
      </pc:sldChg>
      <pc:sldChg chg="modSp mod delCm">
        <pc:chgData name="Tarradell, Marta M" userId="64cbbd7c-6159-4a2d-a345-1d943e137a32" providerId="ADAL" clId="{FEF1661B-23A0-488E-B121-FE6461D01041}" dt="2023-12-01T23:10:00.396" v="313" actId="20577"/>
        <pc:sldMkLst>
          <pc:docMk/>
          <pc:sldMk cId="2511634" sldId="2144327428"/>
        </pc:sldMkLst>
        <pc:spChg chg="mod">
          <ac:chgData name="Tarradell, Marta M" userId="64cbbd7c-6159-4a2d-a345-1d943e137a32" providerId="ADAL" clId="{FEF1661B-23A0-488E-B121-FE6461D01041}" dt="2023-12-01T23:10:00.396" v="313" actId="20577"/>
          <ac:spMkLst>
            <pc:docMk/>
            <pc:sldMk cId="2511634" sldId="2144327428"/>
            <ac:spMk id="2" creationId="{92645E74-52BD-CAC0-2EFB-D420A42EAA22}"/>
          </ac:spMkLst>
        </pc:spChg>
        <pc:spChg chg="mod">
          <ac:chgData name="Tarradell, Marta M" userId="64cbbd7c-6159-4a2d-a345-1d943e137a32" providerId="ADAL" clId="{FEF1661B-23A0-488E-B121-FE6461D01041}" dt="2023-12-01T22:52:49.870" v="182" actId="255"/>
          <ac:spMkLst>
            <pc:docMk/>
            <pc:sldMk cId="2511634" sldId="2144327428"/>
            <ac:spMk id="3" creationId="{2B4542A6-009D-E5B5-BBC1-76760695874C}"/>
          </ac:spMkLst>
        </pc:spChg>
        <pc:spChg chg="mod">
          <ac:chgData name="Tarradell, Marta M" userId="64cbbd7c-6159-4a2d-a345-1d943e137a32" providerId="ADAL" clId="{FEF1661B-23A0-488E-B121-FE6461D01041}" dt="2023-12-01T22:53:28.761" v="188" actId="14100"/>
          <ac:spMkLst>
            <pc:docMk/>
            <pc:sldMk cId="2511634" sldId="2144327428"/>
            <ac:spMk id="4" creationId="{7C947ABF-2A51-41C0-DF8E-50474D61CB3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Tarradell, Marta M" userId="64cbbd7c-6159-4a2d-a345-1d943e137a32" providerId="ADAL" clId="{FEF1661B-23A0-488E-B121-FE6461D01041}" dt="2023-12-01T22:44:24.244" v="167"/>
              <pc2:cmMkLst xmlns:pc2="http://schemas.microsoft.com/office/powerpoint/2019/9/main/command">
                <pc:docMk/>
                <pc:sldMk cId="2511634" sldId="2144327428"/>
                <pc2:cmMk id="{3D482245-E3C4-4827-98A2-57D1FE0AB078}"/>
              </pc2:cmMkLst>
            </pc226:cmChg>
          </p:ext>
        </pc:extLst>
      </pc:sldChg>
      <pc:sldChg chg="modSp del mod ord delCm">
        <pc:chgData name="Tarradell, Marta M" userId="64cbbd7c-6159-4a2d-a345-1d943e137a32" providerId="ADAL" clId="{FEF1661B-23A0-488E-B121-FE6461D01041}" dt="2023-12-01T23:05:27.911" v="278" actId="47"/>
        <pc:sldMkLst>
          <pc:docMk/>
          <pc:sldMk cId="2764233528" sldId="2144327429"/>
        </pc:sldMkLst>
        <pc:spChg chg="mod">
          <ac:chgData name="Tarradell, Marta M" userId="64cbbd7c-6159-4a2d-a345-1d943e137a32" providerId="ADAL" clId="{FEF1661B-23A0-488E-B121-FE6461D01041}" dt="2023-12-01T22:39:50.511" v="126" actId="13926"/>
          <ac:spMkLst>
            <pc:docMk/>
            <pc:sldMk cId="2764233528" sldId="2144327429"/>
            <ac:spMk id="3" creationId="{5BD4BDDF-2648-621B-BA82-897C0517979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Tarradell, Marta M" userId="64cbbd7c-6159-4a2d-a345-1d943e137a32" providerId="ADAL" clId="{FEF1661B-23A0-488E-B121-FE6461D01041}" dt="2023-12-01T22:44:37.116" v="170"/>
              <pc2:cmMkLst xmlns:pc2="http://schemas.microsoft.com/office/powerpoint/2019/9/main/command">
                <pc:docMk/>
                <pc:sldMk cId="2764233528" sldId="2144327429"/>
                <pc2:cmMk id="{7C9FA3CE-F1F6-4AAB-A998-37C7D24EEEC2}"/>
              </pc2:cmMkLst>
            </pc226:cmChg>
            <pc226:cmChg xmlns:pc226="http://schemas.microsoft.com/office/powerpoint/2022/06/main/command" chg="del">
              <pc226:chgData name="Tarradell, Marta M" userId="64cbbd7c-6159-4a2d-a345-1d943e137a32" providerId="ADAL" clId="{FEF1661B-23A0-488E-B121-FE6461D01041}" dt="2023-12-01T22:44:35.765" v="169"/>
              <pc2:cmMkLst xmlns:pc2="http://schemas.microsoft.com/office/powerpoint/2019/9/main/command">
                <pc:docMk/>
                <pc:sldMk cId="2764233528" sldId="2144327429"/>
                <pc2:cmMk id="{86430BE9-DD3F-41BA-8A70-1DE61ABF2234}"/>
              </pc2:cmMkLst>
            </pc226:cmChg>
          </p:ext>
        </pc:extLst>
      </pc:sldChg>
      <pc:sldChg chg="modSp mod delCm">
        <pc:chgData name="Tarradell, Marta M" userId="64cbbd7c-6159-4a2d-a345-1d943e137a32" providerId="ADAL" clId="{FEF1661B-23A0-488E-B121-FE6461D01041}" dt="2023-12-01T23:11:05.230" v="333" actId="255"/>
        <pc:sldMkLst>
          <pc:docMk/>
          <pc:sldMk cId="2432363008" sldId="2144327430"/>
        </pc:sldMkLst>
        <pc:spChg chg="mod">
          <ac:chgData name="Tarradell, Marta M" userId="64cbbd7c-6159-4a2d-a345-1d943e137a32" providerId="ADAL" clId="{FEF1661B-23A0-488E-B121-FE6461D01041}" dt="2023-12-01T23:10:12.829" v="319" actId="6549"/>
          <ac:spMkLst>
            <pc:docMk/>
            <pc:sldMk cId="2432363008" sldId="2144327430"/>
            <ac:spMk id="2" creationId="{92645E74-52BD-CAC0-2EFB-D420A42EAA22}"/>
          </ac:spMkLst>
        </pc:spChg>
        <pc:spChg chg="mod">
          <ac:chgData name="Tarradell, Marta M" userId="64cbbd7c-6159-4a2d-a345-1d943e137a32" providerId="ADAL" clId="{FEF1661B-23A0-488E-B121-FE6461D01041}" dt="2023-12-01T23:11:05.230" v="333" actId="255"/>
          <ac:spMkLst>
            <pc:docMk/>
            <pc:sldMk cId="2432363008" sldId="2144327430"/>
            <ac:spMk id="3" creationId="{2B4542A6-009D-E5B5-BBC1-76760695874C}"/>
          </ac:spMkLst>
        </pc:spChg>
        <pc:spChg chg="mod">
          <ac:chgData name="Tarradell, Marta M" userId="64cbbd7c-6159-4a2d-a345-1d943e137a32" providerId="ADAL" clId="{FEF1661B-23A0-488E-B121-FE6461D01041}" dt="2023-12-01T23:04:02.486" v="265" actId="20577"/>
          <ac:spMkLst>
            <pc:docMk/>
            <pc:sldMk cId="2432363008" sldId="2144327430"/>
            <ac:spMk id="4" creationId="{7C947ABF-2A51-41C0-DF8E-50474D61CB3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Tarradell, Marta M" userId="64cbbd7c-6159-4a2d-a345-1d943e137a32" providerId="ADAL" clId="{FEF1661B-23A0-488E-B121-FE6461D01041}" dt="2023-12-01T22:44:29.254" v="168"/>
              <pc2:cmMkLst xmlns:pc2="http://schemas.microsoft.com/office/powerpoint/2019/9/main/command">
                <pc:docMk/>
                <pc:sldMk cId="2432363008" sldId="2144327430"/>
                <pc2:cmMk id="{E0BCB182-828D-4BAB-90FF-072AA9369703}"/>
              </pc2:cmMkLst>
            </pc226:cmChg>
          </p:ext>
        </pc:extLst>
      </pc:sldChg>
      <pc:sldChg chg="modSp mod">
        <pc:chgData name="Tarradell, Marta M" userId="64cbbd7c-6159-4a2d-a345-1d943e137a32" providerId="ADAL" clId="{FEF1661B-23A0-488E-B121-FE6461D01041}" dt="2023-12-01T23:10:04.494" v="315" actId="20577"/>
        <pc:sldMkLst>
          <pc:docMk/>
          <pc:sldMk cId="3475832053" sldId="2144327431"/>
        </pc:sldMkLst>
        <pc:spChg chg="mod">
          <ac:chgData name="Tarradell, Marta M" userId="64cbbd7c-6159-4a2d-a345-1d943e137a32" providerId="ADAL" clId="{FEF1661B-23A0-488E-B121-FE6461D01041}" dt="2023-12-01T23:10:04.494" v="315" actId="20577"/>
          <ac:spMkLst>
            <pc:docMk/>
            <pc:sldMk cId="3475832053" sldId="2144327431"/>
            <ac:spMk id="2" creationId="{92645E74-52BD-CAC0-2EFB-D420A42EAA22}"/>
          </ac:spMkLst>
        </pc:spChg>
        <pc:spChg chg="mod">
          <ac:chgData name="Tarradell, Marta M" userId="64cbbd7c-6159-4a2d-a345-1d943e137a32" providerId="ADAL" clId="{FEF1661B-23A0-488E-B121-FE6461D01041}" dt="2023-12-01T22:55:34.465" v="230" actId="255"/>
          <ac:spMkLst>
            <pc:docMk/>
            <pc:sldMk cId="3475832053" sldId="2144327431"/>
            <ac:spMk id="3" creationId="{2B4542A6-009D-E5B5-BBC1-76760695874C}"/>
          </ac:spMkLst>
        </pc:spChg>
        <pc:spChg chg="mod">
          <ac:chgData name="Tarradell, Marta M" userId="64cbbd7c-6159-4a2d-a345-1d943e137a32" providerId="ADAL" clId="{FEF1661B-23A0-488E-B121-FE6461D01041}" dt="2023-12-01T22:55:29.474" v="229" actId="255"/>
          <ac:spMkLst>
            <pc:docMk/>
            <pc:sldMk cId="3475832053" sldId="2144327431"/>
            <ac:spMk id="4" creationId="{7C947ABF-2A51-41C0-DF8E-50474D61CB34}"/>
          </ac:spMkLst>
        </pc:spChg>
      </pc:sldChg>
      <pc:sldChg chg="modSp mod">
        <pc:chgData name="Tarradell, Marta M" userId="64cbbd7c-6159-4a2d-a345-1d943e137a32" providerId="ADAL" clId="{FEF1661B-23A0-488E-B121-FE6461D01041}" dt="2023-12-01T23:10:18.552" v="321" actId="20577"/>
        <pc:sldMkLst>
          <pc:docMk/>
          <pc:sldMk cId="2992999759" sldId="2144327433"/>
        </pc:sldMkLst>
        <pc:spChg chg="mod">
          <ac:chgData name="Tarradell, Marta M" userId="64cbbd7c-6159-4a2d-a345-1d943e137a32" providerId="ADAL" clId="{FEF1661B-23A0-488E-B121-FE6461D01041}" dt="2023-12-01T23:04:51.080" v="274" actId="404"/>
          <ac:spMkLst>
            <pc:docMk/>
            <pc:sldMk cId="2992999759" sldId="2144327433"/>
            <ac:spMk id="2" creationId="{88153B2C-2877-C7BE-6988-F1445B4DEE2D}"/>
          </ac:spMkLst>
        </pc:spChg>
        <pc:spChg chg="mod">
          <ac:chgData name="Tarradell, Marta M" userId="64cbbd7c-6159-4a2d-a345-1d943e137a32" providerId="ADAL" clId="{FEF1661B-23A0-488E-B121-FE6461D01041}" dt="2023-12-01T23:10:18.552" v="321" actId="20577"/>
          <ac:spMkLst>
            <pc:docMk/>
            <pc:sldMk cId="2992999759" sldId="2144327433"/>
            <ac:spMk id="3" creationId="{79089525-5666-C9A7-9296-5B1A5D9BC12A}"/>
          </ac:spMkLst>
        </pc:spChg>
        <pc:spChg chg="mod">
          <ac:chgData name="Tarradell, Marta M" userId="64cbbd7c-6159-4a2d-a345-1d943e137a32" providerId="ADAL" clId="{FEF1661B-23A0-488E-B121-FE6461D01041}" dt="2023-12-01T23:04:36.232" v="270" actId="20577"/>
          <ac:spMkLst>
            <pc:docMk/>
            <pc:sldMk cId="2992999759" sldId="2144327433"/>
            <ac:spMk id="4" creationId="{752C18FF-06CC-27ED-29DC-CA17FB6C2776}"/>
          </ac:spMkLst>
        </pc:spChg>
      </pc:sldChg>
      <pc:sldChg chg="modSp new mod">
        <pc:chgData name="Tarradell, Marta M" userId="64cbbd7c-6159-4a2d-a345-1d943e137a32" providerId="ADAL" clId="{FEF1661B-23A0-488E-B121-FE6461D01041}" dt="2023-12-01T23:10:30.039" v="331" actId="20577"/>
        <pc:sldMkLst>
          <pc:docMk/>
          <pc:sldMk cId="277406714" sldId="2144327434"/>
        </pc:sldMkLst>
        <pc:spChg chg="mod">
          <ac:chgData name="Tarradell, Marta M" userId="64cbbd7c-6159-4a2d-a345-1d943e137a32" providerId="ADAL" clId="{FEF1661B-23A0-488E-B121-FE6461D01041}" dt="2023-12-01T23:06:44.264" v="286" actId="108"/>
          <ac:spMkLst>
            <pc:docMk/>
            <pc:sldMk cId="277406714" sldId="2144327434"/>
            <ac:spMk id="2" creationId="{AD0CC5DC-6085-8F27-B250-42575341F89F}"/>
          </ac:spMkLst>
        </pc:spChg>
        <pc:spChg chg="mod">
          <ac:chgData name="Tarradell, Marta M" userId="64cbbd7c-6159-4a2d-a345-1d943e137a32" providerId="ADAL" clId="{FEF1661B-23A0-488E-B121-FE6461D01041}" dt="2023-12-01T23:10:30.039" v="331" actId="20577"/>
          <ac:spMkLst>
            <pc:docMk/>
            <pc:sldMk cId="277406714" sldId="2144327434"/>
            <ac:spMk id="3" creationId="{B1D3D0C5-741F-FB8C-09FD-B0D5AEFEEB00}"/>
          </ac:spMkLst>
        </pc:spChg>
      </pc:sldChg>
    </pc:docChg>
  </pc:docChgLst>
  <pc:docChgLst>
    <pc:chgData name="Palat, Sudeep K" userId="S::sudeep.k.palat@intel.com::390027dc-b2b2-4eb5-bbc6-0fe24e5cb745" providerId="AD" clId="Web-{724E2254-DE7E-8E00-3F74-74C963671071}"/>
    <pc:docChg chg="modSld">
      <pc:chgData name="Palat, Sudeep K" userId="S::sudeep.k.palat@intel.com::390027dc-b2b2-4eb5-bbc6-0fe24e5cb745" providerId="AD" clId="Web-{724E2254-DE7E-8E00-3F74-74C963671071}" dt="2023-05-29T16:21:53.152" v="17" actId="20577"/>
      <pc:docMkLst>
        <pc:docMk/>
      </pc:docMkLst>
      <pc:sldChg chg="modSp">
        <pc:chgData name="Palat, Sudeep K" userId="S::sudeep.k.palat@intel.com::390027dc-b2b2-4eb5-bbc6-0fe24e5cb745" providerId="AD" clId="Web-{724E2254-DE7E-8E00-3F74-74C963671071}" dt="2023-05-29T16:21:53.152" v="17" actId="20577"/>
        <pc:sldMkLst>
          <pc:docMk/>
          <pc:sldMk cId="904569255" sldId="338"/>
        </pc:sldMkLst>
        <pc:spChg chg="mod">
          <ac:chgData name="Palat, Sudeep K" userId="S::sudeep.k.palat@intel.com::390027dc-b2b2-4eb5-bbc6-0fe24e5cb745" providerId="AD" clId="Web-{724E2254-DE7E-8E00-3F74-74C963671071}" dt="2023-05-29T16:21:53.152" v="17" actId="20577"/>
          <ac:spMkLst>
            <pc:docMk/>
            <pc:sldMk cId="904569255" sldId="338"/>
            <ac:spMk id="2" creationId="{586FE957-3966-4252-A9FC-C42F352E53A9}"/>
          </ac:spMkLst>
        </pc:spChg>
      </pc:sldChg>
      <pc:sldChg chg="addCm">
        <pc:chgData name="Palat, Sudeep K" userId="S::sudeep.k.palat@intel.com::390027dc-b2b2-4eb5-bbc6-0fe24e5cb745" providerId="AD" clId="Web-{724E2254-DE7E-8E00-3F74-74C963671071}" dt="2023-05-29T16:08:36.645" v="3"/>
        <pc:sldMkLst>
          <pc:docMk/>
          <pc:sldMk cId="2522417199" sldId="2144327406"/>
        </pc:sldMkLst>
      </pc:sldChg>
    </pc:docChg>
  </pc:docChgLst>
  <pc:docChgLst>
    <pc:chgData name="Burbidge, Richard C" userId="a545731e-e488-4b07-a59b-872b3f2f8473" providerId="ADAL" clId="{DDDF102A-85B3-4A6C-A720-A300B1CB5AD1}"/>
    <pc:docChg chg="undo custSel modSld">
      <pc:chgData name="Burbidge, Richard C" userId="a545731e-e488-4b07-a59b-872b3f2f8473" providerId="ADAL" clId="{DDDF102A-85B3-4A6C-A720-A300B1CB5AD1}" dt="2023-05-31T17:03:16.988" v="162" actId="27636"/>
      <pc:docMkLst>
        <pc:docMk/>
      </pc:docMkLst>
      <pc:sldChg chg="modSp mod">
        <pc:chgData name="Burbidge, Richard C" userId="a545731e-e488-4b07-a59b-872b3f2f8473" providerId="ADAL" clId="{DDDF102A-85B3-4A6C-A720-A300B1CB5AD1}" dt="2023-05-31T14:40:46.377" v="4" actId="20577"/>
        <pc:sldMkLst>
          <pc:docMk/>
          <pc:sldMk cId="1184999289" sldId="410"/>
        </pc:sldMkLst>
        <pc:spChg chg="mod">
          <ac:chgData name="Burbidge, Richard C" userId="a545731e-e488-4b07-a59b-872b3f2f8473" providerId="ADAL" clId="{DDDF102A-85B3-4A6C-A720-A300B1CB5AD1}" dt="2023-05-31T14:39:13.093" v="0" actId="20577"/>
          <ac:spMkLst>
            <pc:docMk/>
            <pc:sldMk cId="1184999289" sldId="410"/>
            <ac:spMk id="6" creationId="{9AA559BD-7E9F-46AB-AB28-AE087696C066}"/>
          </ac:spMkLst>
        </pc:spChg>
        <pc:spChg chg="mod">
          <ac:chgData name="Burbidge, Richard C" userId="a545731e-e488-4b07-a59b-872b3f2f8473" providerId="ADAL" clId="{DDDF102A-85B3-4A6C-A720-A300B1CB5AD1}" dt="2023-05-31T14:40:46.377" v="4" actId="20577"/>
          <ac:spMkLst>
            <pc:docMk/>
            <pc:sldMk cId="1184999289" sldId="410"/>
            <ac:spMk id="9" creationId="{4562AAF4-2ED9-4634-892E-04C261EEEC4E}"/>
          </ac:spMkLst>
        </pc:spChg>
      </pc:sldChg>
      <pc:sldChg chg="modSp mod">
        <pc:chgData name="Burbidge, Richard C" userId="a545731e-e488-4b07-a59b-872b3f2f8473" providerId="ADAL" clId="{DDDF102A-85B3-4A6C-A720-A300B1CB5AD1}" dt="2023-05-31T17:03:16.988" v="162" actId="27636"/>
        <pc:sldMkLst>
          <pc:docMk/>
          <pc:sldMk cId="3304165169" sldId="2144327418"/>
        </pc:sldMkLst>
        <pc:spChg chg="mod">
          <ac:chgData name="Burbidge, Richard C" userId="a545731e-e488-4b07-a59b-872b3f2f8473" providerId="ADAL" clId="{DDDF102A-85B3-4A6C-A720-A300B1CB5AD1}" dt="2023-05-31T17:03:16.988" v="162" actId="27636"/>
          <ac:spMkLst>
            <pc:docMk/>
            <pc:sldMk cId="3304165169" sldId="2144327418"/>
            <ac:spMk id="5" creationId="{2B4AAC42-191F-2C8B-8A6B-64A0E1889D42}"/>
          </ac:spMkLst>
        </pc:spChg>
      </pc:sldChg>
      <pc:sldChg chg="modSp mod">
        <pc:chgData name="Burbidge, Richard C" userId="a545731e-e488-4b07-a59b-872b3f2f8473" providerId="ADAL" clId="{DDDF102A-85B3-4A6C-A720-A300B1CB5AD1}" dt="2023-05-31T14:49:44.163" v="6" actId="6549"/>
        <pc:sldMkLst>
          <pc:docMk/>
          <pc:sldMk cId="3389059086" sldId="2144327419"/>
        </pc:sldMkLst>
        <pc:spChg chg="mod">
          <ac:chgData name="Burbidge, Richard C" userId="a545731e-e488-4b07-a59b-872b3f2f8473" providerId="ADAL" clId="{DDDF102A-85B3-4A6C-A720-A300B1CB5AD1}" dt="2023-05-31T14:49:44.163" v="6" actId="6549"/>
          <ac:spMkLst>
            <pc:docMk/>
            <pc:sldMk cId="3389059086" sldId="2144327419"/>
            <ac:spMk id="4" creationId="{5059344D-8598-4A55-8E7C-C1CDD48C1267}"/>
          </ac:spMkLst>
        </pc:spChg>
      </pc:sldChg>
    </pc:docChg>
  </pc:docChgLst>
  <pc:docChgLst>
    <pc:chgData name="Palat, Sudeep K" userId="S::sudeep.k.palat@intel.com::390027dc-b2b2-4eb5-bbc6-0fe24e5cb745" providerId="AD" clId="Web-{57549B88-7F46-688B-8E03-85B23B329CF6}"/>
    <pc:docChg chg="">
      <pc:chgData name="Palat, Sudeep K" userId="S::sudeep.k.palat@intel.com::390027dc-b2b2-4eb5-bbc6-0fe24e5cb745" providerId="AD" clId="Web-{57549B88-7F46-688B-8E03-85B23B329CF6}" dt="2023-05-29T16:23:22.773" v="0"/>
      <pc:docMkLst>
        <pc:docMk/>
      </pc:docMkLst>
      <pc:sldChg chg="addCm">
        <pc:chgData name="Palat, Sudeep K" userId="S::sudeep.k.palat@intel.com::390027dc-b2b2-4eb5-bbc6-0fe24e5cb745" providerId="AD" clId="Web-{57549B88-7F46-688B-8E03-85B23B329CF6}" dt="2023-05-29T16:23:22.773" v="0"/>
        <pc:sldMkLst>
          <pc:docMk/>
          <pc:sldMk cId="904569255" sldId="338"/>
        </pc:sldMkLst>
      </pc:sldChg>
    </pc:docChg>
  </pc:docChgLst>
  <pc:docChgLst>
    <pc:chgData name="Palat, Sudeep K" userId="390027dc-b2b2-4eb5-bbc6-0fe24e5cb745" providerId="ADAL" clId="{F79C0D8D-5CB5-4CCC-82F1-C9289E1B61BD}"/>
    <pc:docChg chg="modSld">
      <pc:chgData name="Palat, Sudeep K" userId="390027dc-b2b2-4eb5-bbc6-0fe24e5cb745" providerId="ADAL" clId="{F79C0D8D-5CB5-4CCC-82F1-C9289E1B61BD}" dt="2023-09-03T20:44:23.023" v="1" actId="1076"/>
      <pc:docMkLst>
        <pc:docMk/>
      </pc:docMkLst>
      <pc:sldChg chg="modSp mod">
        <pc:chgData name="Palat, Sudeep K" userId="390027dc-b2b2-4eb5-bbc6-0fe24e5cb745" providerId="ADAL" clId="{F79C0D8D-5CB5-4CCC-82F1-C9289E1B61BD}" dt="2023-09-03T20:44:23.023" v="1" actId="1076"/>
        <pc:sldMkLst>
          <pc:docMk/>
          <pc:sldMk cId="3389059086" sldId="2144327419"/>
        </pc:sldMkLst>
        <pc:spChg chg="mod">
          <ac:chgData name="Palat, Sudeep K" userId="390027dc-b2b2-4eb5-bbc6-0fe24e5cb745" providerId="ADAL" clId="{F79C0D8D-5CB5-4CCC-82F1-C9289E1B61BD}" dt="2023-09-03T20:44:23.023" v="1" actId="1076"/>
          <ac:spMkLst>
            <pc:docMk/>
            <pc:sldMk cId="3389059086" sldId="2144327419"/>
            <ac:spMk id="3" creationId="{04771246-319D-4C3A-9DB1-8C4D30A3AD33}"/>
          </ac:spMkLst>
        </pc:spChg>
      </pc:sldChg>
      <pc:sldChg chg="addCm">
        <pc:chgData name="Palat, Sudeep K" userId="390027dc-b2b2-4eb5-bbc6-0fe24e5cb745" providerId="ADAL" clId="{F79C0D8D-5CB5-4CCC-82F1-C9289E1B61BD}" dt="2023-09-03T20:17:58.721" v="0"/>
        <pc:sldMkLst>
          <pc:docMk/>
          <pc:sldMk cId="2764233528" sldId="214432742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Palat, Sudeep K" userId="390027dc-b2b2-4eb5-bbc6-0fe24e5cb745" providerId="ADAL" clId="{F79C0D8D-5CB5-4CCC-82F1-C9289E1B61BD}" dt="2023-09-03T20:17:58.721" v="0"/>
              <pc2:cmMkLst xmlns:pc2="http://schemas.microsoft.com/office/powerpoint/2019/9/main/command">
                <pc:docMk/>
                <pc:sldMk cId="2764233528" sldId="2144327429"/>
                <pc2:cmMk id="{EF548558-D11D-44AD-8B0F-32F8F68EA068}"/>
              </pc2:cmMkLst>
            </pc226:cmChg>
          </p:ext>
        </pc:extLst>
      </pc:sldChg>
    </pc:docChg>
  </pc:docChgLst>
  <pc:docChgLst>
    <pc:chgData name="Chervyakov, Andrey" userId="dbdfc4e7-c505-4785-a117-c03dfe609c52" providerId="ADAL" clId="{D81B86BE-532C-4F7B-BD36-7A338CA4AD99}"/>
    <pc:docChg chg="undo custSel modSld">
      <pc:chgData name="Chervyakov, Andrey" userId="dbdfc4e7-c505-4785-a117-c03dfe609c52" providerId="ADAL" clId="{D81B86BE-532C-4F7B-BD36-7A338CA4AD99}" dt="2023-09-04T10:45:58.062" v="11" actId="6549"/>
      <pc:docMkLst>
        <pc:docMk/>
      </pc:docMkLst>
      <pc:sldChg chg="modSp mod">
        <pc:chgData name="Chervyakov, Andrey" userId="dbdfc4e7-c505-4785-a117-c03dfe609c52" providerId="ADAL" clId="{D81B86BE-532C-4F7B-BD36-7A338CA4AD99}" dt="2023-09-04T10:45:58.062" v="11" actId="6549"/>
        <pc:sldMkLst>
          <pc:docMk/>
          <pc:sldMk cId="2511634" sldId="2144327428"/>
        </pc:sldMkLst>
        <pc:spChg chg="mod">
          <ac:chgData name="Chervyakov, Andrey" userId="dbdfc4e7-c505-4785-a117-c03dfe609c52" providerId="ADAL" clId="{D81B86BE-532C-4F7B-BD36-7A338CA4AD99}" dt="2023-09-04T10:45:58.062" v="11" actId="6549"/>
          <ac:spMkLst>
            <pc:docMk/>
            <pc:sldMk cId="2511634" sldId="2144327428"/>
            <ac:spMk id="4" creationId="{7C947ABF-2A51-41C0-DF8E-50474D61CB34}"/>
          </ac:spMkLst>
        </pc:spChg>
      </pc:sldChg>
      <pc:sldChg chg="modSp mod modCm">
        <pc:chgData name="Chervyakov, Andrey" userId="dbdfc4e7-c505-4785-a117-c03dfe609c52" providerId="ADAL" clId="{D81B86BE-532C-4F7B-BD36-7A338CA4AD99}" dt="2023-09-04T09:51:55.082" v="3"/>
        <pc:sldMkLst>
          <pc:docMk/>
          <pc:sldMk cId="2764233528" sldId="2144327429"/>
        </pc:sldMkLst>
        <pc:spChg chg="mod">
          <ac:chgData name="Chervyakov, Andrey" userId="dbdfc4e7-c505-4785-a117-c03dfe609c52" providerId="ADAL" clId="{D81B86BE-532C-4F7B-BD36-7A338CA4AD99}" dt="2023-09-04T09:50:59.723" v="2" actId="27636"/>
          <ac:spMkLst>
            <pc:docMk/>
            <pc:sldMk cId="2764233528" sldId="2144327429"/>
            <ac:spMk id="3" creationId="{5BD4BDDF-2648-621B-BA82-897C0517979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Chervyakov, Andrey" userId="dbdfc4e7-c505-4785-a117-c03dfe609c52" providerId="ADAL" clId="{D81B86BE-532C-4F7B-BD36-7A338CA4AD99}" dt="2023-09-04T09:51:55.082" v="3"/>
              <pc2:cmMkLst xmlns:pc2="http://schemas.microsoft.com/office/powerpoint/2019/9/main/command">
                <pc:docMk/>
                <pc:sldMk cId="2764233528" sldId="2144327429"/>
                <pc2:cmMk id="{EF548558-D11D-44AD-8B0F-32F8F68EA068}"/>
              </pc2:cmMkLst>
              <pc226:cmRplyChg chg="add">
                <pc226:chgData name="Chervyakov, Andrey" userId="dbdfc4e7-c505-4785-a117-c03dfe609c52" providerId="ADAL" clId="{D81B86BE-532C-4F7B-BD36-7A338CA4AD99}" dt="2023-09-04T09:51:55.082" v="3"/>
                <pc2:cmRplyMkLst xmlns:pc2="http://schemas.microsoft.com/office/powerpoint/2019/9/main/command">
                  <pc:docMk/>
                  <pc:sldMk cId="2764233528" sldId="2144327429"/>
                  <pc2:cmMk id="{EF548558-D11D-44AD-8B0F-32F8F68EA068}"/>
                  <pc2:cmRplyMk id="{05233ED5-F29D-4C59-8E0B-34BADF3B0FB3}"/>
                </pc2:cmRplyMkLst>
              </pc226:cmRplyChg>
            </pc226:cmChg>
            <pc226:cmChg xmlns:pc226="http://schemas.microsoft.com/office/powerpoint/2022/06/main/command" chg="mod">
              <pc226:chgData name="Chervyakov, Andrey" userId="dbdfc4e7-c505-4785-a117-c03dfe609c52" providerId="ADAL" clId="{D81B86BE-532C-4F7B-BD36-7A338CA4AD99}" dt="2023-09-04T09:50:59.705" v="1" actId="20577"/>
              <pc2:cmMkLst xmlns:pc2="http://schemas.microsoft.com/office/powerpoint/2019/9/main/command">
                <pc:docMk/>
                <pc:sldMk cId="2764233528" sldId="2144327429"/>
                <pc2:cmMk id="{949F53D0-A0D8-4CA8-9250-E6C70CE6455B}"/>
              </pc2:cmMkLst>
            </pc226:cmChg>
          </p:ext>
        </pc:extLst>
      </pc:sldChg>
    </pc:docChg>
  </pc:docChgLst>
  <pc:docChgLst>
    <pc:chgData name="Tarradell, Marta M" userId="64cbbd7c-6159-4a2d-a345-1d943e137a32" providerId="ADAL" clId="{435A1482-623A-40E0-8E9F-5BF39D35AEF8}"/>
    <pc:docChg chg="undo custSel addSld delSld modSld sldOrd">
      <pc:chgData name="Tarradell, Marta M" userId="64cbbd7c-6159-4a2d-a345-1d943e137a32" providerId="ADAL" clId="{435A1482-623A-40E0-8E9F-5BF39D35AEF8}" dt="2023-05-31T17:36:34.891" v="1821" actId="6549"/>
      <pc:docMkLst>
        <pc:docMk/>
      </pc:docMkLst>
      <pc:sldChg chg="modSp mod addCm delCm">
        <pc:chgData name="Tarradell, Marta M" userId="64cbbd7c-6159-4a2d-a345-1d943e137a32" providerId="ADAL" clId="{435A1482-623A-40E0-8E9F-5BF39D35AEF8}" dt="2023-05-31T16:14:21.692" v="1741"/>
        <pc:sldMkLst>
          <pc:docMk/>
          <pc:sldMk cId="1184999289" sldId="410"/>
        </pc:sldMkLst>
        <pc:spChg chg="mod">
          <ac:chgData name="Tarradell, Marta M" userId="64cbbd7c-6159-4a2d-a345-1d943e137a32" providerId="ADAL" clId="{435A1482-623A-40E0-8E9F-5BF39D35AEF8}" dt="2023-05-30T23:04:05.769" v="1113" actId="6549"/>
          <ac:spMkLst>
            <pc:docMk/>
            <pc:sldMk cId="1184999289" sldId="410"/>
            <ac:spMk id="9" creationId="{4562AAF4-2ED9-4634-892E-04C261EEEC4E}"/>
          </ac:spMkLst>
        </pc:spChg>
      </pc:sldChg>
      <pc:sldChg chg="delSp modSp add del mod ord addCm delCm">
        <pc:chgData name="Tarradell, Marta M" userId="64cbbd7c-6159-4a2d-a345-1d943e137a32" providerId="ADAL" clId="{435A1482-623A-40E0-8E9F-5BF39D35AEF8}" dt="2023-05-31T16:14:28.688" v="1742"/>
        <pc:sldMkLst>
          <pc:docMk/>
          <pc:sldMk cId="86678269" sldId="2144327389"/>
        </pc:sldMkLst>
        <pc:spChg chg="mod">
          <ac:chgData name="Tarradell, Marta M" userId="64cbbd7c-6159-4a2d-a345-1d943e137a32" providerId="ADAL" clId="{435A1482-623A-40E0-8E9F-5BF39D35AEF8}" dt="2023-05-30T23:03:41.282" v="1112" actId="20577"/>
          <ac:spMkLst>
            <pc:docMk/>
            <pc:sldMk cId="86678269" sldId="2144327389"/>
            <ac:spMk id="2" creationId="{F3DD7AB6-9A25-94AA-D124-DE86FE93B9D3}"/>
          </ac:spMkLst>
        </pc:spChg>
        <pc:spChg chg="del mod">
          <ac:chgData name="Tarradell, Marta M" userId="64cbbd7c-6159-4a2d-a345-1d943e137a32" providerId="ADAL" clId="{435A1482-623A-40E0-8E9F-5BF39D35AEF8}" dt="2023-05-30T23:01:22.115" v="1020" actId="478"/>
          <ac:spMkLst>
            <pc:docMk/>
            <pc:sldMk cId="86678269" sldId="2144327389"/>
            <ac:spMk id="7" creationId="{5BA0AC29-42FC-4317-B279-0D4DA00E4303}"/>
          </ac:spMkLst>
        </pc:spChg>
        <pc:spChg chg="del">
          <ac:chgData name="Tarradell, Marta M" userId="64cbbd7c-6159-4a2d-a345-1d943e137a32" providerId="ADAL" clId="{435A1482-623A-40E0-8E9F-5BF39D35AEF8}" dt="2023-05-30T22:58:35.604" v="839" actId="478"/>
          <ac:spMkLst>
            <pc:docMk/>
            <pc:sldMk cId="86678269" sldId="2144327389"/>
            <ac:spMk id="8" creationId="{E0D19085-E428-2DEE-8452-EE34969598F8}"/>
          </ac:spMkLst>
        </pc:spChg>
        <pc:spChg chg="mod">
          <ac:chgData name="Tarradell, Marta M" userId="64cbbd7c-6159-4a2d-a345-1d943e137a32" providerId="ADAL" clId="{435A1482-623A-40E0-8E9F-5BF39D35AEF8}" dt="2023-05-30T23:41:53.838" v="1738" actId="207"/>
          <ac:spMkLst>
            <pc:docMk/>
            <pc:sldMk cId="86678269" sldId="2144327389"/>
            <ac:spMk id="29" creationId="{807CDE7C-E8FF-B358-3F5D-AEC44A1146DB}"/>
          </ac:spMkLst>
        </pc:spChg>
      </pc:sldChg>
      <pc:sldChg chg="addSp delSp modSp mod addCm delCm modCm">
        <pc:chgData name="Tarradell, Marta M" userId="64cbbd7c-6159-4a2d-a345-1d943e137a32" providerId="ADAL" clId="{435A1482-623A-40E0-8E9F-5BF39D35AEF8}" dt="2023-05-31T16:21:41.436" v="1743"/>
        <pc:sldMkLst>
          <pc:docMk/>
          <pc:sldMk cId="2522417199" sldId="2144327406"/>
        </pc:sldMkLst>
        <pc:spChg chg="mod">
          <ac:chgData name="Tarradell, Marta M" userId="64cbbd7c-6159-4a2d-a345-1d943e137a32" providerId="ADAL" clId="{435A1482-623A-40E0-8E9F-5BF39D35AEF8}" dt="2023-05-30T23:39:44.209" v="1734" actId="27636"/>
          <ac:spMkLst>
            <pc:docMk/>
            <pc:sldMk cId="2522417199" sldId="2144327406"/>
            <ac:spMk id="3" creationId="{710B506F-0B9B-2CAF-7C87-7394EF5362B7}"/>
          </ac:spMkLst>
        </pc:spChg>
        <pc:spChg chg="del">
          <ac:chgData name="Tarradell, Marta M" userId="64cbbd7c-6159-4a2d-a345-1d943e137a32" providerId="ADAL" clId="{435A1482-623A-40E0-8E9F-5BF39D35AEF8}" dt="2023-05-30T23:08:31.258" v="1235" actId="478"/>
          <ac:spMkLst>
            <pc:docMk/>
            <pc:sldMk cId="2522417199" sldId="2144327406"/>
            <ac:spMk id="4" creationId="{F582C392-78B3-1AD1-A393-5110A9835EE2}"/>
          </ac:spMkLst>
        </pc:spChg>
        <pc:spChg chg="add mod">
          <ac:chgData name="Tarradell, Marta M" userId="64cbbd7c-6159-4a2d-a345-1d943e137a32" providerId="ADAL" clId="{435A1482-623A-40E0-8E9F-5BF39D35AEF8}" dt="2023-05-30T23:38:40.758" v="1724" actId="20577"/>
          <ac:spMkLst>
            <pc:docMk/>
            <pc:sldMk cId="2522417199" sldId="2144327406"/>
            <ac:spMk id="5" creationId="{4FD279C0-2D72-0B4E-2AE5-5E4780FA38F2}"/>
          </ac:spMkLst>
        </pc:spChg>
        <pc:spChg chg="mod">
          <ac:chgData name="Tarradell, Marta M" userId="64cbbd7c-6159-4a2d-a345-1d943e137a32" providerId="ADAL" clId="{435A1482-623A-40E0-8E9F-5BF39D35AEF8}" dt="2023-05-30T23:35:43.491" v="1701" actId="1036"/>
          <ac:spMkLst>
            <pc:docMk/>
            <pc:sldMk cId="2522417199" sldId="2144327406"/>
            <ac:spMk id="6" creationId="{974543AC-C4EE-7529-BEFD-E28ED3AE0465}"/>
          </ac:spMkLst>
        </pc:spChg>
        <pc:spChg chg="mod">
          <ac:chgData name="Tarradell, Marta M" userId="64cbbd7c-6159-4a2d-a345-1d943e137a32" providerId="ADAL" clId="{435A1482-623A-40E0-8E9F-5BF39D35AEF8}" dt="2023-05-30T23:35:49.224" v="1702" actId="1076"/>
          <ac:spMkLst>
            <pc:docMk/>
            <pc:sldMk cId="2522417199" sldId="2144327406"/>
            <ac:spMk id="7" creationId="{A474BC79-4540-80EB-E493-DE5C31677E62}"/>
          </ac:spMkLst>
        </pc:spChg>
        <pc:spChg chg="mod">
          <ac:chgData name="Tarradell, Marta M" userId="64cbbd7c-6159-4a2d-a345-1d943e137a32" providerId="ADAL" clId="{435A1482-623A-40E0-8E9F-5BF39D35AEF8}" dt="2023-05-30T23:35:37.445" v="1684" actId="1035"/>
          <ac:spMkLst>
            <pc:docMk/>
            <pc:sldMk cId="2522417199" sldId="2144327406"/>
            <ac:spMk id="9" creationId="{427BE12D-3479-64A0-D498-D54034051BE4}"/>
          </ac:spMkLst>
        </pc:spChg>
        <pc:spChg chg="mod">
          <ac:chgData name="Tarradell, Marta M" userId="64cbbd7c-6159-4a2d-a345-1d943e137a32" providerId="ADAL" clId="{435A1482-623A-40E0-8E9F-5BF39D35AEF8}" dt="2023-05-30T23:35:09.372" v="1649" actId="6549"/>
          <ac:spMkLst>
            <pc:docMk/>
            <pc:sldMk cId="2522417199" sldId="2144327406"/>
            <ac:spMk id="10" creationId="{E271B8DA-CE23-2361-718C-97256308302B}"/>
          </ac:spMkLst>
        </pc:spChg>
        <pc:spChg chg="mod">
          <ac:chgData name="Tarradell, Marta M" userId="64cbbd7c-6159-4a2d-a345-1d943e137a32" providerId="ADAL" clId="{435A1482-623A-40E0-8E9F-5BF39D35AEF8}" dt="2023-05-30T23:34:38.103" v="1638" actId="14100"/>
          <ac:spMkLst>
            <pc:docMk/>
            <pc:sldMk cId="2522417199" sldId="2144327406"/>
            <ac:spMk id="11" creationId="{02490A31-79C3-4A55-10FC-FA05DB17EB55}"/>
          </ac:spMkLst>
        </pc:spChg>
        <pc:spChg chg="mod">
          <ac:chgData name="Tarradell, Marta M" userId="64cbbd7c-6159-4a2d-a345-1d943e137a32" providerId="ADAL" clId="{435A1482-623A-40E0-8E9F-5BF39D35AEF8}" dt="2023-05-30T23:34:38.103" v="1638" actId="14100"/>
          <ac:spMkLst>
            <pc:docMk/>
            <pc:sldMk cId="2522417199" sldId="2144327406"/>
            <ac:spMk id="12" creationId="{83CF29D2-F29B-6542-DF14-4648CB8D918C}"/>
          </ac:spMkLst>
        </pc:spChg>
        <pc:spChg chg="mod">
          <ac:chgData name="Tarradell, Marta M" userId="64cbbd7c-6159-4a2d-a345-1d943e137a32" providerId="ADAL" clId="{435A1482-623A-40E0-8E9F-5BF39D35AEF8}" dt="2023-05-30T23:34:38.103" v="1638" actId="14100"/>
          <ac:spMkLst>
            <pc:docMk/>
            <pc:sldMk cId="2522417199" sldId="2144327406"/>
            <ac:spMk id="13" creationId="{C8C26A08-E8C3-A348-994D-95987A095A26}"/>
          </ac:spMkLst>
        </pc:spChg>
        <pc:spChg chg="mod">
          <ac:chgData name="Tarradell, Marta M" userId="64cbbd7c-6159-4a2d-a345-1d943e137a32" providerId="ADAL" clId="{435A1482-623A-40E0-8E9F-5BF39D35AEF8}" dt="2023-05-30T23:34:43.494" v="1639" actId="1076"/>
          <ac:spMkLst>
            <pc:docMk/>
            <pc:sldMk cId="2522417199" sldId="2144327406"/>
            <ac:spMk id="14" creationId="{A93005CB-A395-D82F-FB96-94F9C903DE93}"/>
          </ac:spMkLst>
        </pc:spChg>
        <pc:spChg chg="mod">
          <ac:chgData name="Tarradell, Marta M" userId="64cbbd7c-6159-4a2d-a345-1d943e137a32" providerId="ADAL" clId="{435A1482-623A-40E0-8E9F-5BF39D35AEF8}" dt="2023-05-30T23:34:59.634" v="1641" actId="14100"/>
          <ac:spMkLst>
            <pc:docMk/>
            <pc:sldMk cId="2522417199" sldId="2144327406"/>
            <ac:spMk id="18" creationId="{B4FCFE15-BCAF-1F59-2B5B-390BC516BCDC}"/>
          </ac:spMkLst>
        </pc:spChg>
        <pc:spChg chg="mod">
          <ac:chgData name="Tarradell, Marta M" userId="64cbbd7c-6159-4a2d-a345-1d943e137a32" providerId="ADAL" clId="{435A1482-623A-40E0-8E9F-5BF39D35AEF8}" dt="2023-05-30T23:34:38.103" v="1638" actId="14100"/>
          <ac:spMkLst>
            <pc:docMk/>
            <pc:sldMk cId="2522417199" sldId="2144327406"/>
            <ac:spMk id="19" creationId="{6E229B7F-3E8B-B1C6-A1DA-E34651B91F42}"/>
          </ac:spMkLst>
        </pc:spChg>
        <pc:spChg chg="mod">
          <ac:chgData name="Tarradell, Marta M" userId="64cbbd7c-6159-4a2d-a345-1d943e137a32" providerId="ADAL" clId="{435A1482-623A-40E0-8E9F-5BF39D35AEF8}" dt="2023-05-30T23:34:50.514" v="1640" actId="1076"/>
          <ac:spMkLst>
            <pc:docMk/>
            <pc:sldMk cId="2522417199" sldId="2144327406"/>
            <ac:spMk id="21" creationId="{BE350618-12FA-7E32-E12B-80F64F9D93E6}"/>
          </ac:spMkLst>
        </pc:spChg>
      </pc:sldChg>
      <pc:sldChg chg="modSp mod ord">
        <pc:chgData name="Tarradell, Marta M" userId="64cbbd7c-6159-4a2d-a345-1d943e137a32" providerId="ADAL" clId="{435A1482-623A-40E0-8E9F-5BF39D35AEF8}" dt="2023-05-31T17:33:20.336" v="1781" actId="207"/>
        <pc:sldMkLst>
          <pc:docMk/>
          <pc:sldMk cId="1134033970" sldId="2144327416"/>
        </pc:sldMkLst>
        <pc:spChg chg="mod">
          <ac:chgData name="Tarradell, Marta M" userId="64cbbd7c-6159-4a2d-a345-1d943e137a32" providerId="ADAL" clId="{435A1482-623A-40E0-8E9F-5BF39D35AEF8}" dt="2023-05-30T23:28:33.564" v="1503" actId="404"/>
          <ac:spMkLst>
            <pc:docMk/>
            <pc:sldMk cId="1134033970" sldId="2144327416"/>
            <ac:spMk id="3" creationId="{F14BBF8E-21F8-C5AE-D9E0-EA886DD4CDE0}"/>
          </ac:spMkLst>
        </pc:spChg>
        <pc:graphicFrameChg chg="mod modGraphic">
          <ac:chgData name="Tarradell, Marta M" userId="64cbbd7c-6159-4a2d-a345-1d943e137a32" providerId="ADAL" clId="{435A1482-623A-40E0-8E9F-5BF39D35AEF8}" dt="2023-05-31T17:33:20.336" v="1781" actId="207"/>
          <ac:graphicFrameMkLst>
            <pc:docMk/>
            <pc:sldMk cId="1134033970" sldId="2144327416"/>
            <ac:graphicFrameMk id="8" creationId="{4EAF3F59-A830-9A51-39F3-2209CB28698E}"/>
          </ac:graphicFrameMkLst>
        </pc:graphicFrameChg>
      </pc:sldChg>
      <pc:sldChg chg="addSp modSp mod">
        <pc:chgData name="Tarradell, Marta M" userId="64cbbd7c-6159-4a2d-a345-1d943e137a32" providerId="ADAL" clId="{435A1482-623A-40E0-8E9F-5BF39D35AEF8}" dt="2023-05-31T17:34:03.385" v="1798" actId="1076"/>
        <pc:sldMkLst>
          <pc:docMk/>
          <pc:sldMk cId="3780026774" sldId="2144327417"/>
        </pc:sldMkLst>
        <pc:spChg chg="mod">
          <ac:chgData name="Tarradell, Marta M" userId="64cbbd7c-6159-4a2d-a345-1d943e137a32" providerId="ADAL" clId="{435A1482-623A-40E0-8E9F-5BF39D35AEF8}" dt="2023-05-31T17:33:43.151" v="1783" actId="20577"/>
          <ac:spMkLst>
            <pc:docMk/>
            <pc:sldMk cId="3780026774" sldId="2144327417"/>
            <ac:spMk id="3" creationId="{08C311FF-BDC5-A902-D4BD-E38F0A61240D}"/>
          </ac:spMkLst>
        </pc:spChg>
        <pc:spChg chg="add mod">
          <ac:chgData name="Tarradell, Marta M" userId="64cbbd7c-6159-4a2d-a345-1d943e137a32" providerId="ADAL" clId="{435A1482-623A-40E0-8E9F-5BF39D35AEF8}" dt="2023-05-30T22:48:17.711" v="358" actId="571"/>
          <ac:spMkLst>
            <pc:docMk/>
            <pc:sldMk cId="3780026774" sldId="2144327417"/>
            <ac:spMk id="6" creationId="{EF57EFCF-0E86-1B84-DFA0-BF2BEE5CDDB1}"/>
          </ac:spMkLst>
        </pc:spChg>
        <pc:spChg chg="mod">
          <ac:chgData name="Tarradell, Marta M" userId="64cbbd7c-6159-4a2d-a345-1d943e137a32" providerId="ADAL" clId="{435A1482-623A-40E0-8E9F-5BF39D35AEF8}" dt="2023-05-30T23:27:43.586" v="1491" actId="20577"/>
          <ac:spMkLst>
            <pc:docMk/>
            <pc:sldMk cId="3780026774" sldId="2144327417"/>
            <ac:spMk id="7" creationId="{11C3D68A-5F94-C5A7-FA3B-933BF19B316A}"/>
          </ac:spMkLst>
        </pc:spChg>
        <pc:spChg chg="mod">
          <ac:chgData name="Tarradell, Marta M" userId="64cbbd7c-6159-4a2d-a345-1d943e137a32" providerId="ADAL" clId="{435A1482-623A-40E0-8E9F-5BF39D35AEF8}" dt="2023-05-30T23:27:47.306" v="1499" actId="20577"/>
          <ac:spMkLst>
            <pc:docMk/>
            <pc:sldMk cId="3780026774" sldId="2144327417"/>
            <ac:spMk id="8" creationId="{0943696F-6F38-B447-8795-30B9B61AAD21}"/>
          </ac:spMkLst>
        </pc:spChg>
        <pc:graphicFrameChg chg="mod">
          <ac:chgData name="Tarradell, Marta M" userId="64cbbd7c-6159-4a2d-a345-1d943e137a32" providerId="ADAL" clId="{435A1482-623A-40E0-8E9F-5BF39D35AEF8}" dt="2023-05-31T17:34:03.385" v="1798" actId="1076"/>
          <ac:graphicFrameMkLst>
            <pc:docMk/>
            <pc:sldMk cId="3780026774" sldId="2144327417"/>
            <ac:graphicFrameMk id="4" creationId="{4759E1B5-2EE0-0C98-3CC3-FFABF02D10DF}"/>
          </ac:graphicFrameMkLst>
        </pc:graphicFrameChg>
        <pc:graphicFrameChg chg="mod">
          <ac:chgData name="Tarradell, Marta M" userId="64cbbd7c-6159-4a2d-a345-1d943e137a32" providerId="ADAL" clId="{435A1482-623A-40E0-8E9F-5BF39D35AEF8}" dt="2023-05-30T23:26:58.684" v="1440" actId="14100"/>
          <ac:graphicFrameMkLst>
            <pc:docMk/>
            <pc:sldMk cId="3780026774" sldId="2144327417"/>
            <ac:graphicFrameMk id="5" creationId="{2F25D6EF-BDB8-2078-656A-EA5DBC85542D}"/>
          </ac:graphicFrameMkLst>
        </pc:graphicFrameChg>
      </pc:sldChg>
      <pc:sldChg chg="modSp mod delCm modCm">
        <pc:chgData name="Tarradell, Marta M" userId="64cbbd7c-6159-4a2d-a345-1d943e137a32" providerId="ADAL" clId="{435A1482-623A-40E0-8E9F-5BF39D35AEF8}" dt="2023-05-31T17:31:53.460" v="1778" actId="13926"/>
        <pc:sldMkLst>
          <pc:docMk/>
          <pc:sldMk cId="3304165169" sldId="2144327418"/>
        </pc:sldMkLst>
        <pc:spChg chg="mod">
          <ac:chgData name="Tarradell, Marta M" userId="64cbbd7c-6159-4a2d-a345-1d943e137a32" providerId="ADAL" clId="{435A1482-623A-40E0-8E9F-5BF39D35AEF8}" dt="2023-05-30T23:33:26.002" v="1626" actId="20577"/>
          <ac:spMkLst>
            <pc:docMk/>
            <pc:sldMk cId="3304165169" sldId="2144327418"/>
            <ac:spMk id="3" creationId="{85F2822A-4CA5-C24E-D11B-38C8EC7B1B7F}"/>
          </ac:spMkLst>
        </pc:spChg>
        <pc:spChg chg="mod">
          <ac:chgData name="Tarradell, Marta M" userId="64cbbd7c-6159-4a2d-a345-1d943e137a32" providerId="ADAL" clId="{435A1482-623A-40E0-8E9F-5BF39D35AEF8}" dt="2023-05-31T17:31:53.460" v="1778" actId="13926"/>
          <ac:spMkLst>
            <pc:docMk/>
            <pc:sldMk cId="3304165169" sldId="2144327418"/>
            <ac:spMk id="5" creationId="{2B4AAC42-191F-2C8B-8A6B-64A0E1889D42}"/>
          </ac:spMkLst>
        </pc:spChg>
      </pc:sldChg>
      <pc:sldChg chg="modSp mod delCm modCm">
        <pc:chgData name="Tarradell, Marta M" userId="64cbbd7c-6159-4a2d-a345-1d943e137a32" providerId="ADAL" clId="{435A1482-623A-40E0-8E9F-5BF39D35AEF8}" dt="2023-05-31T17:36:34.891" v="1821" actId="6549"/>
        <pc:sldMkLst>
          <pc:docMk/>
          <pc:sldMk cId="3389059086" sldId="2144327419"/>
        </pc:sldMkLst>
        <pc:spChg chg="mod">
          <ac:chgData name="Tarradell, Marta M" userId="64cbbd7c-6159-4a2d-a345-1d943e137a32" providerId="ADAL" clId="{435A1482-623A-40E0-8E9F-5BF39D35AEF8}" dt="2023-05-31T17:36:17.765" v="1799"/>
          <ac:spMkLst>
            <pc:docMk/>
            <pc:sldMk cId="3389059086" sldId="2144327419"/>
            <ac:spMk id="2" creationId="{586FE957-3966-4252-A9FC-C42F352E53A9}"/>
          </ac:spMkLst>
        </pc:spChg>
        <pc:spChg chg="mod">
          <ac:chgData name="Tarradell, Marta M" userId="64cbbd7c-6159-4a2d-a345-1d943e137a32" providerId="ADAL" clId="{435A1482-623A-40E0-8E9F-5BF39D35AEF8}" dt="2023-05-31T17:36:34.891" v="1821" actId="6549"/>
          <ac:spMkLst>
            <pc:docMk/>
            <pc:sldMk cId="3389059086" sldId="2144327419"/>
            <ac:spMk id="3" creationId="{04771246-319D-4C3A-9DB1-8C4D30A3AD33}"/>
          </ac:spMkLst>
        </pc:spChg>
      </pc:sldChg>
    </pc:docChg>
  </pc:docChgLst>
  <pc:docChgLst>
    <pc:chgData name="Palat, Sudeep K" userId="390027dc-b2b2-4eb5-bbc6-0fe24e5cb745" providerId="ADAL" clId="{CC7806E7-8F1D-47BA-90A4-B71E704E6C1E}"/>
    <pc:docChg chg="custSel addSld modSld">
      <pc:chgData name="Palat, Sudeep K" userId="390027dc-b2b2-4eb5-bbc6-0fe24e5cb745" providerId="ADAL" clId="{CC7806E7-8F1D-47BA-90A4-B71E704E6C1E}" dt="2023-12-01T22:24:16.840" v="1004" actId="20577"/>
      <pc:docMkLst>
        <pc:docMk/>
      </pc:docMkLst>
      <pc:sldChg chg="modSp mod">
        <pc:chgData name="Palat, Sudeep K" userId="390027dc-b2b2-4eb5-bbc6-0fe24e5cb745" providerId="ADAL" clId="{CC7806E7-8F1D-47BA-90A4-B71E704E6C1E}" dt="2023-12-01T22:23:06.283" v="946" actId="20577"/>
        <pc:sldMkLst>
          <pc:docMk/>
          <pc:sldMk cId="2432363008" sldId="2144327430"/>
        </pc:sldMkLst>
        <pc:spChg chg="mod">
          <ac:chgData name="Palat, Sudeep K" userId="390027dc-b2b2-4eb5-bbc6-0fe24e5cb745" providerId="ADAL" clId="{CC7806E7-8F1D-47BA-90A4-B71E704E6C1E}" dt="2023-12-01T22:21:06.003" v="803" actId="6549"/>
          <ac:spMkLst>
            <pc:docMk/>
            <pc:sldMk cId="2432363008" sldId="2144327430"/>
            <ac:spMk id="3" creationId="{2B4542A6-009D-E5B5-BBC1-76760695874C}"/>
          </ac:spMkLst>
        </pc:spChg>
        <pc:spChg chg="mod">
          <ac:chgData name="Palat, Sudeep K" userId="390027dc-b2b2-4eb5-bbc6-0fe24e5cb745" providerId="ADAL" clId="{CC7806E7-8F1D-47BA-90A4-B71E704E6C1E}" dt="2023-12-01T22:23:06.283" v="946" actId="20577"/>
          <ac:spMkLst>
            <pc:docMk/>
            <pc:sldMk cId="2432363008" sldId="2144327430"/>
            <ac:spMk id="4" creationId="{7C947ABF-2A51-41C0-DF8E-50474D61CB34}"/>
          </ac:spMkLst>
        </pc:spChg>
      </pc:sldChg>
      <pc:sldChg chg="modSp mod">
        <pc:chgData name="Palat, Sudeep K" userId="390027dc-b2b2-4eb5-bbc6-0fe24e5cb745" providerId="ADAL" clId="{CC7806E7-8F1D-47BA-90A4-B71E704E6C1E}" dt="2023-12-01T22:24:16.840" v="1004" actId="20577"/>
        <pc:sldMkLst>
          <pc:docMk/>
          <pc:sldMk cId="3475832053" sldId="2144327431"/>
        </pc:sldMkLst>
        <pc:spChg chg="mod">
          <ac:chgData name="Palat, Sudeep K" userId="390027dc-b2b2-4eb5-bbc6-0fe24e5cb745" providerId="ADAL" clId="{CC7806E7-8F1D-47BA-90A4-B71E704E6C1E}" dt="2023-12-01T22:24:16.840" v="1004" actId="20577"/>
          <ac:spMkLst>
            <pc:docMk/>
            <pc:sldMk cId="3475832053" sldId="2144327431"/>
            <ac:spMk id="3" creationId="{2B4542A6-009D-E5B5-BBC1-76760695874C}"/>
          </ac:spMkLst>
        </pc:spChg>
      </pc:sldChg>
      <pc:sldChg chg="addSp modSp new mod modClrScheme chgLayout">
        <pc:chgData name="Palat, Sudeep K" userId="390027dc-b2b2-4eb5-bbc6-0fe24e5cb745" providerId="ADAL" clId="{CC7806E7-8F1D-47BA-90A4-B71E704E6C1E}" dt="2023-12-01T22:17:29.812" v="455" actId="15"/>
        <pc:sldMkLst>
          <pc:docMk/>
          <pc:sldMk cId="2992999759" sldId="2144327433"/>
        </pc:sldMkLst>
        <pc:spChg chg="mod ord">
          <ac:chgData name="Palat, Sudeep K" userId="390027dc-b2b2-4eb5-bbc6-0fe24e5cb745" providerId="ADAL" clId="{CC7806E7-8F1D-47BA-90A4-B71E704E6C1E}" dt="2023-12-01T22:17:22.404" v="454" actId="27636"/>
          <ac:spMkLst>
            <pc:docMk/>
            <pc:sldMk cId="2992999759" sldId="2144327433"/>
            <ac:spMk id="2" creationId="{88153B2C-2877-C7BE-6988-F1445B4DEE2D}"/>
          </ac:spMkLst>
        </pc:spChg>
        <pc:spChg chg="mod ord">
          <ac:chgData name="Palat, Sudeep K" userId="390027dc-b2b2-4eb5-bbc6-0fe24e5cb745" providerId="ADAL" clId="{CC7806E7-8F1D-47BA-90A4-B71E704E6C1E}" dt="2023-12-01T22:16:17.118" v="271" actId="700"/>
          <ac:spMkLst>
            <pc:docMk/>
            <pc:sldMk cId="2992999759" sldId="2144327433"/>
            <ac:spMk id="3" creationId="{79089525-5666-C9A7-9296-5B1A5D9BC12A}"/>
          </ac:spMkLst>
        </pc:spChg>
        <pc:spChg chg="add mod ord">
          <ac:chgData name="Palat, Sudeep K" userId="390027dc-b2b2-4eb5-bbc6-0fe24e5cb745" providerId="ADAL" clId="{CC7806E7-8F1D-47BA-90A4-B71E704E6C1E}" dt="2023-12-01T22:17:29.812" v="455" actId="15"/>
          <ac:spMkLst>
            <pc:docMk/>
            <pc:sldMk cId="2992999759" sldId="2144327433"/>
            <ac:spMk id="4" creationId="{752C18FF-06CC-27ED-29DC-CA17FB6C2776}"/>
          </ac:spMkLst>
        </pc:spChg>
      </pc:sldChg>
    </pc:docChg>
  </pc:docChgLst>
  <pc:docChgLst>
    <pc:chgData name="Lee, Daewon" userId="28e05387-f4f7-48b2-9372-792a3072852d" providerId="ADAL" clId="{191F958C-CB55-4B8B-9695-16EEF63B6331}"/>
    <pc:docChg chg="modSld">
      <pc:chgData name="Lee, Daewon" userId="28e05387-f4f7-48b2-9372-792a3072852d" providerId="ADAL" clId="{191F958C-CB55-4B8B-9695-16EEF63B6331}" dt="2023-09-03T21:18:37.408" v="9" actId="403"/>
      <pc:docMkLst>
        <pc:docMk/>
      </pc:docMkLst>
      <pc:sldChg chg="modSp mod">
        <pc:chgData name="Lee, Daewon" userId="28e05387-f4f7-48b2-9372-792a3072852d" providerId="ADAL" clId="{191F958C-CB55-4B8B-9695-16EEF63B6331}" dt="2023-09-03T21:18:37.408" v="9" actId="403"/>
        <pc:sldMkLst>
          <pc:docMk/>
          <pc:sldMk cId="3389059086" sldId="2144327419"/>
        </pc:sldMkLst>
        <pc:spChg chg="mod">
          <ac:chgData name="Lee, Daewon" userId="28e05387-f4f7-48b2-9372-792a3072852d" providerId="ADAL" clId="{191F958C-CB55-4B8B-9695-16EEF63B6331}" dt="2023-09-03T21:18:37.408" v="9" actId="403"/>
          <ac:spMkLst>
            <pc:docMk/>
            <pc:sldMk cId="3389059086" sldId="2144327419"/>
            <ac:spMk id="2" creationId="{586FE957-3966-4252-A9FC-C42F352E53A9}"/>
          </ac:spMkLst>
        </pc:spChg>
      </pc:sldChg>
    </pc:docChg>
  </pc:docChgLst>
  <pc:docChgLst>
    <pc:chgData name="Xiong, Gang" userId="S::gang.xiong@intel.com::efc7da4e-b2e2-42b1-ae14-a9b37066c0e5" providerId="AD" clId="Web-{FABBAF65-D1B6-4778-3C56-15E6094C1257}"/>
    <pc:docChg chg="modSld">
      <pc:chgData name="Xiong, Gang" userId="S::gang.xiong@intel.com::efc7da4e-b2e2-42b1-ae14-a9b37066c0e5" providerId="AD" clId="Web-{FABBAF65-D1B6-4778-3C56-15E6094C1257}" dt="2023-12-01T03:00:48.663" v="1" actId="20577"/>
      <pc:docMkLst>
        <pc:docMk/>
      </pc:docMkLst>
      <pc:sldChg chg="modSp">
        <pc:chgData name="Xiong, Gang" userId="S::gang.xiong@intel.com::efc7da4e-b2e2-42b1-ae14-a9b37066c0e5" providerId="AD" clId="Web-{FABBAF65-D1B6-4778-3C56-15E6094C1257}" dt="2023-12-01T03:00:48.663" v="1" actId="20577"/>
        <pc:sldMkLst>
          <pc:docMk/>
          <pc:sldMk cId="2764233528" sldId="2144327429"/>
        </pc:sldMkLst>
        <pc:spChg chg="mod">
          <ac:chgData name="Xiong, Gang" userId="S::gang.xiong@intel.com::efc7da4e-b2e2-42b1-ae14-a9b37066c0e5" providerId="AD" clId="Web-{FABBAF65-D1B6-4778-3C56-15E6094C1257}" dt="2023-12-01T03:00:48.663" v="1" actId="20577"/>
          <ac:spMkLst>
            <pc:docMk/>
            <pc:sldMk cId="2764233528" sldId="2144327429"/>
            <ac:spMk id="3" creationId="{5BD4BDDF-2648-621B-BA82-897C05179798}"/>
          </ac:spMkLst>
        </pc:spChg>
      </pc:sldChg>
    </pc:docChg>
  </pc:docChgLst>
  <pc:docChgLst>
    <pc:chgData name="Chervyakov, Andrey" userId="S::andrey.chervyakov@intel.com::dbdfc4e7-c505-4785-a117-c03dfe609c52" providerId="AD" clId="Web-{9332B045-E1F6-CD0E-EBFB-B9E9781C8644}"/>
    <pc:docChg chg="mod">
      <pc:chgData name="Chervyakov, Andrey" userId="S::andrey.chervyakov@intel.com::dbdfc4e7-c505-4785-a117-c03dfe609c52" providerId="AD" clId="Web-{9332B045-E1F6-CD0E-EBFB-B9E9781C8644}" dt="2023-09-04T07:29:39.514" v="1"/>
      <pc:docMkLst>
        <pc:docMk/>
      </pc:docMkLst>
      <pc:sldChg chg="modCm">
        <pc:chgData name="Chervyakov, Andrey" userId="S::andrey.chervyakov@intel.com::dbdfc4e7-c505-4785-a117-c03dfe609c52" providerId="AD" clId="Web-{9332B045-E1F6-CD0E-EBFB-B9E9781C8644}" dt="2023-09-04T07:29:39.514" v="1"/>
        <pc:sldMkLst>
          <pc:docMk/>
          <pc:sldMk cId="2764233528" sldId="214432742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Chervyakov, Andrey" userId="S::andrey.chervyakov@intel.com::dbdfc4e7-c505-4785-a117-c03dfe609c52" providerId="AD" clId="Web-{9332B045-E1F6-CD0E-EBFB-B9E9781C8644}" dt="2023-09-04T07:29:39.514" v="1"/>
              <pc2:cmMkLst xmlns:pc2="http://schemas.microsoft.com/office/powerpoint/2019/9/main/command">
                <pc:docMk/>
                <pc:sldMk cId="2764233528" sldId="2144327429"/>
                <pc2:cmMk id="{EF548558-D11D-44AD-8B0F-32F8F68EA068}"/>
              </pc2:cmMkLst>
              <pc226:cmRplyChg chg="add">
                <pc226:chgData name="Chervyakov, Andrey" userId="S::andrey.chervyakov@intel.com::dbdfc4e7-c505-4785-a117-c03dfe609c52" providerId="AD" clId="Web-{9332B045-E1F6-CD0E-EBFB-B9E9781C8644}" dt="2023-09-04T07:29:39.514" v="1"/>
                <pc2:cmRplyMkLst xmlns:pc2="http://schemas.microsoft.com/office/powerpoint/2019/9/main/command">
                  <pc:docMk/>
                  <pc:sldMk cId="2764233528" sldId="2144327429"/>
                  <pc2:cmMk id="{EF548558-D11D-44AD-8B0F-32F8F68EA068}"/>
                  <pc2:cmRplyMk id="{20E62417-CB1E-49A1-AC42-6E013BBE3F7B}"/>
                </pc2:cmRplyMkLst>
              </pc226:cmRplyChg>
            </pc226:cmChg>
          </p:ext>
        </pc:ext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IntelOne Text" panose="020B0503020203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CFD7B2-88A6-E34E-8EF8-CB0C7BA47ADD}" type="datetimeFigureOut">
              <a:rPr lang="en-US" smtClean="0">
                <a:latin typeface="IntelOne Text" panose="020B0503020203020204" pitchFamily="34" charset="0"/>
              </a:rPr>
              <a:pPr/>
              <a:t>12/4/2023</a:t>
            </a:fld>
            <a:endParaRPr lang="en-US">
              <a:latin typeface="IntelOne Text" panose="020B0503020203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IntelOne Text" panose="020B0503020203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CFA4E-18EB-6D49-8DE2-7A74038C2C1C}" type="slidenum">
              <a:rPr lang="en-US" smtClean="0">
                <a:latin typeface="IntelOne Text" panose="020B0503020203020204" pitchFamily="34" charset="0"/>
              </a:rPr>
              <a:pPr/>
              <a:t>‹#›</a:t>
            </a:fld>
            <a:endParaRPr lang="en-US">
              <a:latin typeface="IntelOne Text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9941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IntelOne Text" panose="020B0503020203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IntelOne Text" panose="020B0503020203020204" pitchFamily="34" charset="0"/>
              </a:defRPr>
            </a:lvl1pPr>
          </a:lstStyle>
          <a:p>
            <a:fld id="{ED7FC5FE-6F0D-D34A-8EE6-C95B4F5F4DC8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IntelOne Text" panose="020B0503020203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IntelOne Text" panose="020B0503020203020204" pitchFamily="34" charset="0"/>
              </a:defRPr>
            </a:lvl1pPr>
          </a:lstStyle>
          <a:p>
            <a:fld id="{D61C8689-8455-3546-ADF9-3B7273760F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4292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IntelOne Text" panose="020B0503020203020204" pitchFamily="34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IntelOne Text" panose="020B0503020203020204" pitchFamily="34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IntelOne Text" panose="020B0503020203020204" pitchFamily="34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IntelOne Text" panose="020B0503020203020204" pitchFamily="34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IntelOne Text" panose="020B0503020203020204" pitchFamily="34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Blue 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1F4567CD-F1DA-4E8F-ADDF-371B07892411}"/>
              </a:ext>
            </a:extLst>
          </p:cNvPr>
          <p:cNvSpPr/>
          <p:nvPr userDrawn="1"/>
        </p:nvSpPr>
        <p:spPr>
          <a:xfrm>
            <a:off x="645343" y="3713868"/>
            <a:ext cx="118583" cy="118583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no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F16119A-1487-48A7-9CC6-71F9F9535C16}"/>
              </a:ext>
            </a:extLst>
          </p:cNvPr>
          <p:cNvSpPr/>
          <p:nvPr userDrawn="1"/>
        </p:nvSpPr>
        <p:spPr>
          <a:xfrm>
            <a:off x="430352" y="3828181"/>
            <a:ext cx="214991" cy="214991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no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3CF0AA4-E89F-418F-83F2-0CC0FB3DF16B}"/>
              </a:ext>
            </a:extLst>
          </p:cNvPr>
          <p:cNvSpPr/>
          <p:nvPr userDrawn="1"/>
        </p:nvSpPr>
        <p:spPr>
          <a:xfrm>
            <a:off x="645830" y="4043172"/>
            <a:ext cx="457661" cy="457661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no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9F8D4CB-DB57-4130-8BDE-86D5A4C11D49}"/>
              </a:ext>
            </a:extLst>
          </p:cNvPr>
          <p:cNvSpPr/>
          <p:nvPr userDrawn="1"/>
        </p:nvSpPr>
        <p:spPr>
          <a:xfrm>
            <a:off x="1101305" y="0"/>
            <a:ext cx="2573076" cy="4043153"/>
          </a:xfrm>
          <a:prstGeom prst="rect">
            <a:avLst/>
          </a:prstGeom>
          <a:solidFill>
            <a:srgbClr val="E9E9E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no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02BD194-F320-4426-964A-1D4F58024C5F}"/>
              </a:ext>
            </a:extLst>
          </p:cNvPr>
          <p:cNvGrpSpPr/>
          <p:nvPr userDrawn="1"/>
        </p:nvGrpSpPr>
        <p:grpSpPr>
          <a:xfrm>
            <a:off x="1101304" y="4496790"/>
            <a:ext cx="794816" cy="297601"/>
            <a:chOff x="1314450" y="6391094"/>
            <a:chExt cx="1123377" cy="420623"/>
          </a:xfrm>
          <a:solidFill>
            <a:schemeClr val="tx1"/>
          </a:solidFill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1C32755-5BE0-4F78-B52A-08742A60A8EF}"/>
                </a:ext>
              </a:extLst>
            </p:cNvPr>
            <p:cNvSpPr/>
            <p:nvPr/>
          </p:nvSpPr>
          <p:spPr>
            <a:xfrm>
              <a:off x="1314450" y="6396809"/>
              <a:ext cx="78581" cy="78581"/>
            </a:xfrm>
            <a:custGeom>
              <a:avLst/>
              <a:gdLst>
                <a:gd name="connsiteX0" fmla="*/ 0 w 78581"/>
                <a:gd name="connsiteY0" fmla="*/ 0 h 78581"/>
                <a:gd name="connsiteX1" fmla="*/ 78581 w 78581"/>
                <a:gd name="connsiteY1" fmla="*/ 0 h 78581"/>
                <a:gd name="connsiteX2" fmla="*/ 78581 w 78581"/>
                <a:gd name="connsiteY2" fmla="*/ 78581 h 78581"/>
                <a:gd name="connsiteX3" fmla="*/ 0 w 78581"/>
                <a:gd name="connsiteY3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81" h="78581">
                  <a:moveTo>
                    <a:pt x="0" y="0"/>
                  </a:moveTo>
                  <a:lnTo>
                    <a:pt x="78581" y="0"/>
                  </a:lnTo>
                  <a:lnTo>
                    <a:pt x="78581" y="78581"/>
                  </a:lnTo>
                  <a:lnTo>
                    <a:pt x="0" y="78581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33F9D2F-6ED9-4D82-B111-BEFD50CBB7B2}"/>
                </a:ext>
              </a:extLst>
            </p:cNvPr>
            <p:cNvSpPr/>
            <p:nvPr/>
          </p:nvSpPr>
          <p:spPr>
            <a:xfrm>
              <a:off x="1316545" y="6391094"/>
              <a:ext cx="995171" cy="420623"/>
            </a:xfrm>
            <a:custGeom>
              <a:avLst/>
              <a:gdLst>
                <a:gd name="connsiteX0" fmla="*/ 74486 w 995171"/>
                <a:gd name="connsiteY0" fmla="*/ 131921 h 420623"/>
                <a:gd name="connsiteX1" fmla="*/ 0 w 995171"/>
                <a:gd name="connsiteY1" fmla="*/ 131921 h 420623"/>
                <a:gd name="connsiteX2" fmla="*/ 0 w 995171"/>
                <a:gd name="connsiteY2" fmla="*/ 414719 h 420623"/>
                <a:gd name="connsiteX3" fmla="*/ 74486 w 995171"/>
                <a:gd name="connsiteY3" fmla="*/ 414719 h 420623"/>
                <a:gd name="connsiteX4" fmla="*/ 74486 w 995171"/>
                <a:gd name="connsiteY4" fmla="*/ 131921 h 420623"/>
                <a:gd name="connsiteX5" fmla="*/ 568262 w 995171"/>
                <a:gd name="connsiteY5" fmla="*/ 417576 h 420623"/>
                <a:gd name="connsiteX6" fmla="*/ 568262 w 995171"/>
                <a:gd name="connsiteY6" fmla="*/ 348234 h 420623"/>
                <a:gd name="connsiteX7" fmla="*/ 541306 w 995171"/>
                <a:gd name="connsiteY7" fmla="*/ 346520 h 420623"/>
                <a:gd name="connsiteX8" fmla="*/ 523780 w 995171"/>
                <a:gd name="connsiteY8" fmla="*/ 338804 h 420623"/>
                <a:gd name="connsiteX9" fmla="*/ 516065 w 995171"/>
                <a:gd name="connsiteY9" fmla="*/ 321945 h 420623"/>
                <a:gd name="connsiteX10" fmla="*/ 514350 w 995171"/>
                <a:gd name="connsiteY10" fmla="*/ 294608 h 420623"/>
                <a:gd name="connsiteX11" fmla="*/ 514350 w 995171"/>
                <a:gd name="connsiteY11" fmla="*/ 195644 h 420623"/>
                <a:gd name="connsiteX12" fmla="*/ 568262 w 995171"/>
                <a:gd name="connsiteY12" fmla="*/ 195644 h 420623"/>
                <a:gd name="connsiteX13" fmla="*/ 568262 w 995171"/>
                <a:gd name="connsiteY13" fmla="*/ 131921 h 420623"/>
                <a:gd name="connsiteX14" fmla="*/ 514350 w 995171"/>
                <a:gd name="connsiteY14" fmla="*/ 131921 h 420623"/>
                <a:gd name="connsiteX15" fmla="*/ 514350 w 995171"/>
                <a:gd name="connsiteY15" fmla="*/ 21812 h 420623"/>
                <a:gd name="connsiteX16" fmla="*/ 439865 w 995171"/>
                <a:gd name="connsiteY16" fmla="*/ 21812 h 420623"/>
                <a:gd name="connsiteX17" fmla="*/ 439865 w 995171"/>
                <a:gd name="connsiteY17" fmla="*/ 295180 h 420623"/>
                <a:gd name="connsiteX18" fmla="*/ 445865 w 995171"/>
                <a:gd name="connsiteY18" fmla="*/ 353473 h 420623"/>
                <a:gd name="connsiteX19" fmla="*/ 465677 w 995171"/>
                <a:gd name="connsiteY19" fmla="*/ 391001 h 420623"/>
                <a:gd name="connsiteX20" fmla="*/ 502063 w 995171"/>
                <a:gd name="connsiteY20" fmla="*/ 411385 h 420623"/>
                <a:gd name="connsiteX21" fmla="*/ 558927 w 995171"/>
                <a:gd name="connsiteY21" fmla="*/ 417671 h 420623"/>
                <a:gd name="connsiteX22" fmla="*/ 568262 w 995171"/>
                <a:gd name="connsiteY22" fmla="*/ 417671 h 420623"/>
                <a:gd name="connsiteX23" fmla="*/ 995172 w 995171"/>
                <a:gd name="connsiteY23" fmla="*/ 0 h 420623"/>
                <a:gd name="connsiteX24" fmla="*/ 920687 w 995171"/>
                <a:gd name="connsiteY24" fmla="*/ 0 h 420623"/>
                <a:gd name="connsiteX25" fmla="*/ 920687 w 995171"/>
                <a:gd name="connsiteY25" fmla="*/ 414719 h 420623"/>
                <a:gd name="connsiteX26" fmla="*/ 995172 w 995171"/>
                <a:gd name="connsiteY26" fmla="*/ 414719 h 420623"/>
                <a:gd name="connsiteX27" fmla="*/ 995172 w 995171"/>
                <a:gd name="connsiteY27" fmla="*/ 0 h 420623"/>
                <a:gd name="connsiteX28" fmla="*/ 367951 w 995171"/>
                <a:gd name="connsiteY28" fmla="*/ 159830 h 420623"/>
                <a:gd name="connsiteX29" fmla="*/ 281273 w 995171"/>
                <a:gd name="connsiteY29" fmla="*/ 126206 h 420623"/>
                <a:gd name="connsiteX30" fmla="*/ 232410 w 995171"/>
                <a:gd name="connsiteY30" fmla="*/ 137065 h 420623"/>
                <a:gd name="connsiteX31" fmla="*/ 195358 w 995171"/>
                <a:gd name="connsiteY31" fmla="*/ 167259 h 420623"/>
                <a:gd name="connsiteX32" fmla="*/ 191262 w 995171"/>
                <a:gd name="connsiteY32" fmla="*/ 172498 h 420623"/>
                <a:gd name="connsiteX33" fmla="*/ 191262 w 995171"/>
                <a:gd name="connsiteY33" fmla="*/ 167831 h 420623"/>
                <a:gd name="connsiteX34" fmla="*/ 191262 w 995171"/>
                <a:gd name="connsiteY34" fmla="*/ 132017 h 420623"/>
                <a:gd name="connsiteX35" fmla="*/ 117920 w 995171"/>
                <a:gd name="connsiteY35" fmla="*/ 132017 h 420623"/>
                <a:gd name="connsiteX36" fmla="*/ 117920 w 995171"/>
                <a:gd name="connsiteY36" fmla="*/ 414814 h 420623"/>
                <a:gd name="connsiteX37" fmla="*/ 191929 w 995171"/>
                <a:gd name="connsiteY37" fmla="*/ 414814 h 420623"/>
                <a:gd name="connsiteX38" fmla="*/ 191929 w 995171"/>
                <a:gd name="connsiteY38" fmla="*/ 264128 h 420623"/>
                <a:gd name="connsiteX39" fmla="*/ 192024 w 995171"/>
                <a:gd name="connsiteY39" fmla="*/ 274606 h 420623"/>
                <a:gd name="connsiteX40" fmla="*/ 192119 w 995171"/>
                <a:gd name="connsiteY40" fmla="*/ 269558 h 420623"/>
                <a:gd name="connsiteX41" fmla="*/ 211741 w 995171"/>
                <a:gd name="connsiteY41" fmla="*/ 210884 h 420623"/>
                <a:gd name="connsiteX42" fmla="*/ 258985 w 995171"/>
                <a:gd name="connsiteY42" fmla="*/ 190786 h 420623"/>
                <a:gd name="connsiteX43" fmla="*/ 307753 w 995171"/>
                <a:gd name="connsiteY43" fmla="*/ 210407 h 420623"/>
                <a:gd name="connsiteX44" fmla="*/ 323945 w 995171"/>
                <a:gd name="connsiteY44" fmla="*/ 264605 h 420623"/>
                <a:gd name="connsiteX45" fmla="*/ 323945 w 995171"/>
                <a:gd name="connsiteY45" fmla="*/ 264605 h 420623"/>
                <a:gd name="connsiteX46" fmla="*/ 323945 w 995171"/>
                <a:gd name="connsiteY46" fmla="*/ 265176 h 420623"/>
                <a:gd name="connsiteX47" fmla="*/ 323945 w 995171"/>
                <a:gd name="connsiteY47" fmla="*/ 265271 h 420623"/>
                <a:gd name="connsiteX48" fmla="*/ 323945 w 995171"/>
                <a:gd name="connsiteY48" fmla="*/ 414814 h 420623"/>
                <a:gd name="connsiteX49" fmla="*/ 399098 w 995171"/>
                <a:gd name="connsiteY49" fmla="*/ 414814 h 420623"/>
                <a:gd name="connsiteX50" fmla="*/ 399098 w 995171"/>
                <a:gd name="connsiteY50" fmla="*/ 254222 h 420623"/>
                <a:gd name="connsiteX51" fmla="*/ 367951 w 995171"/>
                <a:gd name="connsiteY51" fmla="*/ 159830 h 420623"/>
                <a:gd name="connsiteX52" fmla="*/ 881825 w 995171"/>
                <a:gd name="connsiteY52" fmla="*/ 272796 h 420623"/>
                <a:gd name="connsiteX53" fmla="*/ 871061 w 995171"/>
                <a:gd name="connsiteY53" fmla="*/ 215646 h 420623"/>
                <a:gd name="connsiteX54" fmla="*/ 841057 w 995171"/>
                <a:gd name="connsiteY54" fmla="*/ 168974 h 420623"/>
                <a:gd name="connsiteX55" fmla="*/ 794957 w 995171"/>
                <a:gd name="connsiteY55" fmla="*/ 137636 h 420623"/>
                <a:gd name="connsiteX56" fmla="*/ 735806 w 995171"/>
                <a:gd name="connsiteY56" fmla="*/ 126302 h 420623"/>
                <a:gd name="connsiteX57" fmla="*/ 678371 w 995171"/>
                <a:gd name="connsiteY57" fmla="*/ 137922 h 420623"/>
                <a:gd name="connsiteX58" fmla="*/ 631698 w 995171"/>
                <a:gd name="connsiteY58" fmla="*/ 169355 h 420623"/>
                <a:gd name="connsiteX59" fmla="*/ 600266 w 995171"/>
                <a:gd name="connsiteY59" fmla="*/ 216027 h 420623"/>
                <a:gd name="connsiteX60" fmla="*/ 588645 w 995171"/>
                <a:gd name="connsiteY60" fmla="*/ 273463 h 420623"/>
                <a:gd name="connsiteX61" fmla="*/ 599694 w 995171"/>
                <a:gd name="connsiteY61" fmla="*/ 330899 h 420623"/>
                <a:gd name="connsiteX62" fmla="*/ 630269 w 995171"/>
                <a:gd name="connsiteY62" fmla="*/ 377571 h 420623"/>
                <a:gd name="connsiteX63" fmla="*/ 677513 w 995171"/>
                <a:gd name="connsiteY63" fmla="*/ 409004 h 420623"/>
                <a:gd name="connsiteX64" fmla="*/ 738092 w 995171"/>
                <a:gd name="connsiteY64" fmla="*/ 420624 h 420623"/>
                <a:gd name="connsiteX65" fmla="*/ 863918 w 995171"/>
                <a:gd name="connsiteY65" fmla="*/ 365093 h 420623"/>
                <a:gd name="connsiteX66" fmla="*/ 810292 w 995171"/>
                <a:gd name="connsiteY66" fmla="*/ 324231 h 420623"/>
                <a:gd name="connsiteX67" fmla="*/ 738664 w 995171"/>
                <a:gd name="connsiteY67" fmla="*/ 355854 h 420623"/>
                <a:gd name="connsiteX68" fmla="*/ 687229 w 995171"/>
                <a:gd name="connsiteY68" fmla="*/ 341376 h 420623"/>
                <a:gd name="connsiteX69" fmla="*/ 660368 w 995171"/>
                <a:gd name="connsiteY69" fmla="*/ 302133 h 420623"/>
                <a:gd name="connsiteX70" fmla="*/ 659606 w 995171"/>
                <a:gd name="connsiteY70" fmla="*/ 299466 h 420623"/>
                <a:gd name="connsiteX71" fmla="*/ 881825 w 995171"/>
                <a:gd name="connsiteY71" fmla="*/ 299466 h 420623"/>
                <a:gd name="connsiteX72" fmla="*/ 881825 w 995171"/>
                <a:gd name="connsiteY72" fmla="*/ 272796 h 420623"/>
                <a:gd name="connsiteX73" fmla="*/ 660368 w 995171"/>
                <a:gd name="connsiteY73" fmla="*/ 246793 h 420623"/>
                <a:gd name="connsiteX74" fmla="*/ 735330 w 995171"/>
                <a:gd name="connsiteY74" fmla="*/ 189929 h 420623"/>
                <a:gd name="connsiteX75" fmla="*/ 810387 w 995171"/>
                <a:gd name="connsiteY75" fmla="*/ 246698 h 420623"/>
                <a:gd name="connsiteX76" fmla="*/ 660368 w 995171"/>
                <a:gd name="connsiteY76" fmla="*/ 246793 h 42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95171" h="420623">
                  <a:moveTo>
                    <a:pt x="74486" y="131921"/>
                  </a:moveTo>
                  <a:lnTo>
                    <a:pt x="0" y="131921"/>
                  </a:lnTo>
                  <a:lnTo>
                    <a:pt x="0" y="414719"/>
                  </a:lnTo>
                  <a:lnTo>
                    <a:pt x="74486" y="414719"/>
                  </a:lnTo>
                  <a:lnTo>
                    <a:pt x="74486" y="131921"/>
                  </a:lnTo>
                  <a:close/>
                  <a:moveTo>
                    <a:pt x="568262" y="417576"/>
                  </a:moveTo>
                  <a:lnTo>
                    <a:pt x="568262" y="348234"/>
                  </a:lnTo>
                  <a:cubicBezTo>
                    <a:pt x="557308" y="348139"/>
                    <a:pt x="548259" y="347567"/>
                    <a:pt x="541306" y="346520"/>
                  </a:cubicBezTo>
                  <a:cubicBezTo>
                    <a:pt x="533591" y="345281"/>
                    <a:pt x="527685" y="342710"/>
                    <a:pt x="523780" y="338804"/>
                  </a:cubicBezTo>
                  <a:cubicBezTo>
                    <a:pt x="519875" y="334899"/>
                    <a:pt x="517303" y="329184"/>
                    <a:pt x="516065" y="321945"/>
                  </a:cubicBezTo>
                  <a:cubicBezTo>
                    <a:pt x="514922" y="314992"/>
                    <a:pt x="514350" y="305753"/>
                    <a:pt x="514350" y="294608"/>
                  </a:cubicBezTo>
                  <a:lnTo>
                    <a:pt x="514350" y="195644"/>
                  </a:lnTo>
                  <a:lnTo>
                    <a:pt x="568262" y="195644"/>
                  </a:lnTo>
                  <a:lnTo>
                    <a:pt x="568262" y="131921"/>
                  </a:lnTo>
                  <a:lnTo>
                    <a:pt x="514350" y="131921"/>
                  </a:lnTo>
                  <a:lnTo>
                    <a:pt x="514350" y="21812"/>
                  </a:lnTo>
                  <a:lnTo>
                    <a:pt x="439865" y="21812"/>
                  </a:lnTo>
                  <a:lnTo>
                    <a:pt x="439865" y="295180"/>
                  </a:lnTo>
                  <a:cubicBezTo>
                    <a:pt x="439865" y="318230"/>
                    <a:pt x="441865" y="337852"/>
                    <a:pt x="445865" y="353473"/>
                  </a:cubicBezTo>
                  <a:cubicBezTo>
                    <a:pt x="449771" y="368903"/>
                    <a:pt x="456438" y="381572"/>
                    <a:pt x="465677" y="391001"/>
                  </a:cubicBezTo>
                  <a:cubicBezTo>
                    <a:pt x="474917" y="400431"/>
                    <a:pt x="487204" y="407289"/>
                    <a:pt x="502063" y="411385"/>
                  </a:cubicBezTo>
                  <a:cubicBezTo>
                    <a:pt x="517112" y="415481"/>
                    <a:pt x="536258" y="417671"/>
                    <a:pt x="558927" y="417671"/>
                  </a:cubicBezTo>
                  <a:lnTo>
                    <a:pt x="568262" y="417671"/>
                  </a:lnTo>
                  <a:close/>
                  <a:moveTo>
                    <a:pt x="995172" y="0"/>
                  </a:moveTo>
                  <a:lnTo>
                    <a:pt x="920687" y="0"/>
                  </a:lnTo>
                  <a:lnTo>
                    <a:pt x="920687" y="414719"/>
                  </a:lnTo>
                  <a:lnTo>
                    <a:pt x="995172" y="414719"/>
                  </a:lnTo>
                  <a:lnTo>
                    <a:pt x="995172" y="0"/>
                  </a:lnTo>
                  <a:close/>
                  <a:moveTo>
                    <a:pt x="367951" y="159830"/>
                  </a:moveTo>
                  <a:cubicBezTo>
                    <a:pt x="347282" y="137541"/>
                    <a:pt x="318135" y="126206"/>
                    <a:pt x="281273" y="126206"/>
                  </a:cubicBezTo>
                  <a:cubicBezTo>
                    <a:pt x="263462" y="126206"/>
                    <a:pt x="247079" y="129921"/>
                    <a:pt x="232410" y="137065"/>
                  </a:cubicBezTo>
                  <a:cubicBezTo>
                    <a:pt x="217742" y="144304"/>
                    <a:pt x="205264" y="154496"/>
                    <a:pt x="195358" y="167259"/>
                  </a:cubicBezTo>
                  <a:lnTo>
                    <a:pt x="191262" y="172498"/>
                  </a:lnTo>
                  <a:lnTo>
                    <a:pt x="191262" y="167831"/>
                  </a:lnTo>
                  <a:lnTo>
                    <a:pt x="191262" y="132017"/>
                  </a:lnTo>
                  <a:lnTo>
                    <a:pt x="117920" y="132017"/>
                  </a:lnTo>
                  <a:lnTo>
                    <a:pt x="117920" y="414814"/>
                  </a:lnTo>
                  <a:lnTo>
                    <a:pt x="191929" y="414814"/>
                  </a:lnTo>
                  <a:lnTo>
                    <a:pt x="191929" y="264128"/>
                  </a:lnTo>
                  <a:lnTo>
                    <a:pt x="192024" y="274606"/>
                  </a:lnTo>
                  <a:cubicBezTo>
                    <a:pt x="192024" y="272891"/>
                    <a:pt x="192024" y="271177"/>
                    <a:pt x="192119" y="269558"/>
                  </a:cubicBezTo>
                  <a:cubicBezTo>
                    <a:pt x="192881" y="243173"/>
                    <a:pt x="199454" y="223456"/>
                    <a:pt x="211741" y="210884"/>
                  </a:cubicBezTo>
                  <a:cubicBezTo>
                    <a:pt x="224790" y="197549"/>
                    <a:pt x="240697" y="190786"/>
                    <a:pt x="258985" y="190786"/>
                  </a:cubicBezTo>
                  <a:cubicBezTo>
                    <a:pt x="280511" y="190786"/>
                    <a:pt x="296894" y="197358"/>
                    <a:pt x="307753" y="210407"/>
                  </a:cubicBezTo>
                  <a:cubicBezTo>
                    <a:pt x="318421" y="223171"/>
                    <a:pt x="323850" y="241364"/>
                    <a:pt x="323945" y="264605"/>
                  </a:cubicBezTo>
                  <a:lnTo>
                    <a:pt x="323945" y="264605"/>
                  </a:lnTo>
                  <a:lnTo>
                    <a:pt x="323945" y="265176"/>
                  </a:lnTo>
                  <a:lnTo>
                    <a:pt x="323945" y="265271"/>
                  </a:lnTo>
                  <a:lnTo>
                    <a:pt x="323945" y="414814"/>
                  </a:lnTo>
                  <a:lnTo>
                    <a:pt x="399098" y="414814"/>
                  </a:lnTo>
                  <a:lnTo>
                    <a:pt x="399098" y="254222"/>
                  </a:lnTo>
                  <a:cubicBezTo>
                    <a:pt x="399193" y="213931"/>
                    <a:pt x="388620" y="182118"/>
                    <a:pt x="367951" y="159830"/>
                  </a:cubicBezTo>
                  <a:moveTo>
                    <a:pt x="881825" y="272796"/>
                  </a:moveTo>
                  <a:cubicBezTo>
                    <a:pt x="881825" y="252508"/>
                    <a:pt x="878205" y="233267"/>
                    <a:pt x="871061" y="215646"/>
                  </a:cubicBezTo>
                  <a:cubicBezTo>
                    <a:pt x="863918" y="198025"/>
                    <a:pt x="853821" y="182309"/>
                    <a:pt x="841057" y="168974"/>
                  </a:cubicBezTo>
                  <a:cubicBezTo>
                    <a:pt x="828294" y="155639"/>
                    <a:pt x="812768" y="145066"/>
                    <a:pt x="794957" y="137636"/>
                  </a:cubicBezTo>
                  <a:cubicBezTo>
                    <a:pt x="777145" y="130112"/>
                    <a:pt x="757238" y="126302"/>
                    <a:pt x="735806" y="126302"/>
                  </a:cubicBezTo>
                  <a:cubicBezTo>
                    <a:pt x="715518" y="126302"/>
                    <a:pt x="696182" y="130207"/>
                    <a:pt x="678371" y="137922"/>
                  </a:cubicBezTo>
                  <a:cubicBezTo>
                    <a:pt x="660559" y="145637"/>
                    <a:pt x="644843" y="156210"/>
                    <a:pt x="631698" y="169355"/>
                  </a:cubicBezTo>
                  <a:cubicBezTo>
                    <a:pt x="618554" y="182499"/>
                    <a:pt x="607981" y="198215"/>
                    <a:pt x="600266" y="216027"/>
                  </a:cubicBezTo>
                  <a:cubicBezTo>
                    <a:pt x="592550" y="233839"/>
                    <a:pt x="588645" y="253175"/>
                    <a:pt x="588645" y="273463"/>
                  </a:cubicBezTo>
                  <a:cubicBezTo>
                    <a:pt x="588645" y="293751"/>
                    <a:pt x="592360" y="313087"/>
                    <a:pt x="599694" y="330899"/>
                  </a:cubicBezTo>
                  <a:cubicBezTo>
                    <a:pt x="607028" y="348710"/>
                    <a:pt x="617315" y="364426"/>
                    <a:pt x="630269" y="377571"/>
                  </a:cubicBezTo>
                  <a:cubicBezTo>
                    <a:pt x="643223" y="390716"/>
                    <a:pt x="659130" y="401288"/>
                    <a:pt x="677513" y="409004"/>
                  </a:cubicBezTo>
                  <a:cubicBezTo>
                    <a:pt x="695897" y="416719"/>
                    <a:pt x="716280" y="420624"/>
                    <a:pt x="738092" y="420624"/>
                  </a:cubicBezTo>
                  <a:cubicBezTo>
                    <a:pt x="801148" y="420624"/>
                    <a:pt x="840391" y="391954"/>
                    <a:pt x="863918" y="365093"/>
                  </a:cubicBezTo>
                  <a:lnTo>
                    <a:pt x="810292" y="324231"/>
                  </a:lnTo>
                  <a:cubicBezTo>
                    <a:pt x="798957" y="337661"/>
                    <a:pt x="772192" y="355854"/>
                    <a:pt x="738664" y="355854"/>
                  </a:cubicBezTo>
                  <a:cubicBezTo>
                    <a:pt x="717614" y="355854"/>
                    <a:pt x="700373" y="350996"/>
                    <a:pt x="687229" y="341376"/>
                  </a:cubicBezTo>
                  <a:cubicBezTo>
                    <a:pt x="674084" y="331756"/>
                    <a:pt x="665036" y="318611"/>
                    <a:pt x="660368" y="302133"/>
                  </a:cubicBezTo>
                  <a:lnTo>
                    <a:pt x="659606" y="299466"/>
                  </a:lnTo>
                  <a:lnTo>
                    <a:pt x="881825" y="299466"/>
                  </a:lnTo>
                  <a:lnTo>
                    <a:pt x="881825" y="272796"/>
                  </a:lnTo>
                  <a:close/>
                  <a:moveTo>
                    <a:pt x="660368" y="246793"/>
                  </a:moveTo>
                  <a:cubicBezTo>
                    <a:pt x="660368" y="226124"/>
                    <a:pt x="684086" y="189929"/>
                    <a:pt x="735330" y="189929"/>
                  </a:cubicBezTo>
                  <a:cubicBezTo>
                    <a:pt x="786575" y="189929"/>
                    <a:pt x="810387" y="226028"/>
                    <a:pt x="810387" y="246698"/>
                  </a:cubicBezTo>
                  <a:lnTo>
                    <a:pt x="660368" y="2467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1C42114-E0DC-41C5-A333-869DAB921F8F}"/>
                </a:ext>
              </a:extLst>
            </p:cNvPr>
            <p:cNvSpPr/>
            <p:nvPr/>
          </p:nvSpPr>
          <p:spPr>
            <a:xfrm>
              <a:off x="2358770" y="6728469"/>
              <a:ext cx="79057" cy="79057"/>
            </a:xfrm>
            <a:custGeom>
              <a:avLst/>
              <a:gdLst>
                <a:gd name="connsiteX0" fmla="*/ 39529 w 79057"/>
                <a:gd name="connsiteY0" fmla="*/ 5620 h 79057"/>
                <a:gd name="connsiteX1" fmla="*/ 73438 w 79057"/>
                <a:gd name="connsiteY1" fmla="*/ 39529 h 79057"/>
                <a:gd name="connsiteX2" fmla="*/ 39529 w 79057"/>
                <a:gd name="connsiteY2" fmla="*/ 73438 h 79057"/>
                <a:gd name="connsiteX3" fmla="*/ 5620 w 79057"/>
                <a:gd name="connsiteY3" fmla="*/ 39529 h 79057"/>
                <a:gd name="connsiteX4" fmla="*/ 39529 w 79057"/>
                <a:gd name="connsiteY4" fmla="*/ 5620 h 79057"/>
                <a:gd name="connsiteX5" fmla="*/ 39529 w 79057"/>
                <a:gd name="connsiteY5" fmla="*/ 0 h 79057"/>
                <a:gd name="connsiteX6" fmla="*/ 0 w 79057"/>
                <a:gd name="connsiteY6" fmla="*/ 39529 h 79057"/>
                <a:gd name="connsiteX7" fmla="*/ 39529 w 79057"/>
                <a:gd name="connsiteY7" fmla="*/ 79058 h 79057"/>
                <a:gd name="connsiteX8" fmla="*/ 79058 w 79057"/>
                <a:gd name="connsiteY8" fmla="*/ 39529 h 79057"/>
                <a:gd name="connsiteX9" fmla="*/ 39529 w 79057"/>
                <a:gd name="connsiteY9" fmla="*/ 0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057" h="79057">
                  <a:moveTo>
                    <a:pt x="39529" y="5620"/>
                  </a:moveTo>
                  <a:cubicBezTo>
                    <a:pt x="58198" y="5620"/>
                    <a:pt x="73438" y="20860"/>
                    <a:pt x="73438" y="39529"/>
                  </a:cubicBezTo>
                  <a:cubicBezTo>
                    <a:pt x="73438" y="58198"/>
                    <a:pt x="58198" y="73438"/>
                    <a:pt x="39529" y="73438"/>
                  </a:cubicBezTo>
                  <a:cubicBezTo>
                    <a:pt x="20860" y="73438"/>
                    <a:pt x="5620" y="58198"/>
                    <a:pt x="5620" y="39529"/>
                  </a:cubicBezTo>
                  <a:cubicBezTo>
                    <a:pt x="5620" y="20860"/>
                    <a:pt x="20860" y="5620"/>
                    <a:pt x="39529" y="5620"/>
                  </a:cubicBezTo>
                  <a:moveTo>
                    <a:pt x="39529" y="0"/>
                  </a:moveTo>
                  <a:cubicBezTo>
                    <a:pt x="17717" y="0"/>
                    <a:pt x="0" y="17717"/>
                    <a:pt x="0" y="39529"/>
                  </a:cubicBezTo>
                  <a:cubicBezTo>
                    <a:pt x="0" y="61341"/>
                    <a:pt x="17717" y="79058"/>
                    <a:pt x="39529" y="79058"/>
                  </a:cubicBezTo>
                  <a:cubicBezTo>
                    <a:pt x="61341" y="79058"/>
                    <a:pt x="79058" y="61341"/>
                    <a:pt x="79058" y="39529"/>
                  </a:cubicBezTo>
                  <a:cubicBezTo>
                    <a:pt x="79058" y="17717"/>
                    <a:pt x="61341" y="0"/>
                    <a:pt x="39529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B18CC9F-8A17-402D-B10E-AE9061E9554F}"/>
                </a:ext>
              </a:extLst>
            </p:cNvPr>
            <p:cNvSpPr/>
            <p:nvPr/>
          </p:nvSpPr>
          <p:spPr>
            <a:xfrm>
              <a:off x="2384869" y="6748090"/>
              <a:ext cx="30765" cy="39528"/>
            </a:xfrm>
            <a:custGeom>
              <a:avLst/>
              <a:gdLst>
                <a:gd name="connsiteX0" fmla="*/ 16383 w 30765"/>
                <a:gd name="connsiteY0" fmla="*/ 95 h 39528"/>
                <a:gd name="connsiteX1" fmla="*/ 23051 w 30765"/>
                <a:gd name="connsiteY1" fmla="*/ 1715 h 39528"/>
                <a:gd name="connsiteX2" fmla="*/ 27718 w 30765"/>
                <a:gd name="connsiteY2" fmla="*/ 6191 h 39528"/>
                <a:gd name="connsiteX3" fmla="*/ 29337 w 30765"/>
                <a:gd name="connsiteY3" fmla="*/ 12478 h 39528"/>
                <a:gd name="connsiteX4" fmla="*/ 27146 w 30765"/>
                <a:gd name="connsiteY4" fmla="*/ 19622 h 39528"/>
                <a:gd name="connsiteX5" fmla="*/ 21812 w 30765"/>
                <a:gd name="connsiteY5" fmla="*/ 23717 h 39528"/>
                <a:gd name="connsiteX6" fmla="*/ 30766 w 30765"/>
                <a:gd name="connsiteY6" fmla="*/ 39529 h 39528"/>
                <a:gd name="connsiteX7" fmla="*/ 23717 w 30765"/>
                <a:gd name="connsiteY7" fmla="*/ 39529 h 39528"/>
                <a:gd name="connsiteX8" fmla="*/ 15526 w 30765"/>
                <a:gd name="connsiteY8" fmla="*/ 24860 h 39528"/>
                <a:gd name="connsiteX9" fmla="*/ 6191 w 30765"/>
                <a:gd name="connsiteY9" fmla="*/ 24860 h 39528"/>
                <a:gd name="connsiteX10" fmla="*/ 6191 w 30765"/>
                <a:gd name="connsiteY10" fmla="*/ 39529 h 39528"/>
                <a:gd name="connsiteX11" fmla="*/ 0 w 30765"/>
                <a:gd name="connsiteY11" fmla="*/ 39529 h 39528"/>
                <a:gd name="connsiteX12" fmla="*/ 0 w 30765"/>
                <a:gd name="connsiteY12" fmla="*/ 0 h 39528"/>
                <a:gd name="connsiteX13" fmla="*/ 16383 w 30765"/>
                <a:gd name="connsiteY13" fmla="*/ 0 h 39528"/>
                <a:gd name="connsiteX14" fmla="*/ 16383 w 30765"/>
                <a:gd name="connsiteY14" fmla="*/ 19336 h 39528"/>
                <a:gd name="connsiteX15" fmla="*/ 19907 w 30765"/>
                <a:gd name="connsiteY15" fmla="*/ 18478 h 39528"/>
                <a:gd name="connsiteX16" fmla="*/ 22289 w 30765"/>
                <a:gd name="connsiteY16" fmla="*/ 16097 h 39528"/>
                <a:gd name="connsiteX17" fmla="*/ 23146 w 30765"/>
                <a:gd name="connsiteY17" fmla="*/ 12573 h 39528"/>
                <a:gd name="connsiteX18" fmla="*/ 22289 w 30765"/>
                <a:gd name="connsiteY18" fmla="*/ 9049 h 39528"/>
                <a:gd name="connsiteX19" fmla="*/ 19907 w 30765"/>
                <a:gd name="connsiteY19" fmla="*/ 6668 h 39528"/>
                <a:gd name="connsiteX20" fmla="*/ 16383 w 30765"/>
                <a:gd name="connsiteY20" fmla="*/ 5810 h 39528"/>
                <a:gd name="connsiteX21" fmla="*/ 6191 w 30765"/>
                <a:gd name="connsiteY21" fmla="*/ 5810 h 39528"/>
                <a:gd name="connsiteX22" fmla="*/ 6191 w 30765"/>
                <a:gd name="connsiteY22" fmla="*/ 19336 h 39528"/>
                <a:gd name="connsiteX23" fmla="*/ 16383 w 30765"/>
                <a:gd name="connsiteY23" fmla="*/ 19336 h 3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765" h="39528">
                  <a:moveTo>
                    <a:pt x="16383" y="95"/>
                  </a:moveTo>
                  <a:cubicBezTo>
                    <a:pt x="18860" y="95"/>
                    <a:pt x="21050" y="667"/>
                    <a:pt x="23051" y="1715"/>
                  </a:cubicBezTo>
                  <a:cubicBezTo>
                    <a:pt x="25051" y="2762"/>
                    <a:pt x="26575" y="4286"/>
                    <a:pt x="27718" y="6191"/>
                  </a:cubicBezTo>
                  <a:cubicBezTo>
                    <a:pt x="28861" y="8096"/>
                    <a:pt x="29337" y="10192"/>
                    <a:pt x="29337" y="12478"/>
                  </a:cubicBezTo>
                  <a:cubicBezTo>
                    <a:pt x="29337" y="15335"/>
                    <a:pt x="28575" y="17717"/>
                    <a:pt x="27146" y="19622"/>
                  </a:cubicBezTo>
                  <a:cubicBezTo>
                    <a:pt x="25718" y="21527"/>
                    <a:pt x="23908" y="22860"/>
                    <a:pt x="21812" y="23717"/>
                  </a:cubicBezTo>
                  <a:lnTo>
                    <a:pt x="30766" y="39529"/>
                  </a:lnTo>
                  <a:lnTo>
                    <a:pt x="23717" y="39529"/>
                  </a:lnTo>
                  <a:lnTo>
                    <a:pt x="15526" y="24860"/>
                  </a:lnTo>
                  <a:lnTo>
                    <a:pt x="6191" y="24860"/>
                  </a:lnTo>
                  <a:lnTo>
                    <a:pt x="6191" y="39529"/>
                  </a:lnTo>
                  <a:lnTo>
                    <a:pt x="0" y="39529"/>
                  </a:lnTo>
                  <a:lnTo>
                    <a:pt x="0" y="0"/>
                  </a:lnTo>
                  <a:lnTo>
                    <a:pt x="16383" y="0"/>
                  </a:lnTo>
                  <a:close/>
                  <a:moveTo>
                    <a:pt x="16383" y="19336"/>
                  </a:moveTo>
                  <a:cubicBezTo>
                    <a:pt x="17717" y="19336"/>
                    <a:pt x="18860" y="19050"/>
                    <a:pt x="19907" y="18478"/>
                  </a:cubicBezTo>
                  <a:cubicBezTo>
                    <a:pt x="20955" y="17907"/>
                    <a:pt x="21717" y="17050"/>
                    <a:pt x="22289" y="16097"/>
                  </a:cubicBezTo>
                  <a:cubicBezTo>
                    <a:pt x="22860" y="15050"/>
                    <a:pt x="23146" y="13906"/>
                    <a:pt x="23146" y="12573"/>
                  </a:cubicBezTo>
                  <a:cubicBezTo>
                    <a:pt x="23146" y="11240"/>
                    <a:pt x="22860" y="10097"/>
                    <a:pt x="22289" y="9049"/>
                  </a:cubicBezTo>
                  <a:cubicBezTo>
                    <a:pt x="21717" y="8001"/>
                    <a:pt x="20860" y="7239"/>
                    <a:pt x="19907" y="6668"/>
                  </a:cubicBezTo>
                  <a:cubicBezTo>
                    <a:pt x="18860" y="6096"/>
                    <a:pt x="17717" y="5810"/>
                    <a:pt x="16383" y="5810"/>
                  </a:cubicBezTo>
                  <a:lnTo>
                    <a:pt x="6191" y="5810"/>
                  </a:lnTo>
                  <a:lnTo>
                    <a:pt x="6191" y="19336"/>
                  </a:lnTo>
                  <a:lnTo>
                    <a:pt x="16383" y="19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157578" y="708122"/>
            <a:ext cx="7357772" cy="470775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200">
                <a:solidFill>
                  <a:schemeClr val="accent1"/>
                </a:solidFill>
                <a:latin typeface="IntelOne Text" panose="020B0503020203020204" pitchFamily="34" charset="77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1156903" y="1226333"/>
            <a:ext cx="7341755" cy="1406139"/>
          </a:xfrm>
        </p:spPr>
        <p:txBody>
          <a:bodyPr anchor="b"/>
          <a:lstStyle>
            <a:lvl1pPr algn="l">
              <a:defRPr sz="45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1156903" y="2701528"/>
            <a:ext cx="7341755" cy="1241822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594772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C827E3-834F-40BA-9518-B0648BD536F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5750" y="1121521"/>
            <a:ext cx="8229600" cy="39864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400" b="0" i="0">
                <a:solidFill>
                  <a:schemeClr val="accent1"/>
                </a:solidFill>
                <a:latin typeface="IntelOne Text" panose="020B0503020203020204" pitchFamily="34" charset="77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68FF6-8FD0-4E13-A01B-AB7AF941CB4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85750" y="1579260"/>
            <a:ext cx="8229600" cy="3029749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86A3C7A-0D03-4ABF-7369-DA48EFB6C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3893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40">
          <p15:clr>
            <a:srgbClr val="FBAE40"/>
          </p15:clr>
        </p15:guide>
        <p15:guide id="3" pos="7152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5750" y="1121521"/>
            <a:ext cx="8229600" cy="397841"/>
          </a:xfrm>
        </p:spPr>
        <p:txBody>
          <a:bodyPr>
            <a:noAutofit/>
          </a:bodyPr>
          <a:lstStyle>
            <a:lvl1pPr marL="0" indent="0">
              <a:buNone/>
              <a:defRPr sz="2400" b="0" i="0">
                <a:solidFill>
                  <a:schemeClr val="accent1"/>
                </a:solidFill>
                <a:latin typeface="IntelOne Text" panose="020B0503020203020204" pitchFamily="34" charset="77"/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285750" y="1579260"/>
            <a:ext cx="4072399" cy="3029749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442952" y="1579260"/>
            <a:ext cx="4072399" cy="3029749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DB6E4F3-2E55-E9EA-4859-9DC5DF5353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6535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&amp; 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285750" y="1579260"/>
            <a:ext cx="4072399" cy="3029749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44795" y="1"/>
            <a:ext cx="4356305" cy="48005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C4D1D699-1964-9A45-A892-EAAC949B82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5750" y="1121521"/>
            <a:ext cx="4072398" cy="397841"/>
          </a:xfrm>
        </p:spPr>
        <p:txBody>
          <a:bodyPr>
            <a:noAutofit/>
          </a:bodyPr>
          <a:lstStyle>
            <a:lvl1pPr marL="0" indent="0">
              <a:buNone/>
              <a:defRPr sz="2100">
                <a:solidFill>
                  <a:schemeClr val="accent1"/>
                </a:solidFill>
                <a:latin typeface="IntelOne Text" panose="020B0503020203020204" pitchFamily="34" charset="77"/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994338F-57B1-028F-1D5E-F45277722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0" y="207630"/>
            <a:ext cx="4072398" cy="81714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98832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&amp; 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5750" y="1121521"/>
            <a:ext cx="4072398" cy="397841"/>
          </a:xfrm>
        </p:spPr>
        <p:txBody>
          <a:bodyPr>
            <a:noAutofit/>
          </a:bodyPr>
          <a:lstStyle>
            <a:lvl1pPr marL="0" indent="0">
              <a:buNone/>
              <a:defRPr sz="2100">
                <a:solidFill>
                  <a:schemeClr val="accent1"/>
                </a:solidFill>
                <a:latin typeface="IntelOne Text" panose="020B0503020203020204" pitchFamily="34" charset="77"/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285750" y="1579260"/>
            <a:ext cx="4072399" cy="3029749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44795" y="207630"/>
            <a:ext cx="4071938" cy="17731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9775C37-EE38-450C-8269-79E50F8E88A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44603" y="1991307"/>
            <a:ext cx="4071938" cy="283701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7DC24117-8044-4F60-A59D-9F61002D6C8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43412" y="2552208"/>
            <a:ext cx="4071938" cy="17731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205F9606-8CF6-4C56-B2B6-E8A04B25F1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43220" y="4325309"/>
            <a:ext cx="4071938" cy="283701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3E60C93-847C-93D6-AE2E-10B0B166D5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0" y="207630"/>
            <a:ext cx="4072398" cy="81714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45180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pa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8801100" cy="48005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48467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5750" y="1081375"/>
            <a:ext cx="8229600" cy="3151397"/>
          </a:xfrm>
        </p:spPr>
        <p:txBody>
          <a:bodyPr>
            <a:normAutofit/>
          </a:bodyPr>
          <a:lstStyle>
            <a:lvl1pPr marL="0" indent="0">
              <a:buNone/>
              <a:defRPr sz="4500" b="0" i="0">
                <a:solidFill>
                  <a:schemeClr val="tx1"/>
                </a:solidFill>
                <a:latin typeface="IntelOne Text" panose="020B0503020203020204" pitchFamily="34" charset="0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74C57F0-3964-4184-8486-C7C3D87AEA3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5750" y="4232771"/>
            <a:ext cx="8229600" cy="376238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  <a:latin typeface="IntelOne Text" panose="020B0503020203020204" pitchFamily="34" charset="77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C08B0F4-E007-F41E-F5D0-77F772EEC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9386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lue 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757C7E27-4D13-40CC-BD02-3CD7453D0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400550" y="342900"/>
            <a:ext cx="4405723" cy="4461622"/>
          </a:xfrm>
          <a:prstGeom prst="rect">
            <a:avLst/>
          </a:prstGeom>
          <a:solidFill>
            <a:srgbClr val="D8D8D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no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3915" y="1960873"/>
            <a:ext cx="3628703" cy="1336787"/>
          </a:xfrm>
        </p:spPr>
        <p:txBody>
          <a:bodyPr anchor="t" anchorCtr="0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65717" y="447067"/>
            <a:ext cx="4075386" cy="83903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5706ADC8-E536-415C-9589-A82AD6F7BDD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565717" y="1360352"/>
            <a:ext cx="4075386" cy="324865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41B807F-E5A0-4B47-8126-0798D03DDE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02610" y="1517306"/>
            <a:ext cx="369239" cy="443567"/>
            <a:chOff x="536812" y="2023074"/>
            <a:chExt cx="492319" cy="59142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2EB94AE-1165-4C66-B976-C2E168859D49}"/>
                </a:ext>
              </a:extLst>
            </p:cNvPr>
            <p:cNvSpPr/>
            <p:nvPr/>
          </p:nvSpPr>
          <p:spPr>
            <a:xfrm>
              <a:off x="709974" y="2295340"/>
              <a:ext cx="319157" cy="319157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619125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9F8E51D-DCA9-46A9-A882-29E595D6A99F}"/>
                </a:ext>
              </a:extLst>
            </p:cNvPr>
            <p:cNvSpPr/>
            <p:nvPr/>
          </p:nvSpPr>
          <p:spPr>
            <a:xfrm>
              <a:off x="536812" y="2123120"/>
              <a:ext cx="174318" cy="174318"/>
            </a:xfrm>
            <a:prstGeom prst="rect">
              <a:avLst/>
            </a:prstGeom>
            <a:solidFill>
              <a:srgbClr val="7BDE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619125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E74772E-29C4-4337-A397-0F1232F1F1FE}"/>
                </a:ext>
              </a:extLst>
            </p:cNvPr>
            <p:cNvSpPr/>
            <p:nvPr/>
          </p:nvSpPr>
          <p:spPr>
            <a:xfrm>
              <a:off x="711130" y="2023074"/>
              <a:ext cx="100045" cy="100045"/>
            </a:xfrm>
            <a:prstGeom prst="rect">
              <a:avLst/>
            </a:prstGeom>
            <a:solidFill>
              <a:srgbClr val="B4F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619125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06422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lue B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757C7E27-4D13-40CC-BD02-3CD7453D0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400550" y="342900"/>
            <a:ext cx="4405723" cy="4461622"/>
          </a:xfrm>
          <a:prstGeom prst="rect">
            <a:avLst/>
          </a:prstGeom>
          <a:solidFill>
            <a:srgbClr val="D8D8D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no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3915" y="1960873"/>
            <a:ext cx="3628703" cy="1336787"/>
          </a:xfrm>
        </p:spPr>
        <p:txBody>
          <a:bodyPr anchor="t" anchorCtr="0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5706ADC8-E536-415C-9589-A82AD6F7BDD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565717" y="1360352"/>
            <a:ext cx="4075386" cy="324865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F16FE66-F77C-48EC-9636-B0D3F1F81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02610" y="1517306"/>
            <a:ext cx="369239" cy="443567"/>
            <a:chOff x="536812" y="2023074"/>
            <a:chExt cx="492319" cy="59142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2EB94AE-1165-4C66-B976-C2E168859D49}"/>
                </a:ext>
              </a:extLst>
            </p:cNvPr>
            <p:cNvSpPr/>
            <p:nvPr/>
          </p:nvSpPr>
          <p:spPr>
            <a:xfrm>
              <a:off x="709974" y="2295340"/>
              <a:ext cx="319157" cy="319157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619125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9F8E51D-DCA9-46A9-A882-29E595D6A99F}"/>
                </a:ext>
              </a:extLst>
            </p:cNvPr>
            <p:cNvSpPr/>
            <p:nvPr/>
          </p:nvSpPr>
          <p:spPr>
            <a:xfrm>
              <a:off x="536812" y="2123120"/>
              <a:ext cx="174318" cy="174318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619125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E74772E-29C4-4337-A397-0F1232F1F1FE}"/>
                </a:ext>
              </a:extLst>
            </p:cNvPr>
            <p:cNvSpPr/>
            <p:nvPr/>
          </p:nvSpPr>
          <p:spPr>
            <a:xfrm>
              <a:off x="711130" y="2023074"/>
              <a:ext cx="100045" cy="100045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619125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EC0925EA-E721-8E27-02E3-4DB09C20BFF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65717" y="447067"/>
            <a:ext cx="4075386" cy="83903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25439101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Fram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FA79AD-8981-4F51-8CC1-43C8856813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2981" y="1371600"/>
            <a:ext cx="7918040" cy="2400300"/>
          </a:xfrm>
        </p:spPr>
        <p:txBody>
          <a:bodyPr anchor="ctr" anchorCtr="0">
            <a:normAutofit/>
          </a:bodyPr>
          <a:lstStyle>
            <a:lvl1pPr algn="ctr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2CCE575-6B8D-CE65-CA71-FF4D4B610D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801100" cy="3429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no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452DAB1-EFD9-4743-BC94-47F323AA0E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342900" cy="48006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no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51303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ntel 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81D5E138-8800-4F6C-BD71-5E098EFFE2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786" y="1970053"/>
            <a:ext cx="3039306" cy="1232945"/>
          </a:xfrm>
          <a:prstGeom prst="rect">
            <a:avLst/>
          </a:prstGeom>
        </p:spPr>
      </p:pic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204B0861-499A-4B5C-86C7-11D994DAA6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786" y="1970053"/>
            <a:ext cx="3039306" cy="1232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5819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Blue B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8581569F-6701-4CDA-895D-6BD6D388AB05}"/>
              </a:ext>
            </a:extLst>
          </p:cNvPr>
          <p:cNvSpPr/>
          <p:nvPr userDrawn="1"/>
        </p:nvSpPr>
        <p:spPr>
          <a:xfrm>
            <a:off x="1101305" y="0"/>
            <a:ext cx="2573076" cy="4043153"/>
          </a:xfrm>
          <a:prstGeom prst="rect">
            <a:avLst/>
          </a:prstGeom>
          <a:solidFill>
            <a:srgbClr val="E9E9E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no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58CE26D-A586-4A86-AA98-B9D850FBFCD7}"/>
              </a:ext>
            </a:extLst>
          </p:cNvPr>
          <p:cNvSpPr/>
          <p:nvPr userDrawn="1"/>
        </p:nvSpPr>
        <p:spPr>
          <a:xfrm>
            <a:off x="645343" y="3713868"/>
            <a:ext cx="118583" cy="118583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no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CE63CF4-E38C-42FE-9C75-CB2B3DEB5FBD}"/>
              </a:ext>
            </a:extLst>
          </p:cNvPr>
          <p:cNvSpPr/>
          <p:nvPr userDrawn="1"/>
        </p:nvSpPr>
        <p:spPr>
          <a:xfrm>
            <a:off x="430352" y="3828181"/>
            <a:ext cx="214991" cy="214991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no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7E1EECF-CDF6-475D-8C89-D59E9C677475}"/>
              </a:ext>
            </a:extLst>
          </p:cNvPr>
          <p:cNvSpPr/>
          <p:nvPr userDrawn="1"/>
        </p:nvSpPr>
        <p:spPr>
          <a:xfrm>
            <a:off x="645830" y="4043172"/>
            <a:ext cx="457661" cy="457661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no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157578" y="708122"/>
            <a:ext cx="7357772" cy="470775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200">
                <a:solidFill>
                  <a:schemeClr val="accent1"/>
                </a:solidFill>
                <a:latin typeface="IntelOne Text" panose="020B0503020203020204" pitchFamily="34" charset="77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1156903" y="1226333"/>
            <a:ext cx="7341755" cy="1406139"/>
          </a:xfrm>
        </p:spPr>
        <p:txBody>
          <a:bodyPr anchor="b"/>
          <a:lstStyle>
            <a:lvl1pPr algn="l">
              <a:defRPr sz="45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1156903" y="2701528"/>
            <a:ext cx="7341755" cy="1241822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subtitle style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0C04415-8743-3853-676C-0DA0928EEFDB}"/>
              </a:ext>
            </a:extLst>
          </p:cNvPr>
          <p:cNvGrpSpPr/>
          <p:nvPr userDrawn="1"/>
        </p:nvGrpSpPr>
        <p:grpSpPr>
          <a:xfrm>
            <a:off x="1101304" y="4496790"/>
            <a:ext cx="794816" cy="297601"/>
            <a:chOff x="1314450" y="6391094"/>
            <a:chExt cx="1123377" cy="420623"/>
          </a:xfrm>
          <a:solidFill>
            <a:schemeClr val="tx1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A6AD0BF1-61C4-E361-96E8-FD6A35CE117B}"/>
                </a:ext>
              </a:extLst>
            </p:cNvPr>
            <p:cNvSpPr/>
            <p:nvPr/>
          </p:nvSpPr>
          <p:spPr>
            <a:xfrm>
              <a:off x="1314450" y="6396809"/>
              <a:ext cx="78581" cy="78581"/>
            </a:xfrm>
            <a:custGeom>
              <a:avLst/>
              <a:gdLst>
                <a:gd name="connsiteX0" fmla="*/ 0 w 78581"/>
                <a:gd name="connsiteY0" fmla="*/ 0 h 78581"/>
                <a:gd name="connsiteX1" fmla="*/ 78581 w 78581"/>
                <a:gd name="connsiteY1" fmla="*/ 0 h 78581"/>
                <a:gd name="connsiteX2" fmla="*/ 78581 w 78581"/>
                <a:gd name="connsiteY2" fmla="*/ 78581 h 78581"/>
                <a:gd name="connsiteX3" fmla="*/ 0 w 78581"/>
                <a:gd name="connsiteY3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81" h="78581">
                  <a:moveTo>
                    <a:pt x="0" y="0"/>
                  </a:moveTo>
                  <a:lnTo>
                    <a:pt x="78581" y="0"/>
                  </a:lnTo>
                  <a:lnTo>
                    <a:pt x="78581" y="78581"/>
                  </a:lnTo>
                  <a:lnTo>
                    <a:pt x="0" y="78581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D416FB8-DE59-3960-2093-11B31D01E758}"/>
                </a:ext>
              </a:extLst>
            </p:cNvPr>
            <p:cNvSpPr/>
            <p:nvPr/>
          </p:nvSpPr>
          <p:spPr>
            <a:xfrm>
              <a:off x="1316545" y="6391094"/>
              <a:ext cx="995171" cy="420623"/>
            </a:xfrm>
            <a:custGeom>
              <a:avLst/>
              <a:gdLst>
                <a:gd name="connsiteX0" fmla="*/ 74486 w 995171"/>
                <a:gd name="connsiteY0" fmla="*/ 131921 h 420623"/>
                <a:gd name="connsiteX1" fmla="*/ 0 w 995171"/>
                <a:gd name="connsiteY1" fmla="*/ 131921 h 420623"/>
                <a:gd name="connsiteX2" fmla="*/ 0 w 995171"/>
                <a:gd name="connsiteY2" fmla="*/ 414719 h 420623"/>
                <a:gd name="connsiteX3" fmla="*/ 74486 w 995171"/>
                <a:gd name="connsiteY3" fmla="*/ 414719 h 420623"/>
                <a:gd name="connsiteX4" fmla="*/ 74486 w 995171"/>
                <a:gd name="connsiteY4" fmla="*/ 131921 h 420623"/>
                <a:gd name="connsiteX5" fmla="*/ 568262 w 995171"/>
                <a:gd name="connsiteY5" fmla="*/ 417576 h 420623"/>
                <a:gd name="connsiteX6" fmla="*/ 568262 w 995171"/>
                <a:gd name="connsiteY6" fmla="*/ 348234 h 420623"/>
                <a:gd name="connsiteX7" fmla="*/ 541306 w 995171"/>
                <a:gd name="connsiteY7" fmla="*/ 346520 h 420623"/>
                <a:gd name="connsiteX8" fmla="*/ 523780 w 995171"/>
                <a:gd name="connsiteY8" fmla="*/ 338804 h 420623"/>
                <a:gd name="connsiteX9" fmla="*/ 516065 w 995171"/>
                <a:gd name="connsiteY9" fmla="*/ 321945 h 420623"/>
                <a:gd name="connsiteX10" fmla="*/ 514350 w 995171"/>
                <a:gd name="connsiteY10" fmla="*/ 294608 h 420623"/>
                <a:gd name="connsiteX11" fmla="*/ 514350 w 995171"/>
                <a:gd name="connsiteY11" fmla="*/ 195644 h 420623"/>
                <a:gd name="connsiteX12" fmla="*/ 568262 w 995171"/>
                <a:gd name="connsiteY12" fmla="*/ 195644 h 420623"/>
                <a:gd name="connsiteX13" fmla="*/ 568262 w 995171"/>
                <a:gd name="connsiteY13" fmla="*/ 131921 h 420623"/>
                <a:gd name="connsiteX14" fmla="*/ 514350 w 995171"/>
                <a:gd name="connsiteY14" fmla="*/ 131921 h 420623"/>
                <a:gd name="connsiteX15" fmla="*/ 514350 w 995171"/>
                <a:gd name="connsiteY15" fmla="*/ 21812 h 420623"/>
                <a:gd name="connsiteX16" fmla="*/ 439865 w 995171"/>
                <a:gd name="connsiteY16" fmla="*/ 21812 h 420623"/>
                <a:gd name="connsiteX17" fmla="*/ 439865 w 995171"/>
                <a:gd name="connsiteY17" fmla="*/ 295180 h 420623"/>
                <a:gd name="connsiteX18" fmla="*/ 445865 w 995171"/>
                <a:gd name="connsiteY18" fmla="*/ 353473 h 420623"/>
                <a:gd name="connsiteX19" fmla="*/ 465677 w 995171"/>
                <a:gd name="connsiteY19" fmla="*/ 391001 h 420623"/>
                <a:gd name="connsiteX20" fmla="*/ 502063 w 995171"/>
                <a:gd name="connsiteY20" fmla="*/ 411385 h 420623"/>
                <a:gd name="connsiteX21" fmla="*/ 558927 w 995171"/>
                <a:gd name="connsiteY21" fmla="*/ 417671 h 420623"/>
                <a:gd name="connsiteX22" fmla="*/ 568262 w 995171"/>
                <a:gd name="connsiteY22" fmla="*/ 417671 h 420623"/>
                <a:gd name="connsiteX23" fmla="*/ 995172 w 995171"/>
                <a:gd name="connsiteY23" fmla="*/ 0 h 420623"/>
                <a:gd name="connsiteX24" fmla="*/ 920687 w 995171"/>
                <a:gd name="connsiteY24" fmla="*/ 0 h 420623"/>
                <a:gd name="connsiteX25" fmla="*/ 920687 w 995171"/>
                <a:gd name="connsiteY25" fmla="*/ 414719 h 420623"/>
                <a:gd name="connsiteX26" fmla="*/ 995172 w 995171"/>
                <a:gd name="connsiteY26" fmla="*/ 414719 h 420623"/>
                <a:gd name="connsiteX27" fmla="*/ 995172 w 995171"/>
                <a:gd name="connsiteY27" fmla="*/ 0 h 420623"/>
                <a:gd name="connsiteX28" fmla="*/ 367951 w 995171"/>
                <a:gd name="connsiteY28" fmla="*/ 159830 h 420623"/>
                <a:gd name="connsiteX29" fmla="*/ 281273 w 995171"/>
                <a:gd name="connsiteY29" fmla="*/ 126206 h 420623"/>
                <a:gd name="connsiteX30" fmla="*/ 232410 w 995171"/>
                <a:gd name="connsiteY30" fmla="*/ 137065 h 420623"/>
                <a:gd name="connsiteX31" fmla="*/ 195358 w 995171"/>
                <a:gd name="connsiteY31" fmla="*/ 167259 h 420623"/>
                <a:gd name="connsiteX32" fmla="*/ 191262 w 995171"/>
                <a:gd name="connsiteY32" fmla="*/ 172498 h 420623"/>
                <a:gd name="connsiteX33" fmla="*/ 191262 w 995171"/>
                <a:gd name="connsiteY33" fmla="*/ 167831 h 420623"/>
                <a:gd name="connsiteX34" fmla="*/ 191262 w 995171"/>
                <a:gd name="connsiteY34" fmla="*/ 132017 h 420623"/>
                <a:gd name="connsiteX35" fmla="*/ 117920 w 995171"/>
                <a:gd name="connsiteY35" fmla="*/ 132017 h 420623"/>
                <a:gd name="connsiteX36" fmla="*/ 117920 w 995171"/>
                <a:gd name="connsiteY36" fmla="*/ 414814 h 420623"/>
                <a:gd name="connsiteX37" fmla="*/ 191929 w 995171"/>
                <a:gd name="connsiteY37" fmla="*/ 414814 h 420623"/>
                <a:gd name="connsiteX38" fmla="*/ 191929 w 995171"/>
                <a:gd name="connsiteY38" fmla="*/ 264128 h 420623"/>
                <a:gd name="connsiteX39" fmla="*/ 192024 w 995171"/>
                <a:gd name="connsiteY39" fmla="*/ 274606 h 420623"/>
                <a:gd name="connsiteX40" fmla="*/ 192119 w 995171"/>
                <a:gd name="connsiteY40" fmla="*/ 269558 h 420623"/>
                <a:gd name="connsiteX41" fmla="*/ 211741 w 995171"/>
                <a:gd name="connsiteY41" fmla="*/ 210884 h 420623"/>
                <a:gd name="connsiteX42" fmla="*/ 258985 w 995171"/>
                <a:gd name="connsiteY42" fmla="*/ 190786 h 420623"/>
                <a:gd name="connsiteX43" fmla="*/ 307753 w 995171"/>
                <a:gd name="connsiteY43" fmla="*/ 210407 h 420623"/>
                <a:gd name="connsiteX44" fmla="*/ 323945 w 995171"/>
                <a:gd name="connsiteY44" fmla="*/ 264605 h 420623"/>
                <a:gd name="connsiteX45" fmla="*/ 323945 w 995171"/>
                <a:gd name="connsiteY45" fmla="*/ 264605 h 420623"/>
                <a:gd name="connsiteX46" fmla="*/ 323945 w 995171"/>
                <a:gd name="connsiteY46" fmla="*/ 265176 h 420623"/>
                <a:gd name="connsiteX47" fmla="*/ 323945 w 995171"/>
                <a:gd name="connsiteY47" fmla="*/ 265271 h 420623"/>
                <a:gd name="connsiteX48" fmla="*/ 323945 w 995171"/>
                <a:gd name="connsiteY48" fmla="*/ 414814 h 420623"/>
                <a:gd name="connsiteX49" fmla="*/ 399098 w 995171"/>
                <a:gd name="connsiteY49" fmla="*/ 414814 h 420623"/>
                <a:gd name="connsiteX50" fmla="*/ 399098 w 995171"/>
                <a:gd name="connsiteY50" fmla="*/ 254222 h 420623"/>
                <a:gd name="connsiteX51" fmla="*/ 367951 w 995171"/>
                <a:gd name="connsiteY51" fmla="*/ 159830 h 420623"/>
                <a:gd name="connsiteX52" fmla="*/ 881825 w 995171"/>
                <a:gd name="connsiteY52" fmla="*/ 272796 h 420623"/>
                <a:gd name="connsiteX53" fmla="*/ 871061 w 995171"/>
                <a:gd name="connsiteY53" fmla="*/ 215646 h 420623"/>
                <a:gd name="connsiteX54" fmla="*/ 841057 w 995171"/>
                <a:gd name="connsiteY54" fmla="*/ 168974 h 420623"/>
                <a:gd name="connsiteX55" fmla="*/ 794957 w 995171"/>
                <a:gd name="connsiteY55" fmla="*/ 137636 h 420623"/>
                <a:gd name="connsiteX56" fmla="*/ 735806 w 995171"/>
                <a:gd name="connsiteY56" fmla="*/ 126302 h 420623"/>
                <a:gd name="connsiteX57" fmla="*/ 678371 w 995171"/>
                <a:gd name="connsiteY57" fmla="*/ 137922 h 420623"/>
                <a:gd name="connsiteX58" fmla="*/ 631698 w 995171"/>
                <a:gd name="connsiteY58" fmla="*/ 169355 h 420623"/>
                <a:gd name="connsiteX59" fmla="*/ 600266 w 995171"/>
                <a:gd name="connsiteY59" fmla="*/ 216027 h 420623"/>
                <a:gd name="connsiteX60" fmla="*/ 588645 w 995171"/>
                <a:gd name="connsiteY60" fmla="*/ 273463 h 420623"/>
                <a:gd name="connsiteX61" fmla="*/ 599694 w 995171"/>
                <a:gd name="connsiteY61" fmla="*/ 330899 h 420623"/>
                <a:gd name="connsiteX62" fmla="*/ 630269 w 995171"/>
                <a:gd name="connsiteY62" fmla="*/ 377571 h 420623"/>
                <a:gd name="connsiteX63" fmla="*/ 677513 w 995171"/>
                <a:gd name="connsiteY63" fmla="*/ 409004 h 420623"/>
                <a:gd name="connsiteX64" fmla="*/ 738092 w 995171"/>
                <a:gd name="connsiteY64" fmla="*/ 420624 h 420623"/>
                <a:gd name="connsiteX65" fmla="*/ 863918 w 995171"/>
                <a:gd name="connsiteY65" fmla="*/ 365093 h 420623"/>
                <a:gd name="connsiteX66" fmla="*/ 810292 w 995171"/>
                <a:gd name="connsiteY66" fmla="*/ 324231 h 420623"/>
                <a:gd name="connsiteX67" fmla="*/ 738664 w 995171"/>
                <a:gd name="connsiteY67" fmla="*/ 355854 h 420623"/>
                <a:gd name="connsiteX68" fmla="*/ 687229 w 995171"/>
                <a:gd name="connsiteY68" fmla="*/ 341376 h 420623"/>
                <a:gd name="connsiteX69" fmla="*/ 660368 w 995171"/>
                <a:gd name="connsiteY69" fmla="*/ 302133 h 420623"/>
                <a:gd name="connsiteX70" fmla="*/ 659606 w 995171"/>
                <a:gd name="connsiteY70" fmla="*/ 299466 h 420623"/>
                <a:gd name="connsiteX71" fmla="*/ 881825 w 995171"/>
                <a:gd name="connsiteY71" fmla="*/ 299466 h 420623"/>
                <a:gd name="connsiteX72" fmla="*/ 881825 w 995171"/>
                <a:gd name="connsiteY72" fmla="*/ 272796 h 420623"/>
                <a:gd name="connsiteX73" fmla="*/ 660368 w 995171"/>
                <a:gd name="connsiteY73" fmla="*/ 246793 h 420623"/>
                <a:gd name="connsiteX74" fmla="*/ 735330 w 995171"/>
                <a:gd name="connsiteY74" fmla="*/ 189929 h 420623"/>
                <a:gd name="connsiteX75" fmla="*/ 810387 w 995171"/>
                <a:gd name="connsiteY75" fmla="*/ 246698 h 420623"/>
                <a:gd name="connsiteX76" fmla="*/ 660368 w 995171"/>
                <a:gd name="connsiteY76" fmla="*/ 246793 h 42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95171" h="420623">
                  <a:moveTo>
                    <a:pt x="74486" y="131921"/>
                  </a:moveTo>
                  <a:lnTo>
                    <a:pt x="0" y="131921"/>
                  </a:lnTo>
                  <a:lnTo>
                    <a:pt x="0" y="414719"/>
                  </a:lnTo>
                  <a:lnTo>
                    <a:pt x="74486" y="414719"/>
                  </a:lnTo>
                  <a:lnTo>
                    <a:pt x="74486" y="131921"/>
                  </a:lnTo>
                  <a:close/>
                  <a:moveTo>
                    <a:pt x="568262" y="417576"/>
                  </a:moveTo>
                  <a:lnTo>
                    <a:pt x="568262" y="348234"/>
                  </a:lnTo>
                  <a:cubicBezTo>
                    <a:pt x="557308" y="348139"/>
                    <a:pt x="548259" y="347567"/>
                    <a:pt x="541306" y="346520"/>
                  </a:cubicBezTo>
                  <a:cubicBezTo>
                    <a:pt x="533591" y="345281"/>
                    <a:pt x="527685" y="342710"/>
                    <a:pt x="523780" y="338804"/>
                  </a:cubicBezTo>
                  <a:cubicBezTo>
                    <a:pt x="519875" y="334899"/>
                    <a:pt x="517303" y="329184"/>
                    <a:pt x="516065" y="321945"/>
                  </a:cubicBezTo>
                  <a:cubicBezTo>
                    <a:pt x="514922" y="314992"/>
                    <a:pt x="514350" y="305753"/>
                    <a:pt x="514350" y="294608"/>
                  </a:cubicBezTo>
                  <a:lnTo>
                    <a:pt x="514350" y="195644"/>
                  </a:lnTo>
                  <a:lnTo>
                    <a:pt x="568262" y="195644"/>
                  </a:lnTo>
                  <a:lnTo>
                    <a:pt x="568262" y="131921"/>
                  </a:lnTo>
                  <a:lnTo>
                    <a:pt x="514350" y="131921"/>
                  </a:lnTo>
                  <a:lnTo>
                    <a:pt x="514350" y="21812"/>
                  </a:lnTo>
                  <a:lnTo>
                    <a:pt x="439865" y="21812"/>
                  </a:lnTo>
                  <a:lnTo>
                    <a:pt x="439865" y="295180"/>
                  </a:lnTo>
                  <a:cubicBezTo>
                    <a:pt x="439865" y="318230"/>
                    <a:pt x="441865" y="337852"/>
                    <a:pt x="445865" y="353473"/>
                  </a:cubicBezTo>
                  <a:cubicBezTo>
                    <a:pt x="449771" y="368903"/>
                    <a:pt x="456438" y="381572"/>
                    <a:pt x="465677" y="391001"/>
                  </a:cubicBezTo>
                  <a:cubicBezTo>
                    <a:pt x="474917" y="400431"/>
                    <a:pt x="487204" y="407289"/>
                    <a:pt x="502063" y="411385"/>
                  </a:cubicBezTo>
                  <a:cubicBezTo>
                    <a:pt x="517112" y="415481"/>
                    <a:pt x="536258" y="417671"/>
                    <a:pt x="558927" y="417671"/>
                  </a:cubicBezTo>
                  <a:lnTo>
                    <a:pt x="568262" y="417671"/>
                  </a:lnTo>
                  <a:close/>
                  <a:moveTo>
                    <a:pt x="995172" y="0"/>
                  </a:moveTo>
                  <a:lnTo>
                    <a:pt x="920687" y="0"/>
                  </a:lnTo>
                  <a:lnTo>
                    <a:pt x="920687" y="414719"/>
                  </a:lnTo>
                  <a:lnTo>
                    <a:pt x="995172" y="414719"/>
                  </a:lnTo>
                  <a:lnTo>
                    <a:pt x="995172" y="0"/>
                  </a:lnTo>
                  <a:close/>
                  <a:moveTo>
                    <a:pt x="367951" y="159830"/>
                  </a:moveTo>
                  <a:cubicBezTo>
                    <a:pt x="347282" y="137541"/>
                    <a:pt x="318135" y="126206"/>
                    <a:pt x="281273" y="126206"/>
                  </a:cubicBezTo>
                  <a:cubicBezTo>
                    <a:pt x="263462" y="126206"/>
                    <a:pt x="247079" y="129921"/>
                    <a:pt x="232410" y="137065"/>
                  </a:cubicBezTo>
                  <a:cubicBezTo>
                    <a:pt x="217742" y="144304"/>
                    <a:pt x="205264" y="154496"/>
                    <a:pt x="195358" y="167259"/>
                  </a:cubicBezTo>
                  <a:lnTo>
                    <a:pt x="191262" y="172498"/>
                  </a:lnTo>
                  <a:lnTo>
                    <a:pt x="191262" y="167831"/>
                  </a:lnTo>
                  <a:lnTo>
                    <a:pt x="191262" y="132017"/>
                  </a:lnTo>
                  <a:lnTo>
                    <a:pt x="117920" y="132017"/>
                  </a:lnTo>
                  <a:lnTo>
                    <a:pt x="117920" y="414814"/>
                  </a:lnTo>
                  <a:lnTo>
                    <a:pt x="191929" y="414814"/>
                  </a:lnTo>
                  <a:lnTo>
                    <a:pt x="191929" y="264128"/>
                  </a:lnTo>
                  <a:lnTo>
                    <a:pt x="192024" y="274606"/>
                  </a:lnTo>
                  <a:cubicBezTo>
                    <a:pt x="192024" y="272891"/>
                    <a:pt x="192024" y="271177"/>
                    <a:pt x="192119" y="269558"/>
                  </a:cubicBezTo>
                  <a:cubicBezTo>
                    <a:pt x="192881" y="243173"/>
                    <a:pt x="199454" y="223456"/>
                    <a:pt x="211741" y="210884"/>
                  </a:cubicBezTo>
                  <a:cubicBezTo>
                    <a:pt x="224790" y="197549"/>
                    <a:pt x="240697" y="190786"/>
                    <a:pt x="258985" y="190786"/>
                  </a:cubicBezTo>
                  <a:cubicBezTo>
                    <a:pt x="280511" y="190786"/>
                    <a:pt x="296894" y="197358"/>
                    <a:pt x="307753" y="210407"/>
                  </a:cubicBezTo>
                  <a:cubicBezTo>
                    <a:pt x="318421" y="223171"/>
                    <a:pt x="323850" y="241364"/>
                    <a:pt x="323945" y="264605"/>
                  </a:cubicBezTo>
                  <a:lnTo>
                    <a:pt x="323945" y="264605"/>
                  </a:lnTo>
                  <a:lnTo>
                    <a:pt x="323945" y="265176"/>
                  </a:lnTo>
                  <a:lnTo>
                    <a:pt x="323945" y="265271"/>
                  </a:lnTo>
                  <a:lnTo>
                    <a:pt x="323945" y="414814"/>
                  </a:lnTo>
                  <a:lnTo>
                    <a:pt x="399098" y="414814"/>
                  </a:lnTo>
                  <a:lnTo>
                    <a:pt x="399098" y="254222"/>
                  </a:lnTo>
                  <a:cubicBezTo>
                    <a:pt x="399193" y="213931"/>
                    <a:pt x="388620" y="182118"/>
                    <a:pt x="367951" y="159830"/>
                  </a:cubicBezTo>
                  <a:moveTo>
                    <a:pt x="881825" y="272796"/>
                  </a:moveTo>
                  <a:cubicBezTo>
                    <a:pt x="881825" y="252508"/>
                    <a:pt x="878205" y="233267"/>
                    <a:pt x="871061" y="215646"/>
                  </a:cubicBezTo>
                  <a:cubicBezTo>
                    <a:pt x="863918" y="198025"/>
                    <a:pt x="853821" y="182309"/>
                    <a:pt x="841057" y="168974"/>
                  </a:cubicBezTo>
                  <a:cubicBezTo>
                    <a:pt x="828294" y="155639"/>
                    <a:pt x="812768" y="145066"/>
                    <a:pt x="794957" y="137636"/>
                  </a:cubicBezTo>
                  <a:cubicBezTo>
                    <a:pt x="777145" y="130112"/>
                    <a:pt x="757238" y="126302"/>
                    <a:pt x="735806" y="126302"/>
                  </a:cubicBezTo>
                  <a:cubicBezTo>
                    <a:pt x="715518" y="126302"/>
                    <a:pt x="696182" y="130207"/>
                    <a:pt x="678371" y="137922"/>
                  </a:cubicBezTo>
                  <a:cubicBezTo>
                    <a:pt x="660559" y="145637"/>
                    <a:pt x="644843" y="156210"/>
                    <a:pt x="631698" y="169355"/>
                  </a:cubicBezTo>
                  <a:cubicBezTo>
                    <a:pt x="618554" y="182499"/>
                    <a:pt x="607981" y="198215"/>
                    <a:pt x="600266" y="216027"/>
                  </a:cubicBezTo>
                  <a:cubicBezTo>
                    <a:pt x="592550" y="233839"/>
                    <a:pt x="588645" y="253175"/>
                    <a:pt x="588645" y="273463"/>
                  </a:cubicBezTo>
                  <a:cubicBezTo>
                    <a:pt x="588645" y="293751"/>
                    <a:pt x="592360" y="313087"/>
                    <a:pt x="599694" y="330899"/>
                  </a:cubicBezTo>
                  <a:cubicBezTo>
                    <a:pt x="607028" y="348710"/>
                    <a:pt x="617315" y="364426"/>
                    <a:pt x="630269" y="377571"/>
                  </a:cubicBezTo>
                  <a:cubicBezTo>
                    <a:pt x="643223" y="390716"/>
                    <a:pt x="659130" y="401288"/>
                    <a:pt x="677513" y="409004"/>
                  </a:cubicBezTo>
                  <a:cubicBezTo>
                    <a:pt x="695897" y="416719"/>
                    <a:pt x="716280" y="420624"/>
                    <a:pt x="738092" y="420624"/>
                  </a:cubicBezTo>
                  <a:cubicBezTo>
                    <a:pt x="801148" y="420624"/>
                    <a:pt x="840391" y="391954"/>
                    <a:pt x="863918" y="365093"/>
                  </a:cubicBezTo>
                  <a:lnTo>
                    <a:pt x="810292" y="324231"/>
                  </a:lnTo>
                  <a:cubicBezTo>
                    <a:pt x="798957" y="337661"/>
                    <a:pt x="772192" y="355854"/>
                    <a:pt x="738664" y="355854"/>
                  </a:cubicBezTo>
                  <a:cubicBezTo>
                    <a:pt x="717614" y="355854"/>
                    <a:pt x="700373" y="350996"/>
                    <a:pt x="687229" y="341376"/>
                  </a:cubicBezTo>
                  <a:cubicBezTo>
                    <a:pt x="674084" y="331756"/>
                    <a:pt x="665036" y="318611"/>
                    <a:pt x="660368" y="302133"/>
                  </a:cubicBezTo>
                  <a:lnTo>
                    <a:pt x="659606" y="299466"/>
                  </a:lnTo>
                  <a:lnTo>
                    <a:pt x="881825" y="299466"/>
                  </a:lnTo>
                  <a:lnTo>
                    <a:pt x="881825" y="272796"/>
                  </a:lnTo>
                  <a:close/>
                  <a:moveTo>
                    <a:pt x="660368" y="246793"/>
                  </a:moveTo>
                  <a:cubicBezTo>
                    <a:pt x="660368" y="226124"/>
                    <a:pt x="684086" y="189929"/>
                    <a:pt x="735330" y="189929"/>
                  </a:cubicBezTo>
                  <a:cubicBezTo>
                    <a:pt x="786575" y="189929"/>
                    <a:pt x="810387" y="226028"/>
                    <a:pt x="810387" y="246698"/>
                  </a:cubicBezTo>
                  <a:lnTo>
                    <a:pt x="660368" y="2467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B26B763B-BA2E-530C-5EBF-AB1531E68173}"/>
                </a:ext>
              </a:extLst>
            </p:cNvPr>
            <p:cNvSpPr/>
            <p:nvPr/>
          </p:nvSpPr>
          <p:spPr>
            <a:xfrm>
              <a:off x="2358770" y="6728469"/>
              <a:ext cx="79057" cy="79057"/>
            </a:xfrm>
            <a:custGeom>
              <a:avLst/>
              <a:gdLst>
                <a:gd name="connsiteX0" fmla="*/ 39529 w 79057"/>
                <a:gd name="connsiteY0" fmla="*/ 5620 h 79057"/>
                <a:gd name="connsiteX1" fmla="*/ 73438 w 79057"/>
                <a:gd name="connsiteY1" fmla="*/ 39529 h 79057"/>
                <a:gd name="connsiteX2" fmla="*/ 39529 w 79057"/>
                <a:gd name="connsiteY2" fmla="*/ 73438 h 79057"/>
                <a:gd name="connsiteX3" fmla="*/ 5620 w 79057"/>
                <a:gd name="connsiteY3" fmla="*/ 39529 h 79057"/>
                <a:gd name="connsiteX4" fmla="*/ 39529 w 79057"/>
                <a:gd name="connsiteY4" fmla="*/ 5620 h 79057"/>
                <a:gd name="connsiteX5" fmla="*/ 39529 w 79057"/>
                <a:gd name="connsiteY5" fmla="*/ 0 h 79057"/>
                <a:gd name="connsiteX6" fmla="*/ 0 w 79057"/>
                <a:gd name="connsiteY6" fmla="*/ 39529 h 79057"/>
                <a:gd name="connsiteX7" fmla="*/ 39529 w 79057"/>
                <a:gd name="connsiteY7" fmla="*/ 79058 h 79057"/>
                <a:gd name="connsiteX8" fmla="*/ 79058 w 79057"/>
                <a:gd name="connsiteY8" fmla="*/ 39529 h 79057"/>
                <a:gd name="connsiteX9" fmla="*/ 39529 w 79057"/>
                <a:gd name="connsiteY9" fmla="*/ 0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057" h="79057">
                  <a:moveTo>
                    <a:pt x="39529" y="5620"/>
                  </a:moveTo>
                  <a:cubicBezTo>
                    <a:pt x="58198" y="5620"/>
                    <a:pt x="73438" y="20860"/>
                    <a:pt x="73438" y="39529"/>
                  </a:cubicBezTo>
                  <a:cubicBezTo>
                    <a:pt x="73438" y="58198"/>
                    <a:pt x="58198" y="73438"/>
                    <a:pt x="39529" y="73438"/>
                  </a:cubicBezTo>
                  <a:cubicBezTo>
                    <a:pt x="20860" y="73438"/>
                    <a:pt x="5620" y="58198"/>
                    <a:pt x="5620" y="39529"/>
                  </a:cubicBezTo>
                  <a:cubicBezTo>
                    <a:pt x="5620" y="20860"/>
                    <a:pt x="20860" y="5620"/>
                    <a:pt x="39529" y="5620"/>
                  </a:cubicBezTo>
                  <a:moveTo>
                    <a:pt x="39529" y="0"/>
                  </a:moveTo>
                  <a:cubicBezTo>
                    <a:pt x="17717" y="0"/>
                    <a:pt x="0" y="17717"/>
                    <a:pt x="0" y="39529"/>
                  </a:cubicBezTo>
                  <a:cubicBezTo>
                    <a:pt x="0" y="61341"/>
                    <a:pt x="17717" y="79058"/>
                    <a:pt x="39529" y="79058"/>
                  </a:cubicBezTo>
                  <a:cubicBezTo>
                    <a:pt x="61341" y="79058"/>
                    <a:pt x="79058" y="61341"/>
                    <a:pt x="79058" y="39529"/>
                  </a:cubicBezTo>
                  <a:cubicBezTo>
                    <a:pt x="79058" y="17717"/>
                    <a:pt x="61341" y="0"/>
                    <a:pt x="39529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1CFC4399-D399-5D31-3A05-3CD389F0DF06}"/>
                </a:ext>
              </a:extLst>
            </p:cNvPr>
            <p:cNvSpPr/>
            <p:nvPr/>
          </p:nvSpPr>
          <p:spPr>
            <a:xfrm>
              <a:off x="2384869" y="6748090"/>
              <a:ext cx="30765" cy="39528"/>
            </a:xfrm>
            <a:custGeom>
              <a:avLst/>
              <a:gdLst>
                <a:gd name="connsiteX0" fmla="*/ 16383 w 30765"/>
                <a:gd name="connsiteY0" fmla="*/ 95 h 39528"/>
                <a:gd name="connsiteX1" fmla="*/ 23051 w 30765"/>
                <a:gd name="connsiteY1" fmla="*/ 1715 h 39528"/>
                <a:gd name="connsiteX2" fmla="*/ 27718 w 30765"/>
                <a:gd name="connsiteY2" fmla="*/ 6191 h 39528"/>
                <a:gd name="connsiteX3" fmla="*/ 29337 w 30765"/>
                <a:gd name="connsiteY3" fmla="*/ 12478 h 39528"/>
                <a:gd name="connsiteX4" fmla="*/ 27146 w 30765"/>
                <a:gd name="connsiteY4" fmla="*/ 19622 h 39528"/>
                <a:gd name="connsiteX5" fmla="*/ 21812 w 30765"/>
                <a:gd name="connsiteY5" fmla="*/ 23717 h 39528"/>
                <a:gd name="connsiteX6" fmla="*/ 30766 w 30765"/>
                <a:gd name="connsiteY6" fmla="*/ 39529 h 39528"/>
                <a:gd name="connsiteX7" fmla="*/ 23717 w 30765"/>
                <a:gd name="connsiteY7" fmla="*/ 39529 h 39528"/>
                <a:gd name="connsiteX8" fmla="*/ 15526 w 30765"/>
                <a:gd name="connsiteY8" fmla="*/ 24860 h 39528"/>
                <a:gd name="connsiteX9" fmla="*/ 6191 w 30765"/>
                <a:gd name="connsiteY9" fmla="*/ 24860 h 39528"/>
                <a:gd name="connsiteX10" fmla="*/ 6191 w 30765"/>
                <a:gd name="connsiteY10" fmla="*/ 39529 h 39528"/>
                <a:gd name="connsiteX11" fmla="*/ 0 w 30765"/>
                <a:gd name="connsiteY11" fmla="*/ 39529 h 39528"/>
                <a:gd name="connsiteX12" fmla="*/ 0 w 30765"/>
                <a:gd name="connsiteY12" fmla="*/ 0 h 39528"/>
                <a:gd name="connsiteX13" fmla="*/ 16383 w 30765"/>
                <a:gd name="connsiteY13" fmla="*/ 0 h 39528"/>
                <a:gd name="connsiteX14" fmla="*/ 16383 w 30765"/>
                <a:gd name="connsiteY14" fmla="*/ 19336 h 39528"/>
                <a:gd name="connsiteX15" fmla="*/ 19907 w 30765"/>
                <a:gd name="connsiteY15" fmla="*/ 18478 h 39528"/>
                <a:gd name="connsiteX16" fmla="*/ 22289 w 30765"/>
                <a:gd name="connsiteY16" fmla="*/ 16097 h 39528"/>
                <a:gd name="connsiteX17" fmla="*/ 23146 w 30765"/>
                <a:gd name="connsiteY17" fmla="*/ 12573 h 39528"/>
                <a:gd name="connsiteX18" fmla="*/ 22289 w 30765"/>
                <a:gd name="connsiteY18" fmla="*/ 9049 h 39528"/>
                <a:gd name="connsiteX19" fmla="*/ 19907 w 30765"/>
                <a:gd name="connsiteY19" fmla="*/ 6668 h 39528"/>
                <a:gd name="connsiteX20" fmla="*/ 16383 w 30765"/>
                <a:gd name="connsiteY20" fmla="*/ 5810 h 39528"/>
                <a:gd name="connsiteX21" fmla="*/ 6191 w 30765"/>
                <a:gd name="connsiteY21" fmla="*/ 5810 h 39528"/>
                <a:gd name="connsiteX22" fmla="*/ 6191 w 30765"/>
                <a:gd name="connsiteY22" fmla="*/ 19336 h 39528"/>
                <a:gd name="connsiteX23" fmla="*/ 16383 w 30765"/>
                <a:gd name="connsiteY23" fmla="*/ 19336 h 3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765" h="39528">
                  <a:moveTo>
                    <a:pt x="16383" y="95"/>
                  </a:moveTo>
                  <a:cubicBezTo>
                    <a:pt x="18860" y="95"/>
                    <a:pt x="21050" y="667"/>
                    <a:pt x="23051" y="1715"/>
                  </a:cubicBezTo>
                  <a:cubicBezTo>
                    <a:pt x="25051" y="2762"/>
                    <a:pt x="26575" y="4286"/>
                    <a:pt x="27718" y="6191"/>
                  </a:cubicBezTo>
                  <a:cubicBezTo>
                    <a:pt x="28861" y="8096"/>
                    <a:pt x="29337" y="10192"/>
                    <a:pt x="29337" y="12478"/>
                  </a:cubicBezTo>
                  <a:cubicBezTo>
                    <a:pt x="29337" y="15335"/>
                    <a:pt x="28575" y="17717"/>
                    <a:pt x="27146" y="19622"/>
                  </a:cubicBezTo>
                  <a:cubicBezTo>
                    <a:pt x="25718" y="21527"/>
                    <a:pt x="23908" y="22860"/>
                    <a:pt x="21812" y="23717"/>
                  </a:cubicBezTo>
                  <a:lnTo>
                    <a:pt x="30766" y="39529"/>
                  </a:lnTo>
                  <a:lnTo>
                    <a:pt x="23717" y="39529"/>
                  </a:lnTo>
                  <a:lnTo>
                    <a:pt x="15526" y="24860"/>
                  </a:lnTo>
                  <a:lnTo>
                    <a:pt x="6191" y="24860"/>
                  </a:lnTo>
                  <a:lnTo>
                    <a:pt x="6191" y="39529"/>
                  </a:lnTo>
                  <a:lnTo>
                    <a:pt x="0" y="39529"/>
                  </a:lnTo>
                  <a:lnTo>
                    <a:pt x="0" y="0"/>
                  </a:lnTo>
                  <a:lnTo>
                    <a:pt x="16383" y="0"/>
                  </a:lnTo>
                  <a:close/>
                  <a:moveTo>
                    <a:pt x="16383" y="19336"/>
                  </a:moveTo>
                  <a:cubicBezTo>
                    <a:pt x="17717" y="19336"/>
                    <a:pt x="18860" y="19050"/>
                    <a:pt x="19907" y="18478"/>
                  </a:cubicBezTo>
                  <a:cubicBezTo>
                    <a:pt x="20955" y="17907"/>
                    <a:pt x="21717" y="17050"/>
                    <a:pt x="22289" y="16097"/>
                  </a:cubicBezTo>
                  <a:cubicBezTo>
                    <a:pt x="22860" y="15050"/>
                    <a:pt x="23146" y="13906"/>
                    <a:pt x="23146" y="12573"/>
                  </a:cubicBezTo>
                  <a:cubicBezTo>
                    <a:pt x="23146" y="11240"/>
                    <a:pt x="22860" y="10097"/>
                    <a:pt x="22289" y="9049"/>
                  </a:cubicBezTo>
                  <a:cubicBezTo>
                    <a:pt x="21717" y="8001"/>
                    <a:pt x="20860" y="7239"/>
                    <a:pt x="19907" y="6668"/>
                  </a:cubicBezTo>
                  <a:cubicBezTo>
                    <a:pt x="18860" y="6096"/>
                    <a:pt x="17717" y="5810"/>
                    <a:pt x="16383" y="5810"/>
                  </a:cubicBezTo>
                  <a:lnTo>
                    <a:pt x="6191" y="5810"/>
                  </a:lnTo>
                  <a:lnTo>
                    <a:pt x="6191" y="19336"/>
                  </a:lnTo>
                  <a:lnTo>
                    <a:pt x="16383" y="19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87525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Photo 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1F4567CD-F1DA-4E8F-ADDF-371B07892411}"/>
              </a:ext>
            </a:extLst>
          </p:cNvPr>
          <p:cNvSpPr/>
          <p:nvPr userDrawn="1"/>
        </p:nvSpPr>
        <p:spPr>
          <a:xfrm>
            <a:off x="645343" y="3713868"/>
            <a:ext cx="118583" cy="118583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no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F16119A-1487-48A7-9CC6-71F9F9535C16}"/>
              </a:ext>
            </a:extLst>
          </p:cNvPr>
          <p:cNvSpPr/>
          <p:nvPr userDrawn="1"/>
        </p:nvSpPr>
        <p:spPr>
          <a:xfrm>
            <a:off x="430352" y="3828181"/>
            <a:ext cx="214991" cy="214991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no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3CF0AA4-E89F-418F-83F2-0CC0FB3DF16B}"/>
              </a:ext>
            </a:extLst>
          </p:cNvPr>
          <p:cNvSpPr/>
          <p:nvPr userDrawn="1"/>
        </p:nvSpPr>
        <p:spPr>
          <a:xfrm>
            <a:off x="645830" y="4043172"/>
            <a:ext cx="457661" cy="457661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no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9F8D4CB-DB57-4130-8BDE-86D5A4C11D49}"/>
              </a:ext>
            </a:extLst>
          </p:cNvPr>
          <p:cNvSpPr/>
          <p:nvPr userDrawn="1"/>
        </p:nvSpPr>
        <p:spPr>
          <a:xfrm>
            <a:off x="1101305" y="0"/>
            <a:ext cx="2573076" cy="4043153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no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02BD194-F320-4426-964A-1D4F58024C5F}"/>
              </a:ext>
            </a:extLst>
          </p:cNvPr>
          <p:cNvGrpSpPr/>
          <p:nvPr userDrawn="1"/>
        </p:nvGrpSpPr>
        <p:grpSpPr>
          <a:xfrm>
            <a:off x="1101304" y="4496790"/>
            <a:ext cx="794816" cy="297601"/>
            <a:chOff x="1314450" y="6391094"/>
            <a:chExt cx="1123377" cy="420623"/>
          </a:xfrm>
          <a:solidFill>
            <a:schemeClr val="tx1"/>
          </a:solidFill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1C32755-5BE0-4F78-B52A-08742A60A8EF}"/>
                </a:ext>
              </a:extLst>
            </p:cNvPr>
            <p:cNvSpPr/>
            <p:nvPr/>
          </p:nvSpPr>
          <p:spPr>
            <a:xfrm>
              <a:off x="1314450" y="6396809"/>
              <a:ext cx="78581" cy="78581"/>
            </a:xfrm>
            <a:custGeom>
              <a:avLst/>
              <a:gdLst>
                <a:gd name="connsiteX0" fmla="*/ 0 w 78581"/>
                <a:gd name="connsiteY0" fmla="*/ 0 h 78581"/>
                <a:gd name="connsiteX1" fmla="*/ 78581 w 78581"/>
                <a:gd name="connsiteY1" fmla="*/ 0 h 78581"/>
                <a:gd name="connsiteX2" fmla="*/ 78581 w 78581"/>
                <a:gd name="connsiteY2" fmla="*/ 78581 h 78581"/>
                <a:gd name="connsiteX3" fmla="*/ 0 w 78581"/>
                <a:gd name="connsiteY3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81" h="78581">
                  <a:moveTo>
                    <a:pt x="0" y="0"/>
                  </a:moveTo>
                  <a:lnTo>
                    <a:pt x="78581" y="0"/>
                  </a:lnTo>
                  <a:lnTo>
                    <a:pt x="78581" y="78581"/>
                  </a:lnTo>
                  <a:lnTo>
                    <a:pt x="0" y="78581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33F9D2F-6ED9-4D82-B111-BEFD50CBB7B2}"/>
                </a:ext>
              </a:extLst>
            </p:cNvPr>
            <p:cNvSpPr/>
            <p:nvPr/>
          </p:nvSpPr>
          <p:spPr>
            <a:xfrm>
              <a:off x="1316545" y="6391094"/>
              <a:ext cx="995171" cy="420623"/>
            </a:xfrm>
            <a:custGeom>
              <a:avLst/>
              <a:gdLst>
                <a:gd name="connsiteX0" fmla="*/ 74486 w 995171"/>
                <a:gd name="connsiteY0" fmla="*/ 131921 h 420623"/>
                <a:gd name="connsiteX1" fmla="*/ 0 w 995171"/>
                <a:gd name="connsiteY1" fmla="*/ 131921 h 420623"/>
                <a:gd name="connsiteX2" fmla="*/ 0 w 995171"/>
                <a:gd name="connsiteY2" fmla="*/ 414719 h 420623"/>
                <a:gd name="connsiteX3" fmla="*/ 74486 w 995171"/>
                <a:gd name="connsiteY3" fmla="*/ 414719 h 420623"/>
                <a:gd name="connsiteX4" fmla="*/ 74486 w 995171"/>
                <a:gd name="connsiteY4" fmla="*/ 131921 h 420623"/>
                <a:gd name="connsiteX5" fmla="*/ 568262 w 995171"/>
                <a:gd name="connsiteY5" fmla="*/ 417576 h 420623"/>
                <a:gd name="connsiteX6" fmla="*/ 568262 w 995171"/>
                <a:gd name="connsiteY6" fmla="*/ 348234 h 420623"/>
                <a:gd name="connsiteX7" fmla="*/ 541306 w 995171"/>
                <a:gd name="connsiteY7" fmla="*/ 346520 h 420623"/>
                <a:gd name="connsiteX8" fmla="*/ 523780 w 995171"/>
                <a:gd name="connsiteY8" fmla="*/ 338804 h 420623"/>
                <a:gd name="connsiteX9" fmla="*/ 516065 w 995171"/>
                <a:gd name="connsiteY9" fmla="*/ 321945 h 420623"/>
                <a:gd name="connsiteX10" fmla="*/ 514350 w 995171"/>
                <a:gd name="connsiteY10" fmla="*/ 294608 h 420623"/>
                <a:gd name="connsiteX11" fmla="*/ 514350 w 995171"/>
                <a:gd name="connsiteY11" fmla="*/ 195644 h 420623"/>
                <a:gd name="connsiteX12" fmla="*/ 568262 w 995171"/>
                <a:gd name="connsiteY12" fmla="*/ 195644 h 420623"/>
                <a:gd name="connsiteX13" fmla="*/ 568262 w 995171"/>
                <a:gd name="connsiteY13" fmla="*/ 131921 h 420623"/>
                <a:gd name="connsiteX14" fmla="*/ 514350 w 995171"/>
                <a:gd name="connsiteY14" fmla="*/ 131921 h 420623"/>
                <a:gd name="connsiteX15" fmla="*/ 514350 w 995171"/>
                <a:gd name="connsiteY15" fmla="*/ 21812 h 420623"/>
                <a:gd name="connsiteX16" fmla="*/ 439865 w 995171"/>
                <a:gd name="connsiteY16" fmla="*/ 21812 h 420623"/>
                <a:gd name="connsiteX17" fmla="*/ 439865 w 995171"/>
                <a:gd name="connsiteY17" fmla="*/ 295180 h 420623"/>
                <a:gd name="connsiteX18" fmla="*/ 445865 w 995171"/>
                <a:gd name="connsiteY18" fmla="*/ 353473 h 420623"/>
                <a:gd name="connsiteX19" fmla="*/ 465677 w 995171"/>
                <a:gd name="connsiteY19" fmla="*/ 391001 h 420623"/>
                <a:gd name="connsiteX20" fmla="*/ 502063 w 995171"/>
                <a:gd name="connsiteY20" fmla="*/ 411385 h 420623"/>
                <a:gd name="connsiteX21" fmla="*/ 558927 w 995171"/>
                <a:gd name="connsiteY21" fmla="*/ 417671 h 420623"/>
                <a:gd name="connsiteX22" fmla="*/ 568262 w 995171"/>
                <a:gd name="connsiteY22" fmla="*/ 417671 h 420623"/>
                <a:gd name="connsiteX23" fmla="*/ 995172 w 995171"/>
                <a:gd name="connsiteY23" fmla="*/ 0 h 420623"/>
                <a:gd name="connsiteX24" fmla="*/ 920687 w 995171"/>
                <a:gd name="connsiteY24" fmla="*/ 0 h 420623"/>
                <a:gd name="connsiteX25" fmla="*/ 920687 w 995171"/>
                <a:gd name="connsiteY25" fmla="*/ 414719 h 420623"/>
                <a:gd name="connsiteX26" fmla="*/ 995172 w 995171"/>
                <a:gd name="connsiteY26" fmla="*/ 414719 h 420623"/>
                <a:gd name="connsiteX27" fmla="*/ 995172 w 995171"/>
                <a:gd name="connsiteY27" fmla="*/ 0 h 420623"/>
                <a:gd name="connsiteX28" fmla="*/ 367951 w 995171"/>
                <a:gd name="connsiteY28" fmla="*/ 159830 h 420623"/>
                <a:gd name="connsiteX29" fmla="*/ 281273 w 995171"/>
                <a:gd name="connsiteY29" fmla="*/ 126206 h 420623"/>
                <a:gd name="connsiteX30" fmla="*/ 232410 w 995171"/>
                <a:gd name="connsiteY30" fmla="*/ 137065 h 420623"/>
                <a:gd name="connsiteX31" fmla="*/ 195358 w 995171"/>
                <a:gd name="connsiteY31" fmla="*/ 167259 h 420623"/>
                <a:gd name="connsiteX32" fmla="*/ 191262 w 995171"/>
                <a:gd name="connsiteY32" fmla="*/ 172498 h 420623"/>
                <a:gd name="connsiteX33" fmla="*/ 191262 w 995171"/>
                <a:gd name="connsiteY33" fmla="*/ 167831 h 420623"/>
                <a:gd name="connsiteX34" fmla="*/ 191262 w 995171"/>
                <a:gd name="connsiteY34" fmla="*/ 132017 h 420623"/>
                <a:gd name="connsiteX35" fmla="*/ 117920 w 995171"/>
                <a:gd name="connsiteY35" fmla="*/ 132017 h 420623"/>
                <a:gd name="connsiteX36" fmla="*/ 117920 w 995171"/>
                <a:gd name="connsiteY36" fmla="*/ 414814 h 420623"/>
                <a:gd name="connsiteX37" fmla="*/ 191929 w 995171"/>
                <a:gd name="connsiteY37" fmla="*/ 414814 h 420623"/>
                <a:gd name="connsiteX38" fmla="*/ 191929 w 995171"/>
                <a:gd name="connsiteY38" fmla="*/ 264128 h 420623"/>
                <a:gd name="connsiteX39" fmla="*/ 192024 w 995171"/>
                <a:gd name="connsiteY39" fmla="*/ 274606 h 420623"/>
                <a:gd name="connsiteX40" fmla="*/ 192119 w 995171"/>
                <a:gd name="connsiteY40" fmla="*/ 269558 h 420623"/>
                <a:gd name="connsiteX41" fmla="*/ 211741 w 995171"/>
                <a:gd name="connsiteY41" fmla="*/ 210884 h 420623"/>
                <a:gd name="connsiteX42" fmla="*/ 258985 w 995171"/>
                <a:gd name="connsiteY42" fmla="*/ 190786 h 420623"/>
                <a:gd name="connsiteX43" fmla="*/ 307753 w 995171"/>
                <a:gd name="connsiteY43" fmla="*/ 210407 h 420623"/>
                <a:gd name="connsiteX44" fmla="*/ 323945 w 995171"/>
                <a:gd name="connsiteY44" fmla="*/ 264605 h 420623"/>
                <a:gd name="connsiteX45" fmla="*/ 323945 w 995171"/>
                <a:gd name="connsiteY45" fmla="*/ 264605 h 420623"/>
                <a:gd name="connsiteX46" fmla="*/ 323945 w 995171"/>
                <a:gd name="connsiteY46" fmla="*/ 265176 h 420623"/>
                <a:gd name="connsiteX47" fmla="*/ 323945 w 995171"/>
                <a:gd name="connsiteY47" fmla="*/ 265271 h 420623"/>
                <a:gd name="connsiteX48" fmla="*/ 323945 w 995171"/>
                <a:gd name="connsiteY48" fmla="*/ 414814 h 420623"/>
                <a:gd name="connsiteX49" fmla="*/ 399098 w 995171"/>
                <a:gd name="connsiteY49" fmla="*/ 414814 h 420623"/>
                <a:gd name="connsiteX50" fmla="*/ 399098 w 995171"/>
                <a:gd name="connsiteY50" fmla="*/ 254222 h 420623"/>
                <a:gd name="connsiteX51" fmla="*/ 367951 w 995171"/>
                <a:gd name="connsiteY51" fmla="*/ 159830 h 420623"/>
                <a:gd name="connsiteX52" fmla="*/ 881825 w 995171"/>
                <a:gd name="connsiteY52" fmla="*/ 272796 h 420623"/>
                <a:gd name="connsiteX53" fmla="*/ 871061 w 995171"/>
                <a:gd name="connsiteY53" fmla="*/ 215646 h 420623"/>
                <a:gd name="connsiteX54" fmla="*/ 841057 w 995171"/>
                <a:gd name="connsiteY54" fmla="*/ 168974 h 420623"/>
                <a:gd name="connsiteX55" fmla="*/ 794957 w 995171"/>
                <a:gd name="connsiteY55" fmla="*/ 137636 h 420623"/>
                <a:gd name="connsiteX56" fmla="*/ 735806 w 995171"/>
                <a:gd name="connsiteY56" fmla="*/ 126302 h 420623"/>
                <a:gd name="connsiteX57" fmla="*/ 678371 w 995171"/>
                <a:gd name="connsiteY57" fmla="*/ 137922 h 420623"/>
                <a:gd name="connsiteX58" fmla="*/ 631698 w 995171"/>
                <a:gd name="connsiteY58" fmla="*/ 169355 h 420623"/>
                <a:gd name="connsiteX59" fmla="*/ 600266 w 995171"/>
                <a:gd name="connsiteY59" fmla="*/ 216027 h 420623"/>
                <a:gd name="connsiteX60" fmla="*/ 588645 w 995171"/>
                <a:gd name="connsiteY60" fmla="*/ 273463 h 420623"/>
                <a:gd name="connsiteX61" fmla="*/ 599694 w 995171"/>
                <a:gd name="connsiteY61" fmla="*/ 330899 h 420623"/>
                <a:gd name="connsiteX62" fmla="*/ 630269 w 995171"/>
                <a:gd name="connsiteY62" fmla="*/ 377571 h 420623"/>
                <a:gd name="connsiteX63" fmla="*/ 677513 w 995171"/>
                <a:gd name="connsiteY63" fmla="*/ 409004 h 420623"/>
                <a:gd name="connsiteX64" fmla="*/ 738092 w 995171"/>
                <a:gd name="connsiteY64" fmla="*/ 420624 h 420623"/>
                <a:gd name="connsiteX65" fmla="*/ 863918 w 995171"/>
                <a:gd name="connsiteY65" fmla="*/ 365093 h 420623"/>
                <a:gd name="connsiteX66" fmla="*/ 810292 w 995171"/>
                <a:gd name="connsiteY66" fmla="*/ 324231 h 420623"/>
                <a:gd name="connsiteX67" fmla="*/ 738664 w 995171"/>
                <a:gd name="connsiteY67" fmla="*/ 355854 h 420623"/>
                <a:gd name="connsiteX68" fmla="*/ 687229 w 995171"/>
                <a:gd name="connsiteY68" fmla="*/ 341376 h 420623"/>
                <a:gd name="connsiteX69" fmla="*/ 660368 w 995171"/>
                <a:gd name="connsiteY69" fmla="*/ 302133 h 420623"/>
                <a:gd name="connsiteX70" fmla="*/ 659606 w 995171"/>
                <a:gd name="connsiteY70" fmla="*/ 299466 h 420623"/>
                <a:gd name="connsiteX71" fmla="*/ 881825 w 995171"/>
                <a:gd name="connsiteY71" fmla="*/ 299466 h 420623"/>
                <a:gd name="connsiteX72" fmla="*/ 881825 w 995171"/>
                <a:gd name="connsiteY72" fmla="*/ 272796 h 420623"/>
                <a:gd name="connsiteX73" fmla="*/ 660368 w 995171"/>
                <a:gd name="connsiteY73" fmla="*/ 246793 h 420623"/>
                <a:gd name="connsiteX74" fmla="*/ 735330 w 995171"/>
                <a:gd name="connsiteY74" fmla="*/ 189929 h 420623"/>
                <a:gd name="connsiteX75" fmla="*/ 810387 w 995171"/>
                <a:gd name="connsiteY75" fmla="*/ 246698 h 420623"/>
                <a:gd name="connsiteX76" fmla="*/ 660368 w 995171"/>
                <a:gd name="connsiteY76" fmla="*/ 246793 h 42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95171" h="420623">
                  <a:moveTo>
                    <a:pt x="74486" y="131921"/>
                  </a:moveTo>
                  <a:lnTo>
                    <a:pt x="0" y="131921"/>
                  </a:lnTo>
                  <a:lnTo>
                    <a:pt x="0" y="414719"/>
                  </a:lnTo>
                  <a:lnTo>
                    <a:pt x="74486" y="414719"/>
                  </a:lnTo>
                  <a:lnTo>
                    <a:pt x="74486" y="131921"/>
                  </a:lnTo>
                  <a:close/>
                  <a:moveTo>
                    <a:pt x="568262" y="417576"/>
                  </a:moveTo>
                  <a:lnTo>
                    <a:pt x="568262" y="348234"/>
                  </a:lnTo>
                  <a:cubicBezTo>
                    <a:pt x="557308" y="348139"/>
                    <a:pt x="548259" y="347567"/>
                    <a:pt x="541306" y="346520"/>
                  </a:cubicBezTo>
                  <a:cubicBezTo>
                    <a:pt x="533591" y="345281"/>
                    <a:pt x="527685" y="342710"/>
                    <a:pt x="523780" y="338804"/>
                  </a:cubicBezTo>
                  <a:cubicBezTo>
                    <a:pt x="519875" y="334899"/>
                    <a:pt x="517303" y="329184"/>
                    <a:pt x="516065" y="321945"/>
                  </a:cubicBezTo>
                  <a:cubicBezTo>
                    <a:pt x="514922" y="314992"/>
                    <a:pt x="514350" y="305753"/>
                    <a:pt x="514350" y="294608"/>
                  </a:cubicBezTo>
                  <a:lnTo>
                    <a:pt x="514350" y="195644"/>
                  </a:lnTo>
                  <a:lnTo>
                    <a:pt x="568262" y="195644"/>
                  </a:lnTo>
                  <a:lnTo>
                    <a:pt x="568262" y="131921"/>
                  </a:lnTo>
                  <a:lnTo>
                    <a:pt x="514350" y="131921"/>
                  </a:lnTo>
                  <a:lnTo>
                    <a:pt x="514350" y="21812"/>
                  </a:lnTo>
                  <a:lnTo>
                    <a:pt x="439865" y="21812"/>
                  </a:lnTo>
                  <a:lnTo>
                    <a:pt x="439865" y="295180"/>
                  </a:lnTo>
                  <a:cubicBezTo>
                    <a:pt x="439865" y="318230"/>
                    <a:pt x="441865" y="337852"/>
                    <a:pt x="445865" y="353473"/>
                  </a:cubicBezTo>
                  <a:cubicBezTo>
                    <a:pt x="449771" y="368903"/>
                    <a:pt x="456438" y="381572"/>
                    <a:pt x="465677" y="391001"/>
                  </a:cubicBezTo>
                  <a:cubicBezTo>
                    <a:pt x="474917" y="400431"/>
                    <a:pt x="487204" y="407289"/>
                    <a:pt x="502063" y="411385"/>
                  </a:cubicBezTo>
                  <a:cubicBezTo>
                    <a:pt x="517112" y="415481"/>
                    <a:pt x="536258" y="417671"/>
                    <a:pt x="558927" y="417671"/>
                  </a:cubicBezTo>
                  <a:lnTo>
                    <a:pt x="568262" y="417671"/>
                  </a:lnTo>
                  <a:close/>
                  <a:moveTo>
                    <a:pt x="995172" y="0"/>
                  </a:moveTo>
                  <a:lnTo>
                    <a:pt x="920687" y="0"/>
                  </a:lnTo>
                  <a:lnTo>
                    <a:pt x="920687" y="414719"/>
                  </a:lnTo>
                  <a:lnTo>
                    <a:pt x="995172" y="414719"/>
                  </a:lnTo>
                  <a:lnTo>
                    <a:pt x="995172" y="0"/>
                  </a:lnTo>
                  <a:close/>
                  <a:moveTo>
                    <a:pt x="367951" y="159830"/>
                  </a:moveTo>
                  <a:cubicBezTo>
                    <a:pt x="347282" y="137541"/>
                    <a:pt x="318135" y="126206"/>
                    <a:pt x="281273" y="126206"/>
                  </a:cubicBezTo>
                  <a:cubicBezTo>
                    <a:pt x="263462" y="126206"/>
                    <a:pt x="247079" y="129921"/>
                    <a:pt x="232410" y="137065"/>
                  </a:cubicBezTo>
                  <a:cubicBezTo>
                    <a:pt x="217742" y="144304"/>
                    <a:pt x="205264" y="154496"/>
                    <a:pt x="195358" y="167259"/>
                  </a:cubicBezTo>
                  <a:lnTo>
                    <a:pt x="191262" y="172498"/>
                  </a:lnTo>
                  <a:lnTo>
                    <a:pt x="191262" y="167831"/>
                  </a:lnTo>
                  <a:lnTo>
                    <a:pt x="191262" y="132017"/>
                  </a:lnTo>
                  <a:lnTo>
                    <a:pt x="117920" y="132017"/>
                  </a:lnTo>
                  <a:lnTo>
                    <a:pt x="117920" y="414814"/>
                  </a:lnTo>
                  <a:lnTo>
                    <a:pt x="191929" y="414814"/>
                  </a:lnTo>
                  <a:lnTo>
                    <a:pt x="191929" y="264128"/>
                  </a:lnTo>
                  <a:lnTo>
                    <a:pt x="192024" y="274606"/>
                  </a:lnTo>
                  <a:cubicBezTo>
                    <a:pt x="192024" y="272891"/>
                    <a:pt x="192024" y="271177"/>
                    <a:pt x="192119" y="269558"/>
                  </a:cubicBezTo>
                  <a:cubicBezTo>
                    <a:pt x="192881" y="243173"/>
                    <a:pt x="199454" y="223456"/>
                    <a:pt x="211741" y="210884"/>
                  </a:cubicBezTo>
                  <a:cubicBezTo>
                    <a:pt x="224790" y="197549"/>
                    <a:pt x="240697" y="190786"/>
                    <a:pt x="258985" y="190786"/>
                  </a:cubicBezTo>
                  <a:cubicBezTo>
                    <a:pt x="280511" y="190786"/>
                    <a:pt x="296894" y="197358"/>
                    <a:pt x="307753" y="210407"/>
                  </a:cubicBezTo>
                  <a:cubicBezTo>
                    <a:pt x="318421" y="223171"/>
                    <a:pt x="323850" y="241364"/>
                    <a:pt x="323945" y="264605"/>
                  </a:cubicBezTo>
                  <a:lnTo>
                    <a:pt x="323945" y="264605"/>
                  </a:lnTo>
                  <a:lnTo>
                    <a:pt x="323945" y="265176"/>
                  </a:lnTo>
                  <a:lnTo>
                    <a:pt x="323945" y="265271"/>
                  </a:lnTo>
                  <a:lnTo>
                    <a:pt x="323945" y="414814"/>
                  </a:lnTo>
                  <a:lnTo>
                    <a:pt x="399098" y="414814"/>
                  </a:lnTo>
                  <a:lnTo>
                    <a:pt x="399098" y="254222"/>
                  </a:lnTo>
                  <a:cubicBezTo>
                    <a:pt x="399193" y="213931"/>
                    <a:pt x="388620" y="182118"/>
                    <a:pt x="367951" y="159830"/>
                  </a:cubicBezTo>
                  <a:moveTo>
                    <a:pt x="881825" y="272796"/>
                  </a:moveTo>
                  <a:cubicBezTo>
                    <a:pt x="881825" y="252508"/>
                    <a:pt x="878205" y="233267"/>
                    <a:pt x="871061" y="215646"/>
                  </a:cubicBezTo>
                  <a:cubicBezTo>
                    <a:pt x="863918" y="198025"/>
                    <a:pt x="853821" y="182309"/>
                    <a:pt x="841057" y="168974"/>
                  </a:cubicBezTo>
                  <a:cubicBezTo>
                    <a:pt x="828294" y="155639"/>
                    <a:pt x="812768" y="145066"/>
                    <a:pt x="794957" y="137636"/>
                  </a:cubicBezTo>
                  <a:cubicBezTo>
                    <a:pt x="777145" y="130112"/>
                    <a:pt x="757238" y="126302"/>
                    <a:pt x="735806" y="126302"/>
                  </a:cubicBezTo>
                  <a:cubicBezTo>
                    <a:pt x="715518" y="126302"/>
                    <a:pt x="696182" y="130207"/>
                    <a:pt x="678371" y="137922"/>
                  </a:cubicBezTo>
                  <a:cubicBezTo>
                    <a:pt x="660559" y="145637"/>
                    <a:pt x="644843" y="156210"/>
                    <a:pt x="631698" y="169355"/>
                  </a:cubicBezTo>
                  <a:cubicBezTo>
                    <a:pt x="618554" y="182499"/>
                    <a:pt x="607981" y="198215"/>
                    <a:pt x="600266" y="216027"/>
                  </a:cubicBezTo>
                  <a:cubicBezTo>
                    <a:pt x="592550" y="233839"/>
                    <a:pt x="588645" y="253175"/>
                    <a:pt x="588645" y="273463"/>
                  </a:cubicBezTo>
                  <a:cubicBezTo>
                    <a:pt x="588645" y="293751"/>
                    <a:pt x="592360" y="313087"/>
                    <a:pt x="599694" y="330899"/>
                  </a:cubicBezTo>
                  <a:cubicBezTo>
                    <a:pt x="607028" y="348710"/>
                    <a:pt x="617315" y="364426"/>
                    <a:pt x="630269" y="377571"/>
                  </a:cubicBezTo>
                  <a:cubicBezTo>
                    <a:pt x="643223" y="390716"/>
                    <a:pt x="659130" y="401288"/>
                    <a:pt x="677513" y="409004"/>
                  </a:cubicBezTo>
                  <a:cubicBezTo>
                    <a:pt x="695897" y="416719"/>
                    <a:pt x="716280" y="420624"/>
                    <a:pt x="738092" y="420624"/>
                  </a:cubicBezTo>
                  <a:cubicBezTo>
                    <a:pt x="801148" y="420624"/>
                    <a:pt x="840391" y="391954"/>
                    <a:pt x="863918" y="365093"/>
                  </a:cubicBezTo>
                  <a:lnTo>
                    <a:pt x="810292" y="324231"/>
                  </a:lnTo>
                  <a:cubicBezTo>
                    <a:pt x="798957" y="337661"/>
                    <a:pt x="772192" y="355854"/>
                    <a:pt x="738664" y="355854"/>
                  </a:cubicBezTo>
                  <a:cubicBezTo>
                    <a:pt x="717614" y="355854"/>
                    <a:pt x="700373" y="350996"/>
                    <a:pt x="687229" y="341376"/>
                  </a:cubicBezTo>
                  <a:cubicBezTo>
                    <a:pt x="674084" y="331756"/>
                    <a:pt x="665036" y="318611"/>
                    <a:pt x="660368" y="302133"/>
                  </a:cubicBezTo>
                  <a:lnTo>
                    <a:pt x="659606" y="299466"/>
                  </a:lnTo>
                  <a:lnTo>
                    <a:pt x="881825" y="299466"/>
                  </a:lnTo>
                  <a:lnTo>
                    <a:pt x="881825" y="272796"/>
                  </a:lnTo>
                  <a:close/>
                  <a:moveTo>
                    <a:pt x="660368" y="246793"/>
                  </a:moveTo>
                  <a:cubicBezTo>
                    <a:pt x="660368" y="226124"/>
                    <a:pt x="684086" y="189929"/>
                    <a:pt x="735330" y="189929"/>
                  </a:cubicBezTo>
                  <a:cubicBezTo>
                    <a:pt x="786575" y="189929"/>
                    <a:pt x="810387" y="226028"/>
                    <a:pt x="810387" y="246698"/>
                  </a:cubicBezTo>
                  <a:lnTo>
                    <a:pt x="660368" y="2467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1C42114-E0DC-41C5-A333-869DAB921F8F}"/>
                </a:ext>
              </a:extLst>
            </p:cNvPr>
            <p:cNvSpPr/>
            <p:nvPr/>
          </p:nvSpPr>
          <p:spPr>
            <a:xfrm>
              <a:off x="2358770" y="6728469"/>
              <a:ext cx="79057" cy="79057"/>
            </a:xfrm>
            <a:custGeom>
              <a:avLst/>
              <a:gdLst>
                <a:gd name="connsiteX0" fmla="*/ 39529 w 79057"/>
                <a:gd name="connsiteY0" fmla="*/ 5620 h 79057"/>
                <a:gd name="connsiteX1" fmla="*/ 73438 w 79057"/>
                <a:gd name="connsiteY1" fmla="*/ 39529 h 79057"/>
                <a:gd name="connsiteX2" fmla="*/ 39529 w 79057"/>
                <a:gd name="connsiteY2" fmla="*/ 73438 h 79057"/>
                <a:gd name="connsiteX3" fmla="*/ 5620 w 79057"/>
                <a:gd name="connsiteY3" fmla="*/ 39529 h 79057"/>
                <a:gd name="connsiteX4" fmla="*/ 39529 w 79057"/>
                <a:gd name="connsiteY4" fmla="*/ 5620 h 79057"/>
                <a:gd name="connsiteX5" fmla="*/ 39529 w 79057"/>
                <a:gd name="connsiteY5" fmla="*/ 0 h 79057"/>
                <a:gd name="connsiteX6" fmla="*/ 0 w 79057"/>
                <a:gd name="connsiteY6" fmla="*/ 39529 h 79057"/>
                <a:gd name="connsiteX7" fmla="*/ 39529 w 79057"/>
                <a:gd name="connsiteY7" fmla="*/ 79058 h 79057"/>
                <a:gd name="connsiteX8" fmla="*/ 79058 w 79057"/>
                <a:gd name="connsiteY8" fmla="*/ 39529 h 79057"/>
                <a:gd name="connsiteX9" fmla="*/ 39529 w 79057"/>
                <a:gd name="connsiteY9" fmla="*/ 0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057" h="79057">
                  <a:moveTo>
                    <a:pt x="39529" y="5620"/>
                  </a:moveTo>
                  <a:cubicBezTo>
                    <a:pt x="58198" y="5620"/>
                    <a:pt x="73438" y="20860"/>
                    <a:pt x="73438" y="39529"/>
                  </a:cubicBezTo>
                  <a:cubicBezTo>
                    <a:pt x="73438" y="58198"/>
                    <a:pt x="58198" y="73438"/>
                    <a:pt x="39529" y="73438"/>
                  </a:cubicBezTo>
                  <a:cubicBezTo>
                    <a:pt x="20860" y="73438"/>
                    <a:pt x="5620" y="58198"/>
                    <a:pt x="5620" y="39529"/>
                  </a:cubicBezTo>
                  <a:cubicBezTo>
                    <a:pt x="5620" y="20860"/>
                    <a:pt x="20860" y="5620"/>
                    <a:pt x="39529" y="5620"/>
                  </a:cubicBezTo>
                  <a:moveTo>
                    <a:pt x="39529" y="0"/>
                  </a:moveTo>
                  <a:cubicBezTo>
                    <a:pt x="17717" y="0"/>
                    <a:pt x="0" y="17717"/>
                    <a:pt x="0" y="39529"/>
                  </a:cubicBezTo>
                  <a:cubicBezTo>
                    <a:pt x="0" y="61341"/>
                    <a:pt x="17717" y="79058"/>
                    <a:pt x="39529" y="79058"/>
                  </a:cubicBezTo>
                  <a:cubicBezTo>
                    <a:pt x="61341" y="79058"/>
                    <a:pt x="79058" y="61341"/>
                    <a:pt x="79058" y="39529"/>
                  </a:cubicBezTo>
                  <a:cubicBezTo>
                    <a:pt x="79058" y="17717"/>
                    <a:pt x="61341" y="0"/>
                    <a:pt x="39529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B18CC9F-8A17-402D-B10E-AE9061E9554F}"/>
                </a:ext>
              </a:extLst>
            </p:cNvPr>
            <p:cNvSpPr/>
            <p:nvPr/>
          </p:nvSpPr>
          <p:spPr>
            <a:xfrm>
              <a:off x="2384869" y="6748090"/>
              <a:ext cx="30765" cy="39528"/>
            </a:xfrm>
            <a:custGeom>
              <a:avLst/>
              <a:gdLst>
                <a:gd name="connsiteX0" fmla="*/ 16383 w 30765"/>
                <a:gd name="connsiteY0" fmla="*/ 95 h 39528"/>
                <a:gd name="connsiteX1" fmla="*/ 23051 w 30765"/>
                <a:gd name="connsiteY1" fmla="*/ 1715 h 39528"/>
                <a:gd name="connsiteX2" fmla="*/ 27718 w 30765"/>
                <a:gd name="connsiteY2" fmla="*/ 6191 h 39528"/>
                <a:gd name="connsiteX3" fmla="*/ 29337 w 30765"/>
                <a:gd name="connsiteY3" fmla="*/ 12478 h 39528"/>
                <a:gd name="connsiteX4" fmla="*/ 27146 w 30765"/>
                <a:gd name="connsiteY4" fmla="*/ 19622 h 39528"/>
                <a:gd name="connsiteX5" fmla="*/ 21812 w 30765"/>
                <a:gd name="connsiteY5" fmla="*/ 23717 h 39528"/>
                <a:gd name="connsiteX6" fmla="*/ 30766 w 30765"/>
                <a:gd name="connsiteY6" fmla="*/ 39529 h 39528"/>
                <a:gd name="connsiteX7" fmla="*/ 23717 w 30765"/>
                <a:gd name="connsiteY7" fmla="*/ 39529 h 39528"/>
                <a:gd name="connsiteX8" fmla="*/ 15526 w 30765"/>
                <a:gd name="connsiteY8" fmla="*/ 24860 h 39528"/>
                <a:gd name="connsiteX9" fmla="*/ 6191 w 30765"/>
                <a:gd name="connsiteY9" fmla="*/ 24860 h 39528"/>
                <a:gd name="connsiteX10" fmla="*/ 6191 w 30765"/>
                <a:gd name="connsiteY10" fmla="*/ 39529 h 39528"/>
                <a:gd name="connsiteX11" fmla="*/ 0 w 30765"/>
                <a:gd name="connsiteY11" fmla="*/ 39529 h 39528"/>
                <a:gd name="connsiteX12" fmla="*/ 0 w 30765"/>
                <a:gd name="connsiteY12" fmla="*/ 0 h 39528"/>
                <a:gd name="connsiteX13" fmla="*/ 16383 w 30765"/>
                <a:gd name="connsiteY13" fmla="*/ 0 h 39528"/>
                <a:gd name="connsiteX14" fmla="*/ 16383 w 30765"/>
                <a:gd name="connsiteY14" fmla="*/ 19336 h 39528"/>
                <a:gd name="connsiteX15" fmla="*/ 19907 w 30765"/>
                <a:gd name="connsiteY15" fmla="*/ 18478 h 39528"/>
                <a:gd name="connsiteX16" fmla="*/ 22289 w 30765"/>
                <a:gd name="connsiteY16" fmla="*/ 16097 h 39528"/>
                <a:gd name="connsiteX17" fmla="*/ 23146 w 30765"/>
                <a:gd name="connsiteY17" fmla="*/ 12573 h 39528"/>
                <a:gd name="connsiteX18" fmla="*/ 22289 w 30765"/>
                <a:gd name="connsiteY18" fmla="*/ 9049 h 39528"/>
                <a:gd name="connsiteX19" fmla="*/ 19907 w 30765"/>
                <a:gd name="connsiteY19" fmla="*/ 6668 h 39528"/>
                <a:gd name="connsiteX20" fmla="*/ 16383 w 30765"/>
                <a:gd name="connsiteY20" fmla="*/ 5810 h 39528"/>
                <a:gd name="connsiteX21" fmla="*/ 6191 w 30765"/>
                <a:gd name="connsiteY21" fmla="*/ 5810 h 39528"/>
                <a:gd name="connsiteX22" fmla="*/ 6191 w 30765"/>
                <a:gd name="connsiteY22" fmla="*/ 19336 h 39528"/>
                <a:gd name="connsiteX23" fmla="*/ 16383 w 30765"/>
                <a:gd name="connsiteY23" fmla="*/ 19336 h 3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765" h="39528">
                  <a:moveTo>
                    <a:pt x="16383" y="95"/>
                  </a:moveTo>
                  <a:cubicBezTo>
                    <a:pt x="18860" y="95"/>
                    <a:pt x="21050" y="667"/>
                    <a:pt x="23051" y="1715"/>
                  </a:cubicBezTo>
                  <a:cubicBezTo>
                    <a:pt x="25051" y="2762"/>
                    <a:pt x="26575" y="4286"/>
                    <a:pt x="27718" y="6191"/>
                  </a:cubicBezTo>
                  <a:cubicBezTo>
                    <a:pt x="28861" y="8096"/>
                    <a:pt x="29337" y="10192"/>
                    <a:pt x="29337" y="12478"/>
                  </a:cubicBezTo>
                  <a:cubicBezTo>
                    <a:pt x="29337" y="15335"/>
                    <a:pt x="28575" y="17717"/>
                    <a:pt x="27146" y="19622"/>
                  </a:cubicBezTo>
                  <a:cubicBezTo>
                    <a:pt x="25718" y="21527"/>
                    <a:pt x="23908" y="22860"/>
                    <a:pt x="21812" y="23717"/>
                  </a:cubicBezTo>
                  <a:lnTo>
                    <a:pt x="30766" y="39529"/>
                  </a:lnTo>
                  <a:lnTo>
                    <a:pt x="23717" y="39529"/>
                  </a:lnTo>
                  <a:lnTo>
                    <a:pt x="15526" y="24860"/>
                  </a:lnTo>
                  <a:lnTo>
                    <a:pt x="6191" y="24860"/>
                  </a:lnTo>
                  <a:lnTo>
                    <a:pt x="6191" y="39529"/>
                  </a:lnTo>
                  <a:lnTo>
                    <a:pt x="0" y="39529"/>
                  </a:lnTo>
                  <a:lnTo>
                    <a:pt x="0" y="0"/>
                  </a:lnTo>
                  <a:lnTo>
                    <a:pt x="16383" y="0"/>
                  </a:lnTo>
                  <a:close/>
                  <a:moveTo>
                    <a:pt x="16383" y="19336"/>
                  </a:moveTo>
                  <a:cubicBezTo>
                    <a:pt x="17717" y="19336"/>
                    <a:pt x="18860" y="19050"/>
                    <a:pt x="19907" y="18478"/>
                  </a:cubicBezTo>
                  <a:cubicBezTo>
                    <a:pt x="20955" y="17907"/>
                    <a:pt x="21717" y="17050"/>
                    <a:pt x="22289" y="16097"/>
                  </a:cubicBezTo>
                  <a:cubicBezTo>
                    <a:pt x="22860" y="15050"/>
                    <a:pt x="23146" y="13906"/>
                    <a:pt x="23146" y="12573"/>
                  </a:cubicBezTo>
                  <a:cubicBezTo>
                    <a:pt x="23146" y="11240"/>
                    <a:pt x="22860" y="10097"/>
                    <a:pt x="22289" y="9049"/>
                  </a:cubicBezTo>
                  <a:cubicBezTo>
                    <a:pt x="21717" y="8001"/>
                    <a:pt x="20860" y="7239"/>
                    <a:pt x="19907" y="6668"/>
                  </a:cubicBezTo>
                  <a:cubicBezTo>
                    <a:pt x="18860" y="6096"/>
                    <a:pt x="17717" y="5810"/>
                    <a:pt x="16383" y="5810"/>
                  </a:cubicBezTo>
                  <a:lnTo>
                    <a:pt x="6191" y="5810"/>
                  </a:lnTo>
                  <a:lnTo>
                    <a:pt x="6191" y="19336"/>
                  </a:lnTo>
                  <a:lnTo>
                    <a:pt x="16383" y="19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157578" y="708122"/>
            <a:ext cx="7357772" cy="470775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200">
                <a:solidFill>
                  <a:schemeClr val="tx2"/>
                </a:solidFill>
                <a:latin typeface="IntelOne Text" panose="020B0503020203020204" pitchFamily="34" charset="77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1156903" y="1226333"/>
            <a:ext cx="7341755" cy="1406139"/>
          </a:xfrm>
        </p:spPr>
        <p:txBody>
          <a:bodyPr anchor="b"/>
          <a:lstStyle>
            <a:lvl1pPr algn="l">
              <a:defRPr sz="45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1156903" y="2701528"/>
            <a:ext cx="7341755" cy="1241822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084165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Photo B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1F4567CD-F1DA-4E8F-ADDF-371B07892411}"/>
              </a:ext>
            </a:extLst>
          </p:cNvPr>
          <p:cNvSpPr/>
          <p:nvPr userDrawn="1"/>
        </p:nvSpPr>
        <p:spPr>
          <a:xfrm>
            <a:off x="645343" y="3713868"/>
            <a:ext cx="118583" cy="118583"/>
          </a:xfrm>
          <a:prstGeom prst="rect">
            <a:avLst/>
          </a:prstGeom>
          <a:solidFill>
            <a:srgbClr val="65317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no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F16119A-1487-48A7-9CC6-71F9F9535C16}"/>
              </a:ext>
            </a:extLst>
          </p:cNvPr>
          <p:cNvSpPr/>
          <p:nvPr userDrawn="1"/>
        </p:nvSpPr>
        <p:spPr>
          <a:xfrm>
            <a:off x="430352" y="3828181"/>
            <a:ext cx="214991" cy="214991"/>
          </a:xfrm>
          <a:prstGeom prst="rect">
            <a:avLst/>
          </a:prstGeom>
          <a:solidFill>
            <a:srgbClr val="CC94D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no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3CF0AA4-E89F-418F-83F2-0CC0FB3DF16B}"/>
              </a:ext>
            </a:extLst>
          </p:cNvPr>
          <p:cNvSpPr/>
          <p:nvPr userDrawn="1"/>
        </p:nvSpPr>
        <p:spPr>
          <a:xfrm>
            <a:off x="645830" y="4043172"/>
            <a:ext cx="457661" cy="457661"/>
          </a:xfrm>
          <a:prstGeom prst="rect">
            <a:avLst/>
          </a:prstGeom>
          <a:solidFill>
            <a:srgbClr val="8F5DA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no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9F8D4CB-DB57-4130-8BDE-86D5A4C11D49}"/>
              </a:ext>
            </a:extLst>
          </p:cNvPr>
          <p:cNvSpPr/>
          <p:nvPr userDrawn="1"/>
        </p:nvSpPr>
        <p:spPr>
          <a:xfrm>
            <a:off x="1101305" y="0"/>
            <a:ext cx="2573076" cy="4043153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no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02BD194-F320-4426-964A-1D4F58024C5F}"/>
              </a:ext>
            </a:extLst>
          </p:cNvPr>
          <p:cNvGrpSpPr/>
          <p:nvPr userDrawn="1"/>
        </p:nvGrpSpPr>
        <p:grpSpPr>
          <a:xfrm>
            <a:off x="1101304" y="4496790"/>
            <a:ext cx="794816" cy="297601"/>
            <a:chOff x="1314450" y="6391094"/>
            <a:chExt cx="1123377" cy="420623"/>
          </a:xfrm>
          <a:solidFill>
            <a:schemeClr val="tx1"/>
          </a:solidFill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1C32755-5BE0-4F78-B52A-08742A60A8EF}"/>
                </a:ext>
              </a:extLst>
            </p:cNvPr>
            <p:cNvSpPr/>
            <p:nvPr/>
          </p:nvSpPr>
          <p:spPr>
            <a:xfrm>
              <a:off x="1314450" y="6396809"/>
              <a:ext cx="78581" cy="78581"/>
            </a:xfrm>
            <a:custGeom>
              <a:avLst/>
              <a:gdLst>
                <a:gd name="connsiteX0" fmla="*/ 0 w 78581"/>
                <a:gd name="connsiteY0" fmla="*/ 0 h 78581"/>
                <a:gd name="connsiteX1" fmla="*/ 78581 w 78581"/>
                <a:gd name="connsiteY1" fmla="*/ 0 h 78581"/>
                <a:gd name="connsiteX2" fmla="*/ 78581 w 78581"/>
                <a:gd name="connsiteY2" fmla="*/ 78581 h 78581"/>
                <a:gd name="connsiteX3" fmla="*/ 0 w 78581"/>
                <a:gd name="connsiteY3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81" h="78581">
                  <a:moveTo>
                    <a:pt x="0" y="0"/>
                  </a:moveTo>
                  <a:lnTo>
                    <a:pt x="78581" y="0"/>
                  </a:lnTo>
                  <a:lnTo>
                    <a:pt x="78581" y="78581"/>
                  </a:lnTo>
                  <a:lnTo>
                    <a:pt x="0" y="78581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33F9D2F-6ED9-4D82-B111-BEFD50CBB7B2}"/>
                </a:ext>
              </a:extLst>
            </p:cNvPr>
            <p:cNvSpPr/>
            <p:nvPr/>
          </p:nvSpPr>
          <p:spPr>
            <a:xfrm>
              <a:off x="1316545" y="6391094"/>
              <a:ext cx="995171" cy="420623"/>
            </a:xfrm>
            <a:custGeom>
              <a:avLst/>
              <a:gdLst>
                <a:gd name="connsiteX0" fmla="*/ 74486 w 995171"/>
                <a:gd name="connsiteY0" fmla="*/ 131921 h 420623"/>
                <a:gd name="connsiteX1" fmla="*/ 0 w 995171"/>
                <a:gd name="connsiteY1" fmla="*/ 131921 h 420623"/>
                <a:gd name="connsiteX2" fmla="*/ 0 w 995171"/>
                <a:gd name="connsiteY2" fmla="*/ 414719 h 420623"/>
                <a:gd name="connsiteX3" fmla="*/ 74486 w 995171"/>
                <a:gd name="connsiteY3" fmla="*/ 414719 h 420623"/>
                <a:gd name="connsiteX4" fmla="*/ 74486 w 995171"/>
                <a:gd name="connsiteY4" fmla="*/ 131921 h 420623"/>
                <a:gd name="connsiteX5" fmla="*/ 568262 w 995171"/>
                <a:gd name="connsiteY5" fmla="*/ 417576 h 420623"/>
                <a:gd name="connsiteX6" fmla="*/ 568262 w 995171"/>
                <a:gd name="connsiteY6" fmla="*/ 348234 h 420623"/>
                <a:gd name="connsiteX7" fmla="*/ 541306 w 995171"/>
                <a:gd name="connsiteY7" fmla="*/ 346520 h 420623"/>
                <a:gd name="connsiteX8" fmla="*/ 523780 w 995171"/>
                <a:gd name="connsiteY8" fmla="*/ 338804 h 420623"/>
                <a:gd name="connsiteX9" fmla="*/ 516065 w 995171"/>
                <a:gd name="connsiteY9" fmla="*/ 321945 h 420623"/>
                <a:gd name="connsiteX10" fmla="*/ 514350 w 995171"/>
                <a:gd name="connsiteY10" fmla="*/ 294608 h 420623"/>
                <a:gd name="connsiteX11" fmla="*/ 514350 w 995171"/>
                <a:gd name="connsiteY11" fmla="*/ 195644 h 420623"/>
                <a:gd name="connsiteX12" fmla="*/ 568262 w 995171"/>
                <a:gd name="connsiteY12" fmla="*/ 195644 h 420623"/>
                <a:gd name="connsiteX13" fmla="*/ 568262 w 995171"/>
                <a:gd name="connsiteY13" fmla="*/ 131921 h 420623"/>
                <a:gd name="connsiteX14" fmla="*/ 514350 w 995171"/>
                <a:gd name="connsiteY14" fmla="*/ 131921 h 420623"/>
                <a:gd name="connsiteX15" fmla="*/ 514350 w 995171"/>
                <a:gd name="connsiteY15" fmla="*/ 21812 h 420623"/>
                <a:gd name="connsiteX16" fmla="*/ 439865 w 995171"/>
                <a:gd name="connsiteY16" fmla="*/ 21812 h 420623"/>
                <a:gd name="connsiteX17" fmla="*/ 439865 w 995171"/>
                <a:gd name="connsiteY17" fmla="*/ 295180 h 420623"/>
                <a:gd name="connsiteX18" fmla="*/ 445865 w 995171"/>
                <a:gd name="connsiteY18" fmla="*/ 353473 h 420623"/>
                <a:gd name="connsiteX19" fmla="*/ 465677 w 995171"/>
                <a:gd name="connsiteY19" fmla="*/ 391001 h 420623"/>
                <a:gd name="connsiteX20" fmla="*/ 502063 w 995171"/>
                <a:gd name="connsiteY20" fmla="*/ 411385 h 420623"/>
                <a:gd name="connsiteX21" fmla="*/ 558927 w 995171"/>
                <a:gd name="connsiteY21" fmla="*/ 417671 h 420623"/>
                <a:gd name="connsiteX22" fmla="*/ 568262 w 995171"/>
                <a:gd name="connsiteY22" fmla="*/ 417671 h 420623"/>
                <a:gd name="connsiteX23" fmla="*/ 995172 w 995171"/>
                <a:gd name="connsiteY23" fmla="*/ 0 h 420623"/>
                <a:gd name="connsiteX24" fmla="*/ 920687 w 995171"/>
                <a:gd name="connsiteY24" fmla="*/ 0 h 420623"/>
                <a:gd name="connsiteX25" fmla="*/ 920687 w 995171"/>
                <a:gd name="connsiteY25" fmla="*/ 414719 h 420623"/>
                <a:gd name="connsiteX26" fmla="*/ 995172 w 995171"/>
                <a:gd name="connsiteY26" fmla="*/ 414719 h 420623"/>
                <a:gd name="connsiteX27" fmla="*/ 995172 w 995171"/>
                <a:gd name="connsiteY27" fmla="*/ 0 h 420623"/>
                <a:gd name="connsiteX28" fmla="*/ 367951 w 995171"/>
                <a:gd name="connsiteY28" fmla="*/ 159830 h 420623"/>
                <a:gd name="connsiteX29" fmla="*/ 281273 w 995171"/>
                <a:gd name="connsiteY29" fmla="*/ 126206 h 420623"/>
                <a:gd name="connsiteX30" fmla="*/ 232410 w 995171"/>
                <a:gd name="connsiteY30" fmla="*/ 137065 h 420623"/>
                <a:gd name="connsiteX31" fmla="*/ 195358 w 995171"/>
                <a:gd name="connsiteY31" fmla="*/ 167259 h 420623"/>
                <a:gd name="connsiteX32" fmla="*/ 191262 w 995171"/>
                <a:gd name="connsiteY32" fmla="*/ 172498 h 420623"/>
                <a:gd name="connsiteX33" fmla="*/ 191262 w 995171"/>
                <a:gd name="connsiteY33" fmla="*/ 167831 h 420623"/>
                <a:gd name="connsiteX34" fmla="*/ 191262 w 995171"/>
                <a:gd name="connsiteY34" fmla="*/ 132017 h 420623"/>
                <a:gd name="connsiteX35" fmla="*/ 117920 w 995171"/>
                <a:gd name="connsiteY35" fmla="*/ 132017 h 420623"/>
                <a:gd name="connsiteX36" fmla="*/ 117920 w 995171"/>
                <a:gd name="connsiteY36" fmla="*/ 414814 h 420623"/>
                <a:gd name="connsiteX37" fmla="*/ 191929 w 995171"/>
                <a:gd name="connsiteY37" fmla="*/ 414814 h 420623"/>
                <a:gd name="connsiteX38" fmla="*/ 191929 w 995171"/>
                <a:gd name="connsiteY38" fmla="*/ 264128 h 420623"/>
                <a:gd name="connsiteX39" fmla="*/ 192024 w 995171"/>
                <a:gd name="connsiteY39" fmla="*/ 274606 h 420623"/>
                <a:gd name="connsiteX40" fmla="*/ 192119 w 995171"/>
                <a:gd name="connsiteY40" fmla="*/ 269558 h 420623"/>
                <a:gd name="connsiteX41" fmla="*/ 211741 w 995171"/>
                <a:gd name="connsiteY41" fmla="*/ 210884 h 420623"/>
                <a:gd name="connsiteX42" fmla="*/ 258985 w 995171"/>
                <a:gd name="connsiteY42" fmla="*/ 190786 h 420623"/>
                <a:gd name="connsiteX43" fmla="*/ 307753 w 995171"/>
                <a:gd name="connsiteY43" fmla="*/ 210407 h 420623"/>
                <a:gd name="connsiteX44" fmla="*/ 323945 w 995171"/>
                <a:gd name="connsiteY44" fmla="*/ 264605 h 420623"/>
                <a:gd name="connsiteX45" fmla="*/ 323945 w 995171"/>
                <a:gd name="connsiteY45" fmla="*/ 264605 h 420623"/>
                <a:gd name="connsiteX46" fmla="*/ 323945 w 995171"/>
                <a:gd name="connsiteY46" fmla="*/ 265176 h 420623"/>
                <a:gd name="connsiteX47" fmla="*/ 323945 w 995171"/>
                <a:gd name="connsiteY47" fmla="*/ 265271 h 420623"/>
                <a:gd name="connsiteX48" fmla="*/ 323945 w 995171"/>
                <a:gd name="connsiteY48" fmla="*/ 414814 h 420623"/>
                <a:gd name="connsiteX49" fmla="*/ 399098 w 995171"/>
                <a:gd name="connsiteY49" fmla="*/ 414814 h 420623"/>
                <a:gd name="connsiteX50" fmla="*/ 399098 w 995171"/>
                <a:gd name="connsiteY50" fmla="*/ 254222 h 420623"/>
                <a:gd name="connsiteX51" fmla="*/ 367951 w 995171"/>
                <a:gd name="connsiteY51" fmla="*/ 159830 h 420623"/>
                <a:gd name="connsiteX52" fmla="*/ 881825 w 995171"/>
                <a:gd name="connsiteY52" fmla="*/ 272796 h 420623"/>
                <a:gd name="connsiteX53" fmla="*/ 871061 w 995171"/>
                <a:gd name="connsiteY53" fmla="*/ 215646 h 420623"/>
                <a:gd name="connsiteX54" fmla="*/ 841057 w 995171"/>
                <a:gd name="connsiteY54" fmla="*/ 168974 h 420623"/>
                <a:gd name="connsiteX55" fmla="*/ 794957 w 995171"/>
                <a:gd name="connsiteY55" fmla="*/ 137636 h 420623"/>
                <a:gd name="connsiteX56" fmla="*/ 735806 w 995171"/>
                <a:gd name="connsiteY56" fmla="*/ 126302 h 420623"/>
                <a:gd name="connsiteX57" fmla="*/ 678371 w 995171"/>
                <a:gd name="connsiteY57" fmla="*/ 137922 h 420623"/>
                <a:gd name="connsiteX58" fmla="*/ 631698 w 995171"/>
                <a:gd name="connsiteY58" fmla="*/ 169355 h 420623"/>
                <a:gd name="connsiteX59" fmla="*/ 600266 w 995171"/>
                <a:gd name="connsiteY59" fmla="*/ 216027 h 420623"/>
                <a:gd name="connsiteX60" fmla="*/ 588645 w 995171"/>
                <a:gd name="connsiteY60" fmla="*/ 273463 h 420623"/>
                <a:gd name="connsiteX61" fmla="*/ 599694 w 995171"/>
                <a:gd name="connsiteY61" fmla="*/ 330899 h 420623"/>
                <a:gd name="connsiteX62" fmla="*/ 630269 w 995171"/>
                <a:gd name="connsiteY62" fmla="*/ 377571 h 420623"/>
                <a:gd name="connsiteX63" fmla="*/ 677513 w 995171"/>
                <a:gd name="connsiteY63" fmla="*/ 409004 h 420623"/>
                <a:gd name="connsiteX64" fmla="*/ 738092 w 995171"/>
                <a:gd name="connsiteY64" fmla="*/ 420624 h 420623"/>
                <a:gd name="connsiteX65" fmla="*/ 863918 w 995171"/>
                <a:gd name="connsiteY65" fmla="*/ 365093 h 420623"/>
                <a:gd name="connsiteX66" fmla="*/ 810292 w 995171"/>
                <a:gd name="connsiteY66" fmla="*/ 324231 h 420623"/>
                <a:gd name="connsiteX67" fmla="*/ 738664 w 995171"/>
                <a:gd name="connsiteY67" fmla="*/ 355854 h 420623"/>
                <a:gd name="connsiteX68" fmla="*/ 687229 w 995171"/>
                <a:gd name="connsiteY68" fmla="*/ 341376 h 420623"/>
                <a:gd name="connsiteX69" fmla="*/ 660368 w 995171"/>
                <a:gd name="connsiteY69" fmla="*/ 302133 h 420623"/>
                <a:gd name="connsiteX70" fmla="*/ 659606 w 995171"/>
                <a:gd name="connsiteY70" fmla="*/ 299466 h 420623"/>
                <a:gd name="connsiteX71" fmla="*/ 881825 w 995171"/>
                <a:gd name="connsiteY71" fmla="*/ 299466 h 420623"/>
                <a:gd name="connsiteX72" fmla="*/ 881825 w 995171"/>
                <a:gd name="connsiteY72" fmla="*/ 272796 h 420623"/>
                <a:gd name="connsiteX73" fmla="*/ 660368 w 995171"/>
                <a:gd name="connsiteY73" fmla="*/ 246793 h 420623"/>
                <a:gd name="connsiteX74" fmla="*/ 735330 w 995171"/>
                <a:gd name="connsiteY74" fmla="*/ 189929 h 420623"/>
                <a:gd name="connsiteX75" fmla="*/ 810387 w 995171"/>
                <a:gd name="connsiteY75" fmla="*/ 246698 h 420623"/>
                <a:gd name="connsiteX76" fmla="*/ 660368 w 995171"/>
                <a:gd name="connsiteY76" fmla="*/ 246793 h 42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95171" h="420623">
                  <a:moveTo>
                    <a:pt x="74486" y="131921"/>
                  </a:moveTo>
                  <a:lnTo>
                    <a:pt x="0" y="131921"/>
                  </a:lnTo>
                  <a:lnTo>
                    <a:pt x="0" y="414719"/>
                  </a:lnTo>
                  <a:lnTo>
                    <a:pt x="74486" y="414719"/>
                  </a:lnTo>
                  <a:lnTo>
                    <a:pt x="74486" y="131921"/>
                  </a:lnTo>
                  <a:close/>
                  <a:moveTo>
                    <a:pt x="568262" y="417576"/>
                  </a:moveTo>
                  <a:lnTo>
                    <a:pt x="568262" y="348234"/>
                  </a:lnTo>
                  <a:cubicBezTo>
                    <a:pt x="557308" y="348139"/>
                    <a:pt x="548259" y="347567"/>
                    <a:pt x="541306" y="346520"/>
                  </a:cubicBezTo>
                  <a:cubicBezTo>
                    <a:pt x="533591" y="345281"/>
                    <a:pt x="527685" y="342710"/>
                    <a:pt x="523780" y="338804"/>
                  </a:cubicBezTo>
                  <a:cubicBezTo>
                    <a:pt x="519875" y="334899"/>
                    <a:pt x="517303" y="329184"/>
                    <a:pt x="516065" y="321945"/>
                  </a:cubicBezTo>
                  <a:cubicBezTo>
                    <a:pt x="514922" y="314992"/>
                    <a:pt x="514350" y="305753"/>
                    <a:pt x="514350" y="294608"/>
                  </a:cubicBezTo>
                  <a:lnTo>
                    <a:pt x="514350" y="195644"/>
                  </a:lnTo>
                  <a:lnTo>
                    <a:pt x="568262" y="195644"/>
                  </a:lnTo>
                  <a:lnTo>
                    <a:pt x="568262" y="131921"/>
                  </a:lnTo>
                  <a:lnTo>
                    <a:pt x="514350" y="131921"/>
                  </a:lnTo>
                  <a:lnTo>
                    <a:pt x="514350" y="21812"/>
                  </a:lnTo>
                  <a:lnTo>
                    <a:pt x="439865" y="21812"/>
                  </a:lnTo>
                  <a:lnTo>
                    <a:pt x="439865" y="295180"/>
                  </a:lnTo>
                  <a:cubicBezTo>
                    <a:pt x="439865" y="318230"/>
                    <a:pt x="441865" y="337852"/>
                    <a:pt x="445865" y="353473"/>
                  </a:cubicBezTo>
                  <a:cubicBezTo>
                    <a:pt x="449771" y="368903"/>
                    <a:pt x="456438" y="381572"/>
                    <a:pt x="465677" y="391001"/>
                  </a:cubicBezTo>
                  <a:cubicBezTo>
                    <a:pt x="474917" y="400431"/>
                    <a:pt x="487204" y="407289"/>
                    <a:pt x="502063" y="411385"/>
                  </a:cubicBezTo>
                  <a:cubicBezTo>
                    <a:pt x="517112" y="415481"/>
                    <a:pt x="536258" y="417671"/>
                    <a:pt x="558927" y="417671"/>
                  </a:cubicBezTo>
                  <a:lnTo>
                    <a:pt x="568262" y="417671"/>
                  </a:lnTo>
                  <a:close/>
                  <a:moveTo>
                    <a:pt x="995172" y="0"/>
                  </a:moveTo>
                  <a:lnTo>
                    <a:pt x="920687" y="0"/>
                  </a:lnTo>
                  <a:lnTo>
                    <a:pt x="920687" y="414719"/>
                  </a:lnTo>
                  <a:lnTo>
                    <a:pt x="995172" y="414719"/>
                  </a:lnTo>
                  <a:lnTo>
                    <a:pt x="995172" y="0"/>
                  </a:lnTo>
                  <a:close/>
                  <a:moveTo>
                    <a:pt x="367951" y="159830"/>
                  </a:moveTo>
                  <a:cubicBezTo>
                    <a:pt x="347282" y="137541"/>
                    <a:pt x="318135" y="126206"/>
                    <a:pt x="281273" y="126206"/>
                  </a:cubicBezTo>
                  <a:cubicBezTo>
                    <a:pt x="263462" y="126206"/>
                    <a:pt x="247079" y="129921"/>
                    <a:pt x="232410" y="137065"/>
                  </a:cubicBezTo>
                  <a:cubicBezTo>
                    <a:pt x="217742" y="144304"/>
                    <a:pt x="205264" y="154496"/>
                    <a:pt x="195358" y="167259"/>
                  </a:cubicBezTo>
                  <a:lnTo>
                    <a:pt x="191262" y="172498"/>
                  </a:lnTo>
                  <a:lnTo>
                    <a:pt x="191262" y="167831"/>
                  </a:lnTo>
                  <a:lnTo>
                    <a:pt x="191262" y="132017"/>
                  </a:lnTo>
                  <a:lnTo>
                    <a:pt x="117920" y="132017"/>
                  </a:lnTo>
                  <a:lnTo>
                    <a:pt x="117920" y="414814"/>
                  </a:lnTo>
                  <a:lnTo>
                    <a:pt x="191929" y="414814"/>
                  </a:lnTo>
                  <a:lnTo>
                    <a:pt x="191929" y="264128"/>
                  </a:lnTo>
                  <a:lnTo>
                    <a:pt x="192024" y="274606"/>
                  </a:lnTo>
                  <a:cubicBezTo>
                    <a:pt x="192024" y="272891"/>
                    <a:pt x="192024" y="271177"/>
                    <a:pt x="192119" y="269558"/>
                  </a:cubicBezTo>
                  <a:cubicBezTo>
                    <a:pt x="192881" y="243173"/>
                    <a:pt x="199454" y="223456"/>
                    <a:pt x="211741" y="210884"/>
                  </a:cubicBezTo>
                  <a:cubicBezTo>
                    <a:pt x="224790" y="197549"/>
                    <a:pt x="240697" y="190786"/>
                    <a:pt x="258985" y="190786"/>
                  </a:cubicBezTo>
                  <a:cubicBezTo>
                    <a:pt x="280511" y="190786"/>
                    <a:pt x="296894" y="197358"/>
                    <a:pt x="307753" y="210407"/>
                  </a:cubicBezTo>
                  <a:cubicBezTo>
                    <a:pt x="318421" y="223171"/>
                    <a:pt x="323850" y="241364"/>
                    <a:pt x="323945" y="264605"/>
                  </a:cubicBezTo>
                  <a:lnTo>
                    <a:pt x="323945" y="264605"/>
                  </a:lnTo>
                  <a:lnTo>
                    <a:pt x="323945" y="265176"/>
                  </a:lnTo>
                  <a:lnTo>
                    <a:pt x="323945" y="265271"/>
                  </a:lnTo>
                  <a:lnTo>
                    <a:pt x="323945" y="414814"/>
                  </a:lnTo>
                  <a:lnTo>
                    <a:pt x="399098" y="414814"/>
                  </a:lnTo>
                  <a:lnTo>
                    <a:pt x="399098" y="254222"/>
                  </a:lnTo>
                  <a:cubicBezTo>
                    <a:pt x="399193" y="213931"/>
                    <a:pt x="388620" y="182118"/>
                    <a:pt x="367951" y="159830"/>
                  </a:cubicBezTo>
                  <a:moveTo>
                    <a:pt x="881825" y="272796"/>
                  </a:moveTo>
                  <a:cubicBezTo>
                    <a:pt x="881825" y="252508"/>
                    <a:pt x="878205" y="233267"/>
                    <a:pt x="871061" y="215646"/>
                  </a:cubicBezTo>
                  <a:cubicBezTo>
                    <a:pt x="863918" y="198025"/>
                    <a:pt x="853821" y="182309"/>
                    <a:pt x="841057" y="168974"/>
                  </a:cubicBezTo>
                  <a:cubicBezTo>
                    <a:pt x="828294" y="155639"/>
                    <a:pt x="812768" y="145066"/>
                    <a:pt x="794957" y="137636"/>
                  </a:cubicBezTo>
                  <a:cubicBezTo>
                    <a:pt x="777145" y="130112"/>
                    <a:pt x="757238" y="126302"/>
                    <a:pt x="735806" y="126302"/>
                  </a:cubicBezTo>
                  <a:cubicBezTo>
                    <a:pt x="715518" y="126302"/>
                    <a:pt x="696182" y="130207"/>
                    <a:pt x="678371" y="137922"/>
                  </a:cubicBezTo>
                  <a:cubicBezTo>
                    <a:pt x="660559" y="145637"/>
                    <a:pt x="644843" y="156210"/>
                    <a:pt x="631698" y="169355"/>
                  </a:cubicBezTo>
                  <a:cubicBezTo>
                    <a:pt x="618554" y="182499"/>
                    <a:pt x="607981" y="198215"/>
                    <a:pt x="600266" y="216027"/>
                  </a:cubicBezTo>
                  <a:cubicBezTo>
                    <a:pt x="592550" y="233839"/>
                    <a:pt x="588645" y="253175"/>
                    <a:pt x="588645" y="273463"/>
                  </a:cubicBezTo>
                  <a:cubicBezTo>
                    <a:pt x="588645" y="293751"/>
                    <a:pt x="592360" y="313087"/>
                    <a:pt x="599694" y="330899"/>
                  </a:cubicBezTo>
                  <a:cubicBezTo>
                    <a:pt x="607028" y="348710"/>
                    <a:pt x="617315" y="364426"/>
                    <a:pt x="630269" y="377571"/>
                  </a:cubicBezTo>
                  <a:cubicBezTo>
                    <a:pt x="643223" y="390716"/>
                    <a:pt x="659130" y="401288"/>
                    <a:pt x="677513" y="409004"/>
                  </a:cubicBezTo>
                  <a:cubicBezTo>
                    <a:pt x="695897" y="416719"/>
                    <a:pt x="716280" y="420624"/>
                    <a:pt x="738092" y="420624"/>
                  </a:cubicBezTo>
                  <a:cubicBezTo>
                    <a:pt x="801148" y="420624"/>
                    <a:pt x="840391" y="391954"/>
                    <a:pt x="863918" y="365093"/>
                  </a:cubicBezTo>
                  <a:lnTo>
                    <a:pt x="810292" y="324231"/>
                  </a:lnTo>
                  <a:cubicBezTo>
                    <a:pt x="798957" y="337661"/>
                    <a:pt x="772192" y="355854"/>
                    <a:pt x="738664" y="355854"/>
                  </a:cubicBezTo>
                  <a:cubicBezTo>
                    <a:pt x="717614" y="355854"/>
                    <a:pt x="700373" y="350996"/>
                    <a:pt x="687229" y="341376"/>
                  </a:cubicBezTo>
                  <a:cubicBezTo>
                    <a:pt x="674084" y="331756"/>
                    <a:pt x="665036" y="318611"/>
                    <a:pt x="660368" y="302133"/>
                  </a:cubicBezTo>
                  <a:lnTo>
                    <a:pt x="659606" y="299466"/>
                  </a:lnTo>
                  <a:lnTo>
                    <a:pt x="881825" y="299466"/>
                  </a:lnTo>
                  <a:lnTo>
                    <a:pt x="881825" y="272796"/>
                  </a:lnTo>
                  <a:close/>
                  <a:moveTo>
                    <a:pt x="660368" y="246793"/>
                  </a:moveTo>
                  <a:cubicBezTo>
                    <a:pt x="660368" y="226124"/>
                    <a:pt x="684086" y="189929"/>
                    <a:pt x="735330" y="189929"/>
                  </a:cubicBezTo>
                  <a:cubicBezTo>
                    <a:pt x="786575" y="189929"/>
                    <a:pt x="810387" y="226028"/>
                    <a:pt x="810387" y="246698"/>
                  </a:cubicBezTo>
                  <a:lnTo>
                    <a:pt x="660368" y="2467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1C42114-E0DC-41C5-A333-869DAB921F8F}"/>
                </a:ext>
              </a:extLst>
            </p:cNvPr>
            <p:cNvSpPr/>
            <p:nvPr/>
          </p:nvSpPr>
          <p:spPr>
            <a:xfrm>
              <a:off x="2358770" y="6728469"/>
              <a:ext cx="79057" cy="79057"/>
            </a:xfrm>
            <a:custGeom>
              <a:avLst/>
              <a:gdLst>
                <a:gd name="connsiteX0" fmla="*/ 39529 w 79057"/>
                <a:gd name="connsiteY0" fmla="*/ 5620 h 79057"/>
                <a:gd name="connsiteX1" fmla="*/ 73438 w 79057"/>
                <a:gd name="connsiteY1" fmla="*/ 39529 h 79057"/>
                <a:gd name="connsiteX2" fmla="*/ 39529 w 79057"/>
                <a:gd name="connsiteY2" fmla="*/ 73438 h 79057"/>
                <a:gd name="connsiteX3" fmla="*/ 5620 w 79057"/>
                <a:gd name="connsiteY3" fmla="*/ 39529 h 79057"/>
                <a:gd name="connsiteX4" fmla="*/ 39529 w 79057"/>
                <a:gd name="connsiteY4" fmla="*/ 5620 h 79057"/>
                <a:gd name="connsiteX5" fmla="*/ 39529 w 79057"/>
                <a:gd name="connsiteY5" fmla="*/ 0 h 79057"/>
                <a:gd name="connsiteX6" fmla="*/ 0 w 79057"/>
                <a:gd name="connsiteY6" fmla="*/ 39529 h 79057"/>
                <a:gd name="connsiteX7" fmla="*/ 39529 w 79057"/>
                <a:gd name="connsiteY7" fmla="*/ 79058 h 79057"/>
                <a:gd name="connsiteX8" fmla="*/ 79058 w 79057"/>
                <a:gd name="connsiteY8" fmla="*/ 39529 h 79057"/>
                <a:gd name="connsiteX9" fmla="*/ 39529 w 79057"/>
                <a:gd name="connsiteY9" fmla="*/ 0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057" h="79057">
                  <a:moveTo>
                    <a:pt x="39529" y="5620"/>
                  </a:moveTo>
                  <a:cubicBezTo>
                    <a:pt x="58198" y="5620"/>
                    <a:pt x="73438" y="20860"/>
                    <a:pt x="73438" y="39529"/>
                  </a:cubicBezTo>
                  <a:cubicBezTo>
                    <a:pt x="73438" y="58198"/>
                    <a:pt x="58198" y="73438"/>
                    <a:pt x="39529" y="73438"/>
                  </a:cubicBezTo>
                  <a:cubicBezTo>
                    <a:pt x="20860" y="73438"/>
                    <a:pt x="5620" y="58198"/>
                    <a:pt x="5620" y="39529"/>
                  </a:cubicBezTo>
                  <a:cubicBezTo>
                    <a:pt x="5620" y="20860"/>
                    <a:pt x="20860" y="5620"/>
                    <a:pt x="39529" y="5620"/>
                  </a:cubicBezTo>
                  <a:moveTo>
                    <a:pt x="39529" y="0"/>
                  </a:moveTo>
                  <a:cubicBezTo>
                    <a:pt x="17717" y="0"/>
                    <a:pt x="0" y="17717"/>
                    <a:pt x="0" y="39529"/>
                  </a:cubicBezTo>
                  <a:cubicBezTo>
                    <a:pt x="0" y="61341"/>
                    <a:pt x="17717" y="79058"/>
                    <a:pt x="39529" y="79058"/>
                  </a:cubicBezTo>
                  <a:cubicBezTo>
                    <a:pt x="61341" y="79058"/>
                    <a:pt x="79058" y="61341"/>
                    <a:pt x="79058" y="39529"/>
                  </a:cubicBezTo>
                  <a:cubicBezTo>
                    <a:pt x="79058" y="17717"/>
                    <a:pt x="61341" y="0"/>
                    <a:pt x="39529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B18CC9F-8A17-402D-B10E-AE9061E9554F}"/>
                </a:ext>
              </a:extLst>
            </p:cNvPr>
            <p:cNvSpPr/>
            <p:nvPr/>
          </p:nvSpPr>
          <p:spPr>
            <a:xfrm>
              <a:off x="2384869" y="6748090"/>
              <a:ext cx="30765" cy="39528"/>
            </a:xfrm>
            <a:custGeom>
              <a:avLst/>
              <a:gdLst>
                <a:gd name="connsiteX0" fmla="*/ 16383 w 30765"/>
                <a:gd name="connsiteY0" fmla="*/ 95 h 39528"/>
                <a:gd name="connsiteX1" fmla="*/ 23051 w 30765"/>
                <a:gd name="connsiteY1" fmla="*/ 1715 h 39528"/>
                <a:gd name="connsiteX2" fmla="*/ 27718 w 30765"/>
                <a:gd name="connsiteY2" fmla="*/ 6191 h 39528"/>
                <a:gd name="connsiteX3" fmla="*/ 29337 w 30765"/>
                <a:gd name="connsiteY3" fmla="*/ 12478 h 39528"/>
                <a:gd name="connsiteX4" fmla="*/ 27146 w 30765"/>
                <a:gd name="connsiteY4" fmla="*/ 19622 h 39528"/>
                <a:gd name="connsiteX5" fmla="*/ 21812 w 30765"/>
                <a:gd name="connsiteY5" fmla="*/ 23717 h 39528"/>
                <a:gd name="connsiteX6" fmla="*/ 30766 w 30765"/>
                <a:gd name="connsiteY6" fmla="*/ 39529 h 39528"/>
                <a:gd name="connsiteX7" fmla="*/ 23717 w 30765"/>
                <a:gd name="connsiteY7" fmla="*/ 39529 h 39528"/>
                <a:gd name="connsiteX8" fmla="*/ 15526 w 30765"/>
                <a:gd name="connsiteY8" fmla="*/ 24860 h 39528"/>
                <a:gd name="connsiteX9" fmla="*/ 6191 w 30765"/>
                <a:gd name="connsiteY9" fmla="*/ 24860 h 39528"/>
                <a:gd name="connsiteX10" fmla="*/ 6191 w 30765"/>
                <a:gd name="connsiteY10" fmla="*/ 39529 h 39528"/>
                <a:gd name="connsiteX11" fmla="*/ 0 w 30765"/>
                <a:gd name="connsiteY11" fmla="*/ 39529 h 39528"/>
                <a:gd name="connsiteX12" fmla="*/ 0 w 30765"/>
                <a:gd name="connsiteY12" fmla="*/ 0 h 39528"/>
                <a:gd name="connsiteX13" fmla="*/ 16383 w 30765"/>
                <a:gd name="connsiteY13" fmla="*/ 0 h 39528"/>
                <a:gd name="connsiteX14" fmla="*/ 16383 w 30765"/>
                <a:gd name="connsiteY14" fmla="*/ 19336 h 39528"/>
                <a:gd name="connsiteX15" fmla="*/ 19907 w 30765"/>
                <a:gd name="connsiteY15" fmla="*/ 18478 h 39528"/>
                <a:gd name="connsiteX16" fmla="*/ 22289 w 30765"/>
                <a:gd name="connsiteY16" fmla="*/ 16097 h 39528"/>
                <a:gd name="connsiteX17" fmla="*/ 23146 w 30765"/>
                <a:gd name="connsiteY17" fmla="*/ 12573 h 39528"/>
                <a:gd name="connsiteX18" fmla="*/ 22289 w 30765"/>
                <a:gd name="connsiteY18" fmla="*/ 9049 h 39528"/>
                <a:gd name="connsiteX19" fmla="*/ 19907 w 30765"/>
                <a:gd name="connsiteY19" fmla="*/ 6668 h 39528"/>
                <a:gd name="connsiteX20" fmla="*/ 16383 w 30765"/>
                <a:gd name="connsiteY20" fmla="*/ 5810 h 39528"/>
                <a:gd name="connsiteX21" fmla="*/ 6191 w 30765"/>
                <a:gd name="connsiteY21" fmla="*/ 5810 h 39528"/>
                <a:gd name="connsiteX22" fmla="*/ 6191 w 30765"/>
                <a:gd name="connsiteY22" fmla="*/ 19336 h 39528"/>
                <a:gd name="connsiteX23" fmla="*/ 16383 w 30765"/>
                <a:gd name="connsiteY23" fmla="*/ 19336 h 3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765" h="39528">
                  <a:moveTo>
                    <a:pt x="16383" y="95"/>
                  </a:moveTo>
                  <a:cubicBezTo>
                    <a:pt x="18860" y="95"/>
                    <a:pt x="21050" y="667"/>
                    <a:pt x="23051" y="1715"/>
                  </a:cubicBezTo>
                  <a:cubicBezTo>
                    <a:pt x="25051" y="2762"/>
                    <a:pt x="26575" y="4286"/>
                    <a:pt x="27718" y="6191"/>
                  </a:cubicBezTo>
                  <a:cubicBezTo>
                    <a:pt x="28861" y="8096"/>
                    <a:pt x="29337" y="10192"/>
                    <a:pt x="29337" y="12478"/>
                  </a:cubicBezTo>
                  <a:cubicBezTo>
                    <a:pt x="29337" y="15335"/>
                    <a:pt x="28575" y="17717"/>
                    <a:pt x="27146" y="19622"/>
                  </a:cubicBezTo>
                  <a:cubicBezTo>
                    <a:pt x="25718" y="21527"/>
                    <a:pt x="23908" y="22860"/>
                    <a:pt x="21812" y="23717"/>
                  </a:cubicBezTo>
                  <a:lnTo>
                    <a:pt x="30766" y="39529"/>
                  </a:lnTo>
                  <a:lnTo>
                    <a:pt x="23717" y="39529"/>
                  </a:lnTo>
                  <a:lnTo>
                    <a:pt x="15526" y="24860"/>
                  </a:lnTo>
                  <a:lnTo>
                    <a:pt x="6191" y="24860"/>
                  </a:lnTo>
                  <a:lnTo>
                    <a:pt x="6191" y="39529"/>
                  </a:lnTo>
                  <a:lnTo>
                    <a:pt x="0" y="39529"/>
                  </a:lnTo>
                  <a:lnTo>
                    <a:pt x="0" y="0"/>
                  </a:lnTo>
                  <a:lnTo>
                    <a:pt x="16383" y="0"/>
                  </a:lnTo>
                  <a:close/>
                  <a:moveTo>
                    <a:pt x="16383" y="19336"/>
                  </a:moveTo>
                  <a:cubicBezTo>
                    <a:pt x="17717" y="19336"/>
                    <a:pt x="18860" y="19050"/>
                    <a:pt x="19907" y="18478"/>
                  </a:cubicBezTo>
                  <a:cubicBezTo>
                    <a:pt x="20955" y="17907"/>
                    <a:pt x="21717" y="17050"/>
                    <a:pt x="22289" y="16097"/>
                  </a:cubicBezTo>
                  <a:cubicBezTo>
                    <a:pt x="22860" y="15050"/>
                    <a:pt x="23146" y="13906"/>
                    <a:pt x="23146" y="12573"/>
                  </a:cubicBezTo>
                  <a:cubicBezTo>
                    <a:pt x="23146" y="11240"/>
                    <a:pt x="22860" y="10097"/>
                    <a:pt x="22289" y="9049"/>
                  </a:cubicBezTo>
                  <a:cubicBezTo>
                    <a:pt x="21717" y="8001"/>
                    <a:pt x="20860" y="7239"/>
                    <a:pt x="19907" y="6668"/>
                  </a:cubicBezTo>
                  <a:cubicBezTo>
                    <a:pt x="18860" y="6096"/>
                    <a:pt x="17717" y="5810"/>
                    <a:pt x="16383" y="5810"/>
                  </a:cubicBezTo>
                  <a:lnTo>
                    <a:pt x="6191" y="5810"/>
                  </a:lnTo>
                  <a:lnTo>
                    <a:pt x="6191" y="19336"/>
                  </a:lnTo>
                  <a:lnTo>
                    <a:pt x="16383" y="19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157578" y="708122"/>
            <a:ext cx="7357772" cy="470775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200">
                <a:solidFill>
                  <a:schemeClr val="tx2"/>
                </a:solidFill>
                <a:latin typeface="IntelOne Text" panose="020B0503020203020204" pitchFamily="34" charset="77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1156903" y="1226333"/>
            <a:ext cx="7341755" cy="1406139"/>
          </a:xfrm>
        </p:spPr>
        <p:txBody>
          <a:bodyPr anchor="b"/>
          <a:lstStyle>
            <a:lvl1pPr algn="l">
              <a:defRPr sz="45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1156903" y="2701528"/>
            <a:ext cx="7341755" cy="1241822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387501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68FF6-8FD0-4E13-A01B-AB7AF941CB4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85750" y="1118756"/>
            <a:ext cx="8229600" cy="3490254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FD23E5-8B42-FBB3-8E22-4702FB672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11117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240">
          <p15:clr>
            <a:srgbClr val="FBAE40"/>
          </p15:clr>
        </p15:guide>
        <p15:guide id="6" pos="715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285750" y="1118756"/>
            <a:ext cx="4072399" cy="3490254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442952" y="1118756"/>
            <a:ext cx="4072399" cy="3490254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54BD7A-EF24-5BA8-71D8-37820661A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17726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50BD236-A5FE-B377-4D89-6CC4416BEC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66370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53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gu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5750" y="1671883"/>
            <a:ext cx="8229600" cy="899867"/>
          </a:xfrm>
        </p:spPr>
        <p:txBody>
          <a:bodyPr anchor="b" anchorCtr="0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5750" y="2586988"/>
            <a:ext cx="8229600" cy="511451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accent1"/>
                </a:solidFill>
                <a:latin typeface="IntelOne Text" panose="020B0503020203020204" pitchFamily="34" charset="77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7756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BA0418-D0B8-4038-AB65-D4C12FC9E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0" y="207630"/>
            <a:ext cx="8229600" cy="81714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/>
              <a:t>Click to edit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EA8DDE-64C9-4F0E-9EE0-F0DA006774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5750" y="1118755"/>
            <a:ext cx="8229600" cy="3490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AC13F04-AFE6-9D98-8F4A-BB3C418C95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4800600"/>
            <a:ext cx="8801100" cy="3429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no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5691DBAA-52E0-54B6-45D9-FEAB0D0BDE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8353100" y="4916051"/>
            <a:ext cx="357063" cy="133143"/>
          </a:xfrm>
          <a:prstGeom prst="rect">
            <a:avLst/>
          </a:prstGeom>
        </p:spPr>
      </p:pic>
      <p:sp>
        <p:nvSpPr>
          <p:cNvPr id="20" name="TextBox 19" descr="page number">
            <a:extLst>
              <a:ext uri="{FF2B5EF4-FFF2-40B4-BE49-F238E27FC236}">
                <a16:creationId xmlns:a16="http://schemas.microsoft.com/office/drawing/2014/main" id="{23703A79-9E2F-C09B-555B-FF767B4E6CEE}"/>
              </a:ext>
            </a:extLst>
          </p:cNvPr>
          <p:cNvSpPr txBox="1"/>
          <p:nvPr userDrawn="1"/>
        </p:nvSpPr>
        <p:spPr>
          <a:xfrm>
            <a:off x="8822755" y="4868619"/>
            <a:ext cx="309701" cy="207749"/>
          </a:xfrm>
          <a:prstGeom prst="rect">
            <a:avLst/>
          </a:prstGeom>
        </p:spPr>
        <p:txBody>
          <a:bodyPr wrap="none" anchor="ctr" anchorCtr="0">
            <a:spAutoFit/>
          </a:bodyPr>
          <a:lstStyle>
            <a:defPPr>
              <a:defRPr lang="en-US"/>
            </a:defPPr>
            <a:lvl1pPr algn="ctr">
              <a:defRPr sz="1000" b="0" i="0">
                <a:solidFill>
                  <a:srgbClr val="5E5E5E"/>
                </a:solidFill>
                <a:latin typeface="IntelOne Text" panose="020B0503020203020204" pitchFamily="34" charset="77"/>
                <a:ea typeface="Intel Clear" panose="020B0604020203020204" pitchFamily="34" charset="0"/>
                <a:cs typeface="Times New Roman" panose="02020603050405020304" pitchFamily="18" charset="0"/>
              </a:defRPr>
            </a:lvl1pPr>
          </a:lstStyle>
          <a:p>
            <a:pPr lvl="0"/>
            <a:fld id="{4F6B73DA-0149-4325-A7B8-AE29BD4BC701}" type="slidenum">
              <a:rPr lang="en-US" sz="750" smtClean="0">
                <a:latin typeface="+mn-lt"/>
                <a:sym typeface="Helvetica Neue"/>
              </a:rPr>
              <a:pPr lvl="0"/>
              <a:t>‹#›</a:t>
            </a:fld>
            <a:endParaRPr lang="en-US" sz="750" err="1">
              <a:latin typeface="+mn-lt"/>
              <a:sym typeface="Helvetica Neue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D958C43-E667-5A26-DF46-49F818B26D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801100" y="0"/>
            <a:ext cx="342900" cy="48006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no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807001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  <p:sldLayoutId id="2147483760" r:id="rId14"/>
    <p:sldLayoutId id="2147483761" r:id="rId15"/>
    <p:sldLayoutId id="2147483762" r:id="rId16"/>
    <p:sldLayoutId id="2147483763" r:id="rId17"/>
    <p:sldLayoutId id="2147483764" r:id="rId18"/>
    <p:sldLayoutId id="2147483765" r:id="rId1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IntelOne Display Regular" panose="020B0503020203020204" pitchFamily="34" charset="0"/>
        <a:buChar char="•"/>
        <a:defRPr sz="21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IntelOne Display Regular" panose="020B0503020203020204" pitchFamily="34" charset="0"/>
        <a:buChar char="•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IntelOne Display Regular" panose="020B0503020203020204" pitchFamily="34" charset="0"/>
        <a:buChar char="•"/>
        <a:defRPr sz="15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IntelOne Display Regular" panose="020B0503020203020204" pitchFamily="34" charset="0"/>
        <a:buChar char="•"/>
        <a:defRPr sz="1350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IntelOne Display Regular" panose="020B0503020203020204" pitchFamily="34" charset="0"/>
        <a:buChar char="•"/>
        <a:defRPr sz="1200" b="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9C08BC8-2E2B-253B-DDAF-216E866299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nl-NL">
                <a:latin typeface="IntelOne Display Medium" panose="020B0703020203020204" pitchFamily="34" charset="0"/>
              </a:rPr>
              <a:t>3GPP TSG RAN #102			      				RP-233653</a:t>
            </a:r>
          </a:p>
          <a:p>
            <a:r>
              <a:rPr lang="nl-NL">
                <a:latin typeface="IntelOne Display Medium" panose="020B0703020203020204" pitchFamily="34" charset="0"/>
              </a:rPr>
              <a:t>Edinburgh, UK, December 11 – 15, 2023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8087AC7-2DBD-54CA-17BC-A76EBA5A76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/>
              <a:t>Discussion on Rel-19 XR enhancements</a:t>
            </a:r>
            <a:endParaRPr lang="en-US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57B345A-4A70-BB1C-F541-DC2BD2828E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z="1800"/>
              <a:t>Agenda Item:		9.1.2.2</a:t>
            </a:r>
          </a:p>
          <a:p>
            <a:r>
              <a:rPr lang="en-GB" sz="1800"/>
              <a:t>Source: 			Intel Corporation</a:t>
            </a:r>
          </a:p>
          <a:p>
            <a:r>
              <a:rPr lang="en-GB" sz="1800"/>
              <a:t>Document for:		Discussion</a:t>
            </a:r>
          </a:p>
        </p:txBody>
      </p:sp>
    </p:spTree>
    <p:extLst>
      <p:ext uri="{BB962C8B-B14F-4D97-AF65-F5344CB8AC3E}">
        <p14:creationId xmlns:p14="http://schemas.microsoft.com/office/powerpoint/2010/main" val="420400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4542A6-009D-E5B5-BBC1-76760695874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300"/>
              </a:spcBef>
              <a:spcAft>
                <a:spcPts val="400"/>
              </a:spcAft>
              <a:buNone/>
            </a:pPr>
            <a:r>
              <a:rPr lang="en-US" sz="2000">
                <a:solidFill>
                  <a:srgbClr val="0070C0"/>
                </a:solidFill>
              </a:rPr>
              <a:t>Motivation:</a:t>
            </a:r>
          </a:p>
          <a:p>
            <a:pPr>
              <a:spcBef>
                <a:spcPts val="300"/>
              </a:spcBef>
              <a:spcAft>
                <a:spcPts val="400"/>
              </a:spcAft>
            </a:pPr>
            <a:r>
              <a:rPr lang="en-US" sz="1800"/>
              <a:t>SA2 introduced in R18 the concept of Multi-modal data referring to data from XR App. that generates multiple types of traffic flows (e.g., video/audio stream, as well as sensor data for more immersive experience)</a:t>
            </a:r>
            <a:endParaRPr lang="en-US" sz="150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947ABF-2A51-41C0-DF8E-50474D61CB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42952" y="1118756"/>
            <a:ext cx="4269248" cy="3490254"/>
          </a:xfrm>
        </p:spPr>
        <p:txBody>
          <a:bodyPr>
            <a:normAutofit fontScale="92500" lnSpcReduction="20000"/>
          </a:bodyPr>
          <a:lstStyle/>
          <a:p>
            <a:pPr marL="0" indent="0">
              <a:spcBef>
                <a:spcPts val="300"/>
              </a:spcBef>
              <a:spcAft>
                <a:spcPts val="400"/>
              </a:spcAft>
              <a:buNone/>
            </a:pPr>
            <a:r>
              <a:rPr lang="en-US" sz="2000">
                <a:solidFill>
                  <a:srgbClr val="0070C0"/>
                </a:solidFill>
              </a:rPr>
              <a:t>Proposed WI Objective:</a:t>
            </a:r>
          </a:p>
          <a:p>
            <a:pPr>
              <a:spcBef>
                <a:spcPts val="300"/>
              </a:spcBef>
              <a:spcAft>
                <a:spcPts val="400"/>
              </a:spcAft>
            </a:pPr>
            <a:r>
              <a:rPr lang="en-US" sz="1900"/>
              <a:t>Enable RAN/UE enhancements targeting XR traffic with Multi-modal data (i.e., different/multiple data streams of one XR application) including the study of:</a:t>
            </a:r>
          </a:p>
          <a:p>
            <a:pPr lvl="1">
              <a:spcBef>
                <a:spcPts val="300"/>
              </a:spcBef>
              <a:spcAft>
                <a:spcPts val="400"/>
              </a:spcAft>
            </a:pPr>
            <a:r>
              <a:rPr lang="en-US"/>
              <a:t>Synchronized or coordinated transmissions </a:t>
            </a:r>
          </a:p>
          <a:p>
            <a:pPr lvl="1">
              <a:spcBef>
                <a:spcPts val="300"/>
              </a:spcBef>
              <a:spcAft>
                <a:spcPts val="400"/>
              </a:spcAft>
            </a:pPr>
            <a:r>
              <a:rPr lang="en-US"/>
              <a:t>Multiple C-DRX configurations active simultaneously</a:t>
            </a:r>
          </a:p>
          <a:p>
            <a:pPr lvl="1">
              <a:spcBef>
                <a:spcPts val="300"/>
              </a:spcBef>
              <a:spcAft>
                <a:spcPts val="400"/>
              </a:spcAft>
            </a:pPr>
            <a:r>
              <a:rPr lang="en-US"/>
              <a:t>UE assistance/feedback information</a:t>
            </a:r>
          </a:p>
          <a:p>
            <a:pPr marL="0" indent="0">
              <a:spcBef>
                <a:spcPts val="300"/>
              </a:spcBef>
              <a:spcAft>
                <a:spcPts val="400"/>
              </a:spcAft>
              <a:buNone/>
            </a:pPr>
            <a:r>
              <a:rPr lang="en-US" sz="1600"/>
              <a:t>Note 1: Coordination with SA2/SA4 required</a:t>
            </a:r>
          </a:p>
          <a:p>
            <a:pPr marL="0" indent="0">
              <a:spcBef>
                <a:spcPts val="300"/>
              </a:spcBef>
              <a:spcAft>
                <a:spcPts val="400"/>
              </a:spcAft>
              <a:buNone/>
            </a:pPr>
            <a:r>
              <a:rPr lang="en-US" sz="1600"/>
              <a:t>Note 2:  Focus on intra-UE scenario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45E74-52BD-CAC0-2EFB-D420A42EA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XR Traffic with Multi-modal Data</a:t>
            </a:r>
          </a:p>
        </p:txBody>
      </p:sp>
    </p:spTree>
    <p:extLst>
      <p:ext uri="{BB962C8B-B14F-4D97-AF65-F5344CB8AC3E}">
        <p14:creationId xmlns:p14="http://schemas.microsoft.com/office/powerpoint/2010/main" val="251056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4542A6-009D-E5B5-BBC1-76760695874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spcBef>
                <a:spcPts val="300"/>
              </a:spcBef>
              <a:spcAft>
                <a:spcPts val="400"/>
              </a:spcAft>
              <a:buNone/>
            </a:pPr>
            <a:r>
              <a:rPr lang="en-US" sz="1900" dirty="0">
                <a:solidFill>
                  <a:srgbClr val="0070C0"/>
                </a:solidFill>
              </a:rPr>
              <a:t>Motivation:</a:t>
            </a:r>
          </a:p>
          <a:p>
            <a:pPr>
              <a:spcBef>
                <a:spcPts val="300"/>
              </a:spcBef>
              <a:spcAft>
                <a:spcPts val="400"/>
              </a:spcAft>
            </a:pPr>
            <a:r>
              <a:rPr lang="en-US" sz="1800" dirty="0"/>
              <a:t>To minimize impact of measurements to XR traffic while also reducing the scheduling restrictions (e.g., to reduce delay and discard of packets).</a:t>
            </a:r>
          </a:p>
          <a:p>
            <a:pPr lvl="1">
              <a:spcBef>
                <a:spcPts val="300"/>
              </a:spcBef>
              <a:spcAft>
                <a:spcPts val="400"/>
              </a:spcAft>
            </a:pPr>
            <a:r>
              <a:rPr lang="en-US" sz="1600" dirty="0"/>
              <a:t>This enhancement is not XR specific.   RAN4 Rel-19 material (</a:t>
            </a:r>
            <a:r>
              <a:rPr lang="en-US" sz="1600" dirty="0">
                <a:ea typeface="+mn-lt"/>
                <a:cs typeface="+mn-lt"/>
              </a:rPr>
              <a:t>RP-233687</a:t>
            </a:r>
            <a:r>
              <a:rPr lang="en-US" sz="1600" dirty="0"/>
              <a:t>) also includes measurement gap related enhancement for time-sensitive or reliability-sensitive types of services (URLLC) which could apply to XR.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947ABF-2A51-41C0-DF8E-50474D61CB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42952" y="1118756"/>
            <a:ext cx="4313698" cy="3490254"/>
          </a:xfrm>
        </p:spPr>
        <p:txBody>
          <a:bodyPr>
            <a:normAutofit/>
          </a:bodyPr>
          <a:lstStyle/>
          <a:p>
            <a:pPr marL="0" indent="0">
              <a:spcBef>
                <a:spcPts val="300"/>
              </a:spcBef>
              <a:spcAft>
                <a:spcPts val="400"/>
              </a:spcAft>
              <a:buNone/>
            </a:pPr>
            <a:r>
              <a:rPr lang="en-US" sz="1900">
                <a:solidFill>
                  <a:srgbClr val="0070C0"/>
                </a:solidFill>
              </a:rPr>
              <a:t>Proposed WI Objective:</a:t>
            </a:r>
          </a:p>
          <a:p>
            <a:pPr>
              <a:spcBef>
                <a:spcPts val="300"/>
              </a:spcBef>
              <a:spcAft>
                <a:spcPts val="400"/>
              </a:spcAft>
            </a:pPr>
            <a:r>
              <a:rPr lang="en-US" sz="1800"/>
              <a:t>Measurement gap enhancements to mitigate the impact on the XR traffic</a:t>
            </a:r>
          </a:p>
          <a:p>
            <a:pPr marL="362546" lvl="2" indent="0">
              <a:spcBef>
                <a:spcPts val="300"/>
              </a:spcBef>
              <a:spcAft>
                <a:spcPts val="400"/>
              </a:spcAft>
              <a:buNone/>
            </a:pPr>
            <a:r>
              <a:rPr lang="en-US"/>
              <a:t>Note-3: This objective can also be addressed in the RAN4 led WI on measurement gap enhancements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45E74-52BD-CAC0-2EFB-D420A42EA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Measurement Gap for XR</a:t>
            </a:r>
          </a:p>
        </p:txBody>
      </p:sp>
    </p:spTree>
    <p:extLst>
      <p:ext uri="{BB962C8B-B14F-4D97-AF65-F5344CB8AC3E}">
        <p14:creationId xmlns:p14="http://schemas.microsoft.com/office/powerpoint/2010/main" val="2511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4542A6-009D-E5B5-BBC1-76760695874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300"/>
              </a:spcBef>
              <a:spcAft>
                <a:spcPts val="400"/>
              </a:spcAft>
              <a:buNone/>
            </a:pPr>
            <a:r>
              <a:rPr lang="en-US" sz="1900">
                <a:solidFill>
                  <a:srgbClr val="0070C0"/>
                </a:solidFill>
              </a:rPr>
              <a:t>Motivation:</a:t>
            </a:r>
          </a:p>
          <a:p>
            <a:pPr>
              <a:spcBef>
                <a:spcPts val="300"/>
              </a:spcBef>
              <a:spcAft>
                <a:spcPts val="400"/>
              </a:spcAft>
            </a:pPr>
            <a:r>
              <a:rPr lang="en-US" sz="1800"/>
              <a:t>Rel-18 discard enhancements may create gaps on PDCP SN that will delay delivery of the packets to the upper layers due to the reordering,  which is not ideal for XR services.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947ABF-2A51-41C0-DF8E-50474D61CB3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300"/>
              </a:spcBef>
              <a:spcAft>
                <a:spcPts val="400"/>
              </a:spcAft>
              <a:buNone/>
            </a:pPr>
            <a:r>
              <a:rPr lang="en-US" sz="1900">
                <a:solidFill>
                  <a:srgbClr val="0070C0"/>
                </a:solidFill>
              </a:rPr>
              <a:t>Proposed WI Objective:</a:t>
            </a:r>
          </a:p>
          <a:p>
            <a:pPr>
              <a:spcBef>
                <a:spcPts val="300"/>
              </a:spcBef>
              <a:spcAft>
                <a:spcPts val="400"/>
              </a:spcAft>
            </a:pPr>
            <a:r>
              <a:rPr lang="en-US" sz="1800"/>
              <a:t>Define a mechanism for transmitter to inform the receiver of SN gap (or missing SNs) in PDCP</a:t>
            </a:r>
            <a:endParaRPr lang="en-US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45E74-52BD-CAC0-2EFB-D420A42EA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SN Gap for XR</a:t>
            </a:r>
          </a:p>
        </p:txBody>
      </p:sp>
    </p:spTree>
    <p:extLst>
      <p:ext uri="{BB962C8B-B14F-4D97-AF65-F5344CB8AC3E}">
        <p14:creationId xmlns:p14="http://schemas.microsoft.com/office/powerpoint/2010/main" val="347583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4542A6-009D-E5B5-BBC1-7676069587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5750" y="1118756"/>
            <a:ext cx="4286250" cy="3817114"/>
          </a:xfrm>
        </p:spPr>
        <p:txBody>
          <a:bodyPr>
            <a:normAutofit fontScale="47500" lnSpcReduction="20000"/>
          </a:bodyPr>
          <a:lstStyle/>
          <a:p>
            <a:pPr marL="0" indent="0">
              <a:spcBef>
                <a:spcPts val="300"/>
              </a:spcBef>
              <a:spcAft>
                <a:spcPts val="400"/>
              </a:spcAft>
              <a:buNone/>
            </a:pPr>
            <a:r>
              <a:rPr lang="en-US" sz="3600">
                <a:solidFill>
                  <a:srgbClr val="0070C0"/>
                </a:solidFill>
              </a:rPr>
              <a:t>Potential R19 objective proposed:</a:t>
            </a:r>
          </a:p>
          <a:p>
            <a:pPr>
              <a:spcBef>
                <a:spcPts val="300"/>
              </a:spcBef>
              <a:spcAft>
                <a:spcPts val="400"/>
              </a:spcAft>
            </a:pPr>
            <a:r>
              <a:rPr lang="en-GB" sz="3200"/>
              <a:t>Delay aware / Delay adaptive (remaining time) scheduling</a:t>
            </a:r>
            <a:endParaRPr lang="en-US" sz="3200"/>
          </a:p>
          <a:p>
            <a:pPr marL="0" indent="0">
              <a:spcBef>
                <a:spcPts val="300"/>
              </a:spcBef>
              <a:spcAft>
                <a:spcPts val="400"/>
              </a:spcAft>
              <a:buNone/>
            </a:pPr>
            <a:r>
              <a:rPr lang="en-US" sz="3600">
                <a:solidFill>
                  <a:srgbClr val="0070C0"/>
                </a:solidFill>
              </a:rPr>
              <a:t>Considerations to include:</a:t>
            </a:r>
          </a:p>
          <a:p>
            <a:pPr>
              <a:spcBef>
                <a:spcPts val="300"/>
              </a:spcBef>
              <a:spcAft>
                <a:spcPts val="400"/>
              </a:spcAft>
            </a:pPr>
            <a:r>
              <a:rPr lang="en-US" sz="3200"/>
              <a:t>UL direction should be the focus </a:t>
            </a:r>
          </a:p>
          <a:p>
            <a:pPr>
              <a:spcBef>
                <a:spcPts val="300"/>
              </a:spcBef>
              <a:spcAft>
                <a:spcPts val="400"/>
              </a:spcAft>
            </a:pPr>
            <a:r>
              <a:rPr lang="en-US" sz="3200"/>
              <a:t>Study phase is preferable considering </a:t>
            </a:r>
          </a:p>
          <a:p>
            <a:pPr lvl="1">
              <a:spcBef>
                <a:spcPts val="300"/>
              </a:spcBef>
              <a:spcAft>
                <a:spcPts val="400"/>
              </a:spcAft>
            </a:pPr>
            <a:r>
              <a:rPr lang="en-US" sz="2700"/>
              <a:t>The possibility of having multiple high priority traffic/DRBs simultaneously that can starve XR traffic </a:t>
            </a:r>
          </a:p>
          <a:p>
            <a:pPr lvl="1">
              <a:spcBef>
                <a:spcPts val="300"/>
              </a:spcBef>
              <a:spcAft>
                <a:spcPts val="400"/>
              </a:spcAft>
            </a:pPr>
            <a:r>
              <a:rPr lang="en-US" sz="2700"/>
              <a:t>Existing solutions, such as, AS reflective QoS mechanism may be able to address this requirement as it can temporarily and dynamically change the LCP handling for a QoS flow by directing that flow to a different DRB</a:t>
            </a:r>
          </a:p>
          <a:p>
            <a:pPr lvl="1">
              <a:spcBef>
                <a:spcPts val="300"/>
              </a:spcBef>
              <a:spcAft>
                <a:spcPts val="400"/>
              </a:spcAft>
            </a:pPr>
            <a:r>
              <a:rPr lang="en-US" sz="2700"/>
              <a:t>New solutions can be studied – e.g., to enhance LCP mechanism to consider delay, e.g., remaining time</a:t>
            </a:r>
          </a:p>
          <a:p>
            <a:pPr lvl="2">
              <a:spcBef>
                <a:spcPts val="300"/>
              </a:spcBef>
              <a:spcAft>
                <a:spcPts val="400"/>
              </a:spcAft>
            </a:pPr>
            <a:r>
              <a:rPr lang="en-US" sz="2700"/>
              <a:t>Potential complexity of changes to LCP mechanism</a:t>
            </a:r>
          </a:p>
          <a:p>
            <a:pPr>
              <a:spcBef>
                <a:spcPts val="300"/>
              </a:spcBef>
              <a:spcAft>
                <a:spcPts val="400"/>
              </a:spcAft>
            </a:pPr>
            <a:endParaRPr lang="en-US" sz="180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947ABF-2A51-41C0-DF8E-50474D61CB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00" y="1118756"/>
            <a:ext cx="4222750" cy="3688194"/>
          </a:xfrm>
        </p:spPr>
        <p:txBody>
          <a:bodyPr>
            <a:normAutofit/>
          </a:bodyPr>
          <a:lstStyle/>
          <a:p>
            <a:pPr marL="0" indent="0">
              <a:spcBef>
                <a:spcPts val="300"/>
              </a:spcBef>
              <a:spcAft>
                <a:spcPts val="400"/>
              </a:spcAft>
              <a:buNone/>
            </a:pPr>
            <a:r>
              <a:rPr lang="en-US" sz="1900">
                <a:solidFill>
                  <a:srgbClr val="0070C0"/>
                </a:solidFill>
              </a:rPr>
              <a:t>Updated WI Objective, if adopted:</a:t>
            </a:r>
          </a:p>
          <a:p>
            <a:pPr>
              <a:spcBef>
                <a:spcPts val="300"/>
              </a:spcBef>
              <a:spcAft>
                <a:spcPts val="400"/>
              </a:spcAft>
            </a:pPr>
            <a:r>
              <a:rPr lang="en-GB" sz="1800"/>
              <a:t>Study and, if agreed, specify delay aware / delay adaptive (remaining time) scheduling enhancements in UL considering the following:</a:t>
            </a:r>
            <a:endParaRPr lang="en-US" sz="1800"/>
          </a:p>
          <a:p>
            <a:pPr lvl="1">
              <a:spcBef>
                <a:spcPts val="300"/>
              </a:spcBef>
              <a:spcAft>
                <a:spcPts val="400"/>
              </a:spcAft>
            </a:pPr>
            <a:r>
              <a:rPr lang="en-US" sz="1600"/>
              <a:t>For the scenario where multiple high priority traffic/DRBs simultaneously that can starve XR traffic </a:t>
            </a:r>
          </a:p>
          <a:p>
            <a:pPr lvl="1">
              <a:spcBef>
                <a:spcPts val="300"/>
              </a:spcBef>
              <a:spcAft>
                <a:spcPts val="400"/>
              </a:spcAft>
            </a:pPr>
            <a:r>
              <a:rPr lang="en-US" sz="1600"/>
              <a:t>Potential complexity of changes to LCP mechanism should be considered</a:t>
            </a:r>
          </a:p>
          <a:p>
            <a:pPr lvl="1">
              <a:spcBef>
                <a:spcPts val="300"/>
              </a:spcBef>
              <a:spcAft>
                <a:spcPts val="400"/>
              </a:spcAft>
            </a:pPr>
            <a:r>
              <a:rPr lang="en-US" sz="1600"/>
              <a:t>Solution should be evaluated against existing solutions, such as, AS reflective QoS mechanism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45E74-52BD-CAC0-2EFB-D420A42EA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Delay Aware Scheduling</a:t>
            </a:r>
          </a:p>
        </p:txBody>
      </p:sp>
    </p:spTree>
    <p:extLst>
      <p:ext uri="{BB962C8B-B14F-4D97-AF65-F5344CB8AC3E}">
        <p14:creationId xmlns:p14="http://schemas.microsoft.com/office/powerpoint/2010/main" val="2432363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8153B2C-2877-C7BE-6988-F1445B4DEE2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>
                <a:solidFill>
                  <a:srgbClr val="0070C0"/>
                </a:solidFill>
              </a:rPr>
              <a:t>Motivation:</a:t>
            </a:r>
            <a:endParaRPr lang="en-GB"/>
          </a:p>
          <a:p>
            <a:r>
              <a:rPr lang="en-GB" sz="1900"/>
              <a:t>RLC AM can introduce additional delay when a packet is subject to re-transmission</a:t>
            </a:r>
          </a:p>
          <a:p>
            <a:pPr lvl="1"/>
            <a:r>
              <a:rPr lang="en-GB" sz="1700"/>
              <a:t>This can result in additional delay for all subsequent packets due to re-ordering</a:t>
            </a:r>
          </a:p>
          <a:p>
            <a:pPr lvl="1"/>
            <a:r>
              <a:rPr lang="en-GB" sz="1700"/>
              <a:t>Makes RLC-AM unsuitable for delay sensitive traffic</a:t>
            </a:r>
          </a:p>
          <a:p>
            <a:pPr lvl="1"/>
            <a:r>
              <a:rPr lang="en-GB" sz="1700"/>
              <a:t>One has to rely on RLC-UM that does not offer sufficient reliability</a:t>
            </a:r>
          </a:p>
          <a:p>
            <a:r>
              <a:rPr lang="en-GB" sz="1900"/>
              <a:t>Study enhancements to RLC-AM to allow its use for delay sensitive traffic</a:t>
            </a:r>
          </a:p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2C18FF-06CC-27ED-29DC-CA17FB6C277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900">
                <a:solidFill>
                  <a:srgbClr val="0070C0"/>
                </a:solidFill>
              </a:rPr>
              <a:t>Proposed WI Objective:</a:t>
            </a:r>
            <a:endParaRPr lang="en-GB" sz="1900"/>
          </a:p>
          <a:p>
            <a:r>
              <a:rPr lang="en-GB" sz="1800"/>
              <a:t>Study and, if agreed, specify means to enhance NR RLC operation to improve the performance of data transfer within small packet delay budgets</a:t>
            </a:r>
            <a:endParaRPr lang="en-US" sz="1800"/>
          </a:p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9089525-5666-C9A7-9296-5B1A5D9BC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RLC Optimisation</a:t>
            </a:r>
          </a:p>
        </p:txBody>
      </p:sp>
    </p:spTree>
    <p:extLst>
      <p:ext uri="{BB962C8B-B14F-4D97-AF65-F5344CB8AC3E}">
        <p14:creationId xmlns:p14="http://schemas.microsoft.com/office/powerpoint/2010/main" val="299299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D0CC5DC-6085-8F27-B250-42575341F8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750" y="1118756"/>
            <a:ext cx="8566150" cy="3732644"/>
          </a:xfrm>
        </p:spPr>
        <p:txBody>
          <a:bodyPr>
            <a:normAutofit fontScale="70000" lnSpcReduction="20000"/>
          </a:bodyPr>
          <a:lstStyle/>
          <a:p>
            <a:pPr>
              <a:spcBef>
                <a:spcPts val="300"/>
              </a:spcBef>
              <a:spcAft>
                <a:spcPts val="400"/>
              </a:spcAft>
            </a:pPr>
            <a:r>
              <a:rPr lang="en-US" sz="1900"/>
              <a:t>Enable RAN/UE enhancements targeting XR traffic with Multi-modal data (i.e., different/multiple data streams of one XR application) including the study of:</a:t>
            </a:r>
          </a:p>
          <a:p>
            <a:pPr lvl="1">
              <a:spcBef>
                <a:spcPts val="300"/>
              </a:spcBef>
              <a:spcAft>
                <a:spcPts val="400"/>
              </a:spcAft>
            </a:pPr>
            <a:r>
              <a:rPr lang="en-US"/>
              <a:t>Synchronized or coordinated transmissions </a:t>
            </a:r>
          </a:p>
          <a:p>
            <a:pPr lvl="1">
              <a:spcBef>
                <a:spcPts val="300"/>
              </a:spcBef>
              <a:spcAft>
                <a:spcPts val="400"/>
              </a:spcAft>
            </a:pPr>
            <a:r>
              <a:rPr lang="en-US"/>
              <a:t>Multiple C-DRX configurations active simultaneously</a:t>
            </a:r>
          </a:p>
          <a:p>
            <a:pPr lvl="1">
              <a:spcBef>
                <a:spcPts val="300"/>
              </a:spcBef>
              <a:spcAft>
                <a:spcPts val="400"/>
              </a:spcAft>
            </a:pPr>
            <a:r>
              <a:rPr lang="en-US"/>
              <a:t>UE assistance/feedback information</a:t>
            </a:r>
          </a:p>
          <a:p>
            <a:pPr marL="342900" lvl="1" indent="0">
              <a:spcBef>
                <a:spcPts val="300"/>
              </a:spcBef>
              <a:spcAft>
                <a:spcPts val="400"/>
              </a:spcAft>
              <a:buNone/>
            </a:pPr>
            <a:r>
              <a:rPr lang="en-US" sz="1600"/>
              <a:t>Note 1: Coordination with SA2/SA4 required</a:t>
            </a:r>
          </a:p>
          <a:p>
            <a:pPr marL="342900" lvl="1" indent="0">
              <a:spcBef>
                <a:spcPts val="300"/>
              </a:spcBef>
              <a:spcAft>
                <a:spcPts val="400"/>
              </a:spcAft>
              <a:buNone/>
            </a:pPr>
            <a:r>
              <a:rPr lang="en-US" sz="1600"/>
              <a:t>Note 2:  Focus on intra-UE scenario</a:t>
            </a:r>
          </a:p>
          <a:p>
            <a:pPr>
              <a:spcBef>
                <a:spcPts val="300"/>
              </a:spcBef>
              <a:spcAft>
                <a:spcPts val="400"/>
              </a:spcAft>
            </a:pPr>
            <a:r>
              <a:rPr lang="en-US" sz="1800"/>
              <a:t>Measurement gap enhancements to mitigate the impact on the XR traffic</a:t>
            </a:r>
          </a:p>
          <a:p>
            <a:pPr marL="362546" lvl="2" indent="0">
              <a:spcBef>
                <a:spcPts val="300"/>
              </a:spcBef>
              <a:spcAft>
                <a:spcPts val="400"/>
              </a:spcAft>
              <a:buNone/>
            </a:pPr>
            <a:r>
              <a:rPr lang="en-US"/>
              <a:t>Note 3: This objective can also be addressed in the RAN4 led WI on measurement gap enhancements</a:t>
            </a:r>
          </a:p>
          <a:p>
            <a:pPr>
              <a:spcBef>
                <a:spcPts val="300"/>
              </a:spcBef>
              <a:spcAft>
                <a:spcPts val="400"/>
              </a:spcAft>
            </a:pPr>
            <a:r>
              <a:rPr lang="en-US" sz="1900"/>
              <a:t>Define a mechanism for transmitter to inform the receiver of SN gap (or missing SNs) in PDCP</a:t>
            </a:r>
          </a:p>
          <a:p>
            <a:pPr>
              <a:spcBef>
                <a:spcPts val="300"/>
              </a:spcBef>
              <a:spcAft>
                <a:spcPts val="400"/>
              </a:spcAft>
            </a:pPr>
            <a:r>
              <a:rPr lang="en-GB" sz="1900"/>
              <a:t>Study and, if agreed, specify delay aware / delay adaptive (remaining time) scheduling enhancements in UL considering the following:</a:t>
            </a:r>
            <a:endParaRPr lang="en-US" sz="1900"/>
          </a:p>
          <a:p>
            <a:pPr lvl="1">
              <a:spcBef>
                <a:spcPts val="300"/>
              </a:spcBef>
              <a:spcAft>
                <a:spcPts val="400"/>
              </a:spcAft>
            </a:pPr>
            <a:r>
              <a:rPr lang="en-US" sz="1900"/>
              <a:t>For the scenario where multiple high priority traffic/DRBs simultaneously that can starve XR traffic </a:t>
            </a:r>
          </a:p>
          <a:p>
            <a:pPr lvl="1">
              <a:spcBef>
                <a:spcPts val="300"/>
              </a:spcBef>
              <a:spcAft>
                <a:spcPts val="400"/>
              </a:spcAft>
            </a:pPr>
            <a:r>
              <a:rPr lang="en-US" sz="1900"/>
              <a:t>Potential complexity of changes to LCP mechanism should be considered</a:t>
            </a:r>
          </a:p>
          <a:p>
            <a:pPr lvl="1">
              <a:spcBef>
                <a:spcPts val="300"/>
              </a:spcBef>
              <a:spcAft>
                <a:spcPts val="400"/>
              </a:spcAft>
            </a:pPr>
            <a:r>
              <a:rPr lang="en-US" sz="1900"/>
              <a:t>Solution should be evaluated against existing solutions, such as, AS reflective QoS mechanism</a:t>
            </a:r>
          </a:p>
          <a:p>
            <a:pPr>
              <a:spcBef>
                <a:spcPts val="300"/>
              </a:spcBef>
              <a:spcAft>
                <a:spcPts val="400"/>
              </a:spcAft>
            </a:pPr>
            <a:r>
              <a:rPr lang="en-GB" sz="1900"/>
              <a:t>Study and, if agreed, specify means to enhance NR RLC operation to improve the performance of data transfer within small packet delay budgets</a:t>
            </a:r>
            <a:endParaRPr lang="en-US" sz="1900"/>
          </a:p>
          <a:p>
            <a:endParaRPr lang="en-US" sz="18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1D3D0C5-741F-FB8C-09FD-B0D5AEFEE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 of the Proposed WI Objectives on Rel-19 XR</a:t>
            </a:r>
          </a:p>
        </p:txBody>
      </p:sp>
    </p:spTree>
    <p:extLst>
      <p:ext uri="{BB962C8B-B14F-4D97-AF65-F5344CB8AC3E}">
        <p14:creationId xmlns:p14="http://schemas.microsoft.com/office/powerpoint/2010/main" val="277406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92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Intel Light">
  <a:themeElements>
    <a:clrScheme name="Custom 34">
      <a:dk1>
        <a:srgbClr val="000000"/>
      </a:dk1>
      <a:lt1>
        <a:srgbClr val="FFFFFF"/>
      </a:lt1>
      <a:dk2>
        <a:srgbClr val="004A86"/>
      </a:dk2>
      <a:lt2>
        <a:srgbClr val="E9E9E9"/>
      </a:lt2>
      <a:accent1>
        <a:srgbClr val="0068B5"/>
      </a:accent1>
      <a:accent2>
        <a:srgbClr val="00C7FD"/>
      </a:accent2>
      <a:accent3>
        <a:srgbClr val="FEC91B"/>
      </a:accent3>
      <a:accent4>
        <a:srgbClr val="E96115"/>
      </a:accent4>
      <a:accent5>
        <a:srgbClr val="8F5DA2"/>
      </a:accent5>
      <a:accent6>
        <a:srgbClr val="8BAE46"/>
      </a:accent6>
      <a:hlink>
        <a:srgbClr val="00C7FD"/>
      </a:hlink>
      <a:folHlink>
        <a:srgbClr val="0068B5"/>
      </a:folHlink>
    </a:clrScheme>
    <a:fontScheme name="Intel2021">
      <a:majorFont>
        <a:latin typeface="IntelOne Display Light"/>
        <a:ea typeface="Helvetica Neue"/>
        <a:cs typeface="Helvetica Neue"/>
      </a:majorFont>
      <a:minorFont>
        <a:latin typeface="IntelOne Text Light"/>
        <a:ea typeface="Helvetica Neue"/>
        <a:cs typeface="Helvetica Neu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Classic Tint 2">
      <a:srgbClr val="76CEFF"/>
    </a:custClr>
    <a:custClr name="Energy Tint 2">
      <a:srgbClr val="B4F0FF"/>
    </a:custClr>
    <a:custClr name="Carbon Tint 2">
      <a:srgbClr val="E9E9E9"/>
    </a:custClr>
    <a:custClr name="Steel Tint 2">
      <a:srgbClr val="B9D6E5"/>
    </a:custClr>
    <a:custClr name="Geode Tint 2">
      <a:srgbClr val="EEC3F7"/>
    </a:custClr>
    <a:custClr name="Moss Tint 2">
      <a:srgbClr val="D7F3A2"/>
    </a:custClr>
    <a:custClr name="Rust Tint 2">
      <a:srgbClr val="FFC599"/>
    </a:custClr>
    <a:custClr name="Cobalt Tint 2">
      <a:srgbClr val="98A1FF"/>
    </a:custClr>
    <a:custClr name="Coral Tint 2">
      <a:srgbClr val="FFB6B9"/>
    </a:custClr>
    <a:custClr name="white">
      <a:srgbClr val="FFFFFF"/>
    </a:custClr>
    <a:custClr name="Classic Tint 1">
      <a:srgbClr val="00A3F6"/>
    </a:custClr>
    <a:custClr name="Energy Tint 1">
      <a:srgbClr val="7BDEFF"/>
    </a:custClr>
    <a:custClr name="Carbon Tint 1">
      <a:srgbClr val="AEAEAE"/>
    </a:custClr>
    <a:custClr name="Steel Tint 1">
      <a:srgbClr val="86B3CA"/>
    </a:custClr>
    <a:custClr name="Geode Tint 1">
      <a:srgbClr val="CC94DA"/>
    </a:custClr>
    <a:custClr name="Moss Tint 1">
      <a:srgbClr val="B1D272"/>
    </a:custClr>
    <a:custClr name="Rust Tint 1">
      <a:srgbClr val="FF8F51"/>
    </a:custClr>
    <a:custClr name="Cobalt Tint 1">
      <a:srgbClr val="5B69FF"/>
    </a:custClr>
    <a:custClr name="Coral Tint 1">
      <a:srgbClr val="FF848A"/>
    </a:custClr>
    <a:custClr name="Daisy Tint 1">
      <a:srgbClr val="FFE17A"/>
    </a:custClr>
    <a:custClr name="Classic">
      <a:srgbClr val="0068B5"/>
    </a:custClr>
    <a:custClr name="Energy">
      <a:srgbClr val="00C7FD"/>
    </a:custClr>
    <a:custClr name="Carbon">
      <a:srgbClr val="808080"/>
    </a:custClr>
    <a:custClr name="Steel">
      <a:srgbClr val="548FAD"/>
    </a:custClr>
    <a:custClr name="Geode">
      <a:srgbClr val="8F5DA2"/>
    </a:custClr>
    <a:custClr name="Moss">
      <a:srgbClr val="8BAE46"/>
    </a:custClr>
    <a:custClr name="Rust">
      <a:srgbClr val="E96115"/>
    </a:custClr>
    <a:custClr name="Cobalt">
      <a:srgbClr val="1E2EB8"/>
    </a:custClr>
    <a:custClr name="Coral">
      <a:srgbClr val="FF5662"/>
    </a:custClr>
    <a:custClr name="Daisy">
      <a:srgbClr val="FEC91B"/>
    </a:custClr>
    <a:custClr name="Classic Shade 1">
      <a:srgbClr val="004A86"/>
    </a:custClr>
    <a:custClr name="Energy Shade 1">
      <a:srgbClr val="0095CA"/>
    </a:custClr>
    <a:custClr name="Carbon Shade 1">
      <a:srgbClr val="525252"/>
    </a:custClr>
    <a:custClr name="Steel Shade 1">
      <a:srgbClr val="41728A"/>
    </a:custClr>
    <a:custClr name="Geode Shade 1">
      <a:srgbClr val="653171"/>
    </a:custClr>
    <a:custClr name="Moss Shade 1">
      <a:srgbClr val="708541"/>
    </a:custClr>
    <a:custClr name="Rust Shade 1">
      <a:srgbClr val="B24501"/>
    </a:custClr>
    <a:custClr name="Cobalt Shade 1">
      <a:srgbClr val="000F8A"/>
    </a:custClr>
    <a:custClr name="Coral Shade 1">
      <a:srgbClr val="C81326"/>
    </a:custClr>
    <a:custClr name="Daisy Shade 1">
      <a:srgbClr val="EDB200"/>
    </a:custClr>
    <a:custClr name="Classic Shade 2">
      <a:srgbClr val="00285A"/>
    </a:custClr>
    <a:custClr name="Energy Shade 2">
      <a:srgbClr val="005B85"/>
    </a:custClr>
    <a:custClr name="Carbon Shade 2">
      <a:srgbClr val="262626"/>
    </a:custClr>
    <a:custClr name="Steel Shade 2">
      <a:srgbClr val="183544"/>
    </a:custClr>
    <a:custClr name="black">
      <a:srgbClr val="000000"/>
    </a:custClr>
    <a:custClr name="Moss Shade 2">
      <a:srgbClr val="515A3D"/>
    </a:custClr>
    <a:custClr name="black">
      <a:srgbClr val="000000"/>
    </a:custClr>
    <a:custClr name="Cobalt Shade 2">
      <a:srgbClr val="000864"/>
    </a:custClr>
    <a:custClr name="black">
      <a:srgbClr val="000000"/>
    </a:custClr>
    <a:custClr name="Daisy Shade 2">
      <a:srgbClr val="C98F00"/>
    </a:custClr>
  </a:custClrLst>
  <a:extLst>
    <a:ext uri="{05A4C25C-085E-4340-85A3-A5531E510DB2}">
      <thm15:themeFamily xmlns:thm15="http://schemas.microsoft.com/office/thememl/2012/main" name="Theme1" id="{FD5E17D2-2CB4-4788-BCBC-F3F658FA850B}" vid="{9C6A121C-822C-4A49-B9CA-A9BF65F8DBC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E365D4B25D8A4C96DF9F125DC217C7" ma:contentTypeVersion="13" ma:contentTypeDescription="Create a new document." ma:contentTypeScope="" ma:versionID="3fc36e734e524452ae7657fb7ac36955">
  <xsd:schema xmlns:xsd="http://www.w3.org/2001/XMLSchema" xmlns:xs="http://www.w3.org/2001/XMLSchema" xmlns:p="http://schemas.microsoft.com/office/2006/metadata/properties" xmlns:ns2="bb68e84a-79f1-40e2-8fa4-eef56fb57167" xmlns:ns3="a7bc6c04-a6f3-4b85-abcc-278c78dc556b" xmlns:ns4="55203b47-d1d7-4393-ae6d-8c2601aa5758" targetNamespace="http://schemas.microsoft.com/office/2006/metadata/properties" ma:root="true" ma:fieldsID="eeaed809ab1afe0d3aeb36babe83f1c1" ns2:_="" ns3:_="" ns4:_="">
    <xsd:import namespace="bb68e84a-79f1-40e2-8fa4-eef56fb57167"/>
    <xsd:import namespace="a7bc6c04-a6f3-4b85-abcc-278c78dc556b"/>
    <xsd:import namespace="55203b47-d1d7-4393-ae6d-8c2601aa57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68e84a-79f1-40e2-8fa4-eef56fb5716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72a7515c-90a7-421b-ad67-16208a05513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bc6c04-a6f3-4b85-abcc-278c78dc556b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8b0b42a8-9b32-41c0-b0eb-2b6bf6f10bb6}" ma:internalName="TaxCatchAll" ma:showField="CatchAllData" ma:web="55203b47-d1d7-4393-ae6d-8c2601aa575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203b47-d1d7-4393-ae6d-8c2601aa5758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bc6c04-a6f3-4b85-abcc-278c78dc556b" xsi:nil="true"/>
    <lcf76f155ced4ddcb4097134ff3c332f xmlns="bb68e84a-79f1-40e2-8fa4-eef56fb57167">
      <Terms xmlns="http://schemas.microsoft.com/office/infopath/2007/PartnerControls"/>
    </lcf76f155ced4ddcb4097134ff3c332f>
    <SharedWithUsers xmlns="55203b47-d1d7-4393-ae6d-8c2601aa5758">
      <UserInfo>
        <DisplayName/>
        <AccountId xsi:nil="true"/>
        <AccountType/>
      </UserInfo>
    </SharedWithUsers>
    <MediaLengthInSeconds xmlns="bb68e84a-79f1-40e2-8fa4-eef56fb5716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2E1D046-28ED-4CFC-967A-FF30DBC5BA55}">
  <ds:schemaRefs>
    <ds:schemaRef ds:uri="55203b47-d1d7-4393-ae6d-8c2601aa5758"/>
    <ds:schemaRef ds:uri="a7bc6c04-a6f3-4b85-abcc-278c78dc556b"/>
    <ds:schemaRef ds:uri="bb68e84a-79f1-40e2-8fa4-eef56fb5716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F420B8F1-185E-4657-8FD1-9C112F88DCE6}">
  <ds:schemaRefs>
    <ds:schemaRef ds:uri="55203b47-d1d7-4393-ae6d-8c2601aa5758"/>
    <ds:schemaRef ds:uri="a7bc6c04-a6f3-4b85-abcc-278c78dc556b"/>
    <ds:schemaRef ds:uri="bb68e84a-79f1-40e2-8fa4-eef56fb5716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C5BAF4B-8292-4048-9AAB-52DFA24F0935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On-screen Show (16:9)</PresentationFormat>
  <Slides>8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Intel Light</vt:lpstr>
      <vt:lpstr>Discussion on Rel-19 XR enhancements</vt:lpstr>
      <vt:lpstr>XR Traffic with Multi-modal Data</vt:lpstr>
      <vt:lpstr>Measurement Gap for XR</vt:lpstr>
      <vt:lpstr>SN Gap for XR</vt:lpstr>
      <vt:lpstr>Delay Aware Scheduling</vt:lpstr>
      <vt:lpstr>RLC Optimisation</vt:lpstr>
      <vt:lpstr>Summary of the Proposed WI Objectives on Rel-19 XR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Rel-19 RAN Intel</dc:title>
  <dc:creator>Han, Seunghee</dc:creator>
  <cp:keywords>CTPClassification=CTP_NT</cp:keywords>
  <cp:revision>4</cp:revision>
  <dcterms:created xsi:type="dcterms:W3CDTF">2015-05-06T16:36:39Z</dcterms:created>
  <dcterms:modified xsi:type="dcterms:W3CDTF">2023-12-04T15:24:24Z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7754c794-d961-4eca-a0eb-78a88ddc1f31</vt:lpwstr>
  </property>
  <property fmtid="{D5CDD505-2E9C-101B-9397-08002B2CF9AE}" pid="3" name="CTP_TimeStamp">
    <vt:lpwstr>2020-06-22 11:30:13Z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0x010100A1E365D4B25D8A4C96DF9F125DC217C7</vt:lpwstr>
  </property>
  <property fmtid="{D5CDD505-2E9C-101B-9397-08002B2CF9AE}" pid="9" name="MSIP_Label_9aa06179-68b3-4e2b-b09b-a2424735516b_Name">
    <vt:lpwstr>Intel Confidential</vt:lpwstr>
  </property>
  <property fmtid="{D5CDD505-2E9C-101B-9397-08002B2CF9AE}" pid="10" name="Sensitivity">
    <vt:lpwstr>Intel Confidential</vt:lpwstr>
  </property>
  <property fmtid="{D5CDD505-2E9C-101B-9397-08002B2CF9AE}" pid="11" name="MSIP_Label_9aa06179-68b3-4e2b-b09b-a2424735516b_Enabled">
    <vt:lpwstr>True</vt:lpwstr>
  </property>
  <property fmtid="{D5CDD505-2E9C-101B-9397-08002B2CF9AE}" pid="12" name="MSIP_Label_9aa06179-68b3-4e2b-b09b-a2424735516b_ActionId">
    <vt:lpwstr>2dd45c0b-cf15-4aaf-87e2-2b1aa1e2c0fb</vt:lpwstr>
  </property>
  <property fmtid="{D5CDD505-2E9C-101B-9397-08002B2CF9AE}" pid="13" name="MSIP_Label_9aa06179-68b3-4e2b-b09b-a2424735516b_SetDate">
    <vt:lpwstr>2020-09-01T05:45:53.9917886Z</vt:lpwstr>
  </property>
  <property fmtid="{D5CDD505-2E9C-101B-9397-08002B2CF9AE}" pid="14" name="MSIP_Label_9aa06179-68b3-4e2b-b09b-a2424735516b_Owner">
    <vt:lpwstr>daewon.lee@intel.com</vt:lpwstr>
  </property>
  <property fmtid="{D5CDD505-2E9C-101B-9397-08002B2CF9AE}" pid="15" name="MSIP_Label_9aa06179-68b3-4e2b-b09b-a2424735516b_Extended_MSFT_Method">
    <vt:lpwstr>Manual</vt:lpwstr>
  </property>
  <property fmtid="{D5CDD505-2E9C-101B-9397-08002B2CF9AE}" pid="16" name="MSIP_Label_9aa06179-68b3-4e2b-b09b-a2424735516b_SiteId">
    <vt:lpwstr>46c98d88-e344-4ed4-8496-4ed7712e255d</vt:lpwstr>
  </property>
  <property fmtid="{D5CDD505-2E9C-101B-9397-08002B2CF9AE}" pid="17" name="MSIP_Label_9aa06179-68b3-4e2b-b09b-a2424735516b_Application">
    <vt:lpwstr>Microsoft Azure Information Protection</vt:lpwstr>
  </property>
  <property fmtid="{D5CDD505-2E9C-101B-9397-08002B2CF9AE}" pid="18" name="MediaServiceImageTags">
    <vt:lpwstr/>
  </property>
  <property fmtid="{D5CDD505-2E9C-101B-9397-08002B2CF9AE}" pid="19" name="xd_ProgID">
    <vt:lpwstr/>
  </property>
  <property fmtid="{D5CDD505-2E9C-101B-9397-08002B2CF9AE}" pid="20" name="ComplianceAssetId">
    <vt:lpwstr/>
  </property>
  <property fmtid="{D5CDD505-2E9C-101B-9397-08002B2CF9AE}" pid="21" name="TemplateUrl">
    <vt:lpwstr/>
  </property>
  <property fmtid="{D5CDD505-2E9C-101B-9397-08002B2CF9AE}" pid="22" name="_ExtendedDescription">
    <vt:lpwstr/>
  </property>
  <property fmtid="{D5CDD505-2E9C-101B-9397-08002B2CF9AE}" pid="23" name="TriggerFlowInfo">
    <vt:lpwstr/>
  </property>
  <property fmtid="{D5CDD505-2E9C-101B-9397-08002B2CF9AE}" pid="24" name="xd_Signature">
    <vt:bool>false</vt:bool>
  </property>
</Properties>
</file>