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5" r:id="rId1"/>
    <p:sldMasterId id="2147483694" r:id="rId2"/>
    <p:sldMasterId id="2147483698" r:id="rId3"/>
  </p:sldMasterIdLst>
  <p:notesMasterIdLst>
    <p:notesMasterId r:id="rId9"/>
  </p:notesMasterIdLst>
  <p:handoutMasterIdLst>
    <p:handoutMasterId r:id="rId10"/>
  </p:handoutMasterIdLst>
  <p:sldIdLst>
    <p:sldId id="449" r:id="rId4"/>
    <p:sldId id="472" r:id="rId5"/>
    <p:sldId id="480" r:id="rId6"/>
    <p:sldId id="483" r:id="rId7"/>
    <p:sldId id="405" r:id="rId8"/>
  </p:sldIdLst>
  <p:sldSz cx="9144000" cy="5143500" type="screen16x9"/>
  <p:notesSz cx="6797675" cy="987425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189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378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566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754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5943" algn="l" defTabSz="914378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132" algn="l" defTabSz="914378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320" algn="l" defTabSz="914378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509" algn="l" defTabSz="914378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10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TC" initials="CTC" lastIdx="4" clrIdx="0"/>
  <p:cmAuthor id="2" name="HP" initials="H" lastIdx="5" clrIdx="1">
    <p:extLst>
      <p:ext uri="{19B8F6BF-5375-455C-9EA6-DF929625EA0E}">
        <p15:presenceInfo xmlns:p15="http://schemas.microsoft.com/office/powerpoint/2012/main" userId="HP" providerId="None"/>
      </p:ext>
    </p:extLst>
  </p:cmAuthor>
  <p:cmAuthor id="4" name="Nanfang" initials="NF" lastIdx="3" clrIdx="2">
    <p:extLst>
      <p:ext uri="{19B8F6BF-5375-455C-9EA6-DF929625EA0E}">
        <p15:presenceInfo xmlns:p15="http://schemas.microsoft.com/office/powerpoint/2012/main" userId="Nanfang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08"/>
    <a:srgbClr val="B94A00"/>
    <a:srgbClr val="324395"/>
    <a:srgbClr val="007E39"/>
    <a:srgbClr val="0000FF"/>
    <a:srgbClr val="E1FFC3"/>
    <a:srgbClr val="FF6600"/>
    <a:srgbClr val="FF9966"/>
    <a:srgbClr val="314395"/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93DB5DC-A821-44A5-A3E2-B6EB43C05106}" v="24" dt="2023-05-30T07:15:11.281"/>
    <p1510:client id="{B31E27E6-EE52-473E-AF98-F4B7BD4741B5}" v="147" dt="2023-05-29T07:49:41.304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16DA210-FB5B-4158-B5E0-FEB733F419BA}" styleName="浅色样式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93296810-A885-4BE3-A3E7-6D5BEEA58F35}" styleName="中度样式 2 - 强调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BC89EF96-8CEA-46FF-86C4-4CE0E7609802}" styleName="浅色样式 3 - 强调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495" autoAdjust="0"/>
    <p:restoredTop sz="99882" autoAdjust="0"/>
  </p:normalViewPr>
  <p:slideViewPr>
    <p:cSldViewPr>
      <p:cViewPr varScale="1">
        <p:scale>
          <a:sx n="149" d="100"/>
          <a:sy n="149" d="100"/>
        </p:scale>
        <p:origin x="342" y="138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howGuides="1">
      <p:cViewPr varScale="1">
        <p:scale>
          <a:sx n="47" d="100"/>
          <a:sy n="47" d="100"/>
        </p:scale>
        <p:origin x="-3012" y="-102"/>
      </p:cViewPr>
      <p:guideLst>
        <p:guide orient="horz" pos="3110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commentAuthors" Target="commentAuthors.xml"/><Relationship Id="rId5" Type="http://schemas.openxmlformats.org/officeDocument/2006/relationships/slide" Target="slides/slide2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1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418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418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50A64BD-23B2-4E7A-9730-6D4935F9BFD0}" type="datetimeFigureOut">
              <a:rPr lang="zh-CN" altLang="en-US" smtClean="0"/>
              <a:pPr/>
              <a:t>2023/12/4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378485"/>
            <a:ext cx="2946400" cy="494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49688" y="9378485"/>
            <a:ext cx="2946400" cy="494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5CFB782-A460-437C-BCC9-505A30A58B4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905827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5659" cy="49371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4" y="1"/>
            <a:ext cx="2945659" cy="49371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2CA20A83-B52E-40D0-8C5B-5BB10619EF4E}" type="datetimeFigureOut">
              <a:rPr lang="en-US"/>
              <a:pPr>
                <a:defRPr/>
              </a:pPr>
              <a:t>12/4/2023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06363" y="739775"/>
            <a:ext cx="6584950" cy="370363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690269"/>
            <a:ext cx="5438140" cy="44434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1" y="9378825"/>
            <a:ext cx="2945659" cy="4937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4" y="9378825"/>
            <a:ext cx="2945659" cy="4937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47CAF8E6-9DB6-446E-839F-9B72203145F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908684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189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378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566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754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5943" algn="l" defTabSz="914378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132" algn="l" defTabSz="914378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320" algn="l" defTabSz="914378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509" algn="l" defTabSz="914378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7CAF8E6-9DB6-446E-839F-9B72203145F0}" type="slidenum">
              <a:rPr lang="en-US" smtClean="0"/>
              <a:pPr>
                <a:defRPr/>
              </a:pPr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02703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7CAF8E6-9DB6-446E-839F-9B72203145F0}" type="slidenum">
              <a:rPr lang="en-US" smtClean="0"/>
              <a:pPr>
                <a:defRPr/>
              </a:pPr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13790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437087"/>
            <a:ext cx="7772400" cy="1102519"/>
          </a:xfrm>
          <a:prstGeom prst="rect">
            <a:avLst/>
          </a:prstGeom>
        </p:spPr>
        <p:txBody>
          <a:bodyPr lIns="91438" tIns="45719" rIns="91438" bIns="45719" anchor="ctr" anchorCtr="1"/>
          <a:lstStyle>
            <a:lvl1pPr algn="ctr">
              <a:defRPr>
                <a:solidFill>
                  <a:srgbClr val="C00000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2986088"/>
            <a:ext cx="6400800" cy="1314450"/>
          </a:xfrm>
          <a:prstGeom prst="rect">
            <a:avLst/>
          </a:prstGeom>
        </p:spPr>
        <p:txBody>
          <a:bodyPr lIns="91438" tIns="45719" rIns="91438" bIns="45719"/>
          <a:lstStyle>
            <a:lvl1pPr marL="0" indent="0" algn="ctr">
              <a:buFont typeface="Wingdings" pitchFamily="2" charset="2"/>
              <a:buNone/>
              <a:defRPr sz="2800">
                <a:solidFill>
                  <a:srgbClr val="C00000"/>
                </a:solidFill>
                <a:ea typeface="华文中宋" pitchFamily="2" charset="-122"/>
              </a:defRPr>
            </a:lvl1pPr>
          </a:lstStyle>
          <a:p>
            <a:r>
              <a:rPr lang="zh-CN" altLang="en-US"/>
              <a:t>单击此处编辑母版副标题样式</a:t>
            </a:r>
            <a:endParaRPr lang="zh-CN" altLang="en-US" dirty="0"/>
          </a:p>
        </p:txBody>
      </p:sp>
      <p:sp>
        <p:nvSpPr>
          <p:cNvPr id="5124" name="Line 4"/>
          <p:cNvSpPr>
            <a:spLocks noChangeShapeType="1"/>
          </p:cNvSpPr>
          <p:nvPr/>
        </p:nvSpPr>
        <p:spPr bwMode="auto">
          <a:xfrm>
            <a:off x="652490" y="2680097"/>
            <a:ext cx="7848600" cy="0"/>
          </a:xfrm>
          <a:prstGeom prst="line">
            <a:avLst/>
          </a:prstGeom>
          <a:noFill/>
          <a:ln w="38100">
            <a:solidFill>
              <a:srgbClr val="0070C0"/>
            </a:solidFill>
            <a:round/>
            <a:headEnd/>
            <a:tailEnd/>
          </a:ln>
          <a:effectLst/>
        </p:spPr>
        <p:txBody>
          <a:bodyPr lIns="91438" tIns="45719" rIns="91438" bIns="45719"/>
          <a:lstStyle/>
          <a:p>
            <a:endParaRPr lang="zh-CN" altLang="en-US"/>
          </a:p>
        </p:txBody>
      </p:sp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948488" y="188121"/>
            <a:ext cx="1828800" cy="385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hf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50825" y="2"/>
            <a:ext cx="7416800" cy="519113"/>
          </a:xfrm>
          <a:prstGeom prst="rect">
            <a:avLst/>
          </a:prstGeom>
        </p:spPr>
        <p:txBody>
          <a:bodyPr lIns="91438" tIns="45719" rIns="91438" bIns="45719" anchor="ctr" anchorCtr="0"/>
          <a:lstStyle>
            <a:lvl1pPr>
              <a:defRPr sz="2400">
                <a:solidFill>
                  <a:srgbClr val="0070C0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0826" y="681040"/>
            <a:ext cx="8642350" cy="3913585"/>
          </a:xfrm>
          <a:prstGeom prst="rect">
            <a:avLst/>
          </a:prstGeom>
        </p:spPr>
        <p:txBody>
          <a:bodyPr lIns="91438" tIns="45719" rIns="91438" bIns="45719"/>
          <a:lstStyle>
            <a:lvl1pPr marL="263519" indent="-263519">
              <a:spcBef>
                <a:spcPts val="600"/>
              </a:spcBef>
              <a:buClr>
                <a:srgbClr val="FF6600"/>
              </a:buClr>
              <a:buFont typeface="Wingdings" pitchFamily="2" charset="2"/>
              <a:buChar char="n"/>
              <a:defRPr sz="2000"/>
            </a:lvl1pPr>
            <a:lvl2pPr marL="539737" indent="-276218">
              <a:spcBef>
                <a:spcPts val="600"/>
              </a:spcBef>
              <a:buClrTx/>
              <a:buFont typeface="Arial" pitchFamily="34" charset="0"/>
              <a:buChar char="»"/>
              <a:defRPr sz="1800"/>
            </a:lvl2pPr>
            <a:lvl3pPr marL="803255" indent="-263519">
              <a:spcBef>
                <a:spcPts val="600"/>
              </a:spcBef>
              <a:buFont typeface="Arial" pitchFamily="34" charset="0"/>
              <a:buChar char="•"/>
              <a:defRPr sz="1600"/>
            </a:lvl3pPr>
            <a:lvl4pPr>
              <a:spcBef>
                <a:spcPts val="1200"/>
              </a:spcBef>
              <a:buFontTx/>
              <a:buBlip>
                <a:blip r:embed="rId2"/>
              </a:buBlip>
              <a:defRPr/>
            </a:lvl4pPr>
            <a:lvl5pPr>
              <a:spcBef>
                <a:spcPts val="1200"/>
              </a:spcBef>
              <a:defRPr/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E1D707-743A-4DE1-9ADF-A19E5F8506DA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  <p:hf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50825" y="2"/>
            <a:ext cx="7416800" cy="519113"/>
          </a:xfrm>
          <a:prstGeom prst="rect">
            <a:avLst/>
          </a:prstGeom>
        </p:spPr>
        <p:txBody>
          <a:bodyPr lIns="91438" tIns="45719" rIns="91438" bIns="45719" anchor="ctr" anchorCtr="0"/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lang="zh-CN" altLang="en-US" sz="2400" dirty="0">
                <a:solidFill>
                  <a:srgbClr val="0070C0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250829" y="681040"/>
            <a:ext cx="4244975" cy="3913585"/>
          </a:xfrm>
          <a:prstGeom prst="rect">
            <a:avLst/>
          </a:prstGeom>
        </p:spPr>
        <p:txBody>
          <a:bodyPr lIns="91438" tIns="45719" rIns="91438" bIns="45719"/>
          <a:lstStyle>
            <a:lvl1pPr marL="271457" indent="-271457">
              <a:spcBef>
                <a:spcPts val="600"/>
              </a:spcBef>
              <a:buClr>
                <a:srgbClr val="FF6600"/>
              </a:buClr>
              <a:buFont typeface="Wingdings" pitchFamily="2" charset="2"/>
              <a:buChar char="n"/>
              <a:defRPr sz="2000"/>
            </a:lvl1pPr>
            <a:lvl2pPr marL="539737" indent="-276218">
              <a:spcBef>
                <a:spcPts val="600"/>
              </a:spcBef>
              <a:buClrTx/>
              <a:buFont typeface="Arial" pitchFamily="34" charset="0"/>
              <a:buChar char="»"/>
              <a:defRPr sz="1800"/>
            </a:lvl2pPr>
            <a:lvl3pPr>
              <a:buNone/>
              <a:defRPr sz="2000"/>
            </a:lvl3pPr>
            <a:lvl4pPr>
              <a:buNone/>
              <a:defRPr sz="1800"/>
            </a:lvl4pPr>
            <a:lvl5pPr>
              <a:buNone/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4" y="681040"/>
            <a:ext cx="4244975" cy="3913585"/>
          </a:xfrm>
          <a:prstGeom prst="rect">
            <a:avLst/>
          </a:prstGeom>
        </p:spPr>
        <p:txBody>
          <a:bodyPr lIns="91438" tIns="45719" rIns="91438" bIns="45719"/>
          <a:lstStyle>
            <a:lvl1pPr marL="271457" indent="-271457" algn="l" rtl="0" eaLnBrk="1" fontAlgn="base" hangingPunct="1">
              <a:lnSpc>
                <a:spcPct val="120000"/>
              </a:lnSpc>
              <a:spcBef>
                <a:spcPts val="600"/>
              </a:spcBef>
              <a:spcAft>
                <a:spcPct val="0"/>
              </a:spcAft>
              <a:buClr>
                <a:srgbClr val="FF6600"/>
              </a:buClr>
              <a:buFont typeface="Wingdings" pitchFamily="2" charset="2"/>
              <a:buChar char="n"/>
              <a:defRPr lang="zh-CN" altLang="en-US" sz="20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42912" indent="-271457" algn="l" rtl="0" eaLnBrk="1" fontAlgn="base" hangingPunct="1">
              <a:lnSpc>
                <a:spcPct val="120000"/>
              </a:lnSpc>
              <a:spcBef>
                <a:spcPts val="600"/>
              </a:spcBef>
              <a:spcAft>
                <a:spcPct val="0"/>
              </a:spcAft>
              <a:buClrTx/>
              <a:buFont typeface="Arial" pitchFamily="34" charset="0"/>
              <a:buChar char="»"/>
              <a:defRPr lang="zh-CN" altLang="en-US" sz="18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>
              <a:buNone/>
              <a:defRPr sz="2000"/>
            </a:lvl3pPr>
            <a:lvl4pPr>
              <a:buNone/>
              <a:defRPr sz="1800"/>
            </a:lvl4pPr>
            <a:lvl5pPr>
              <a:buNone/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E1D707-743A-4DE1-9ADF-A19E5F8506DA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  <p:hf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55296" y="141481"/>
            <a:ext cx="1981200" cy="700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3" descr="ctc-logo-4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7072668" y="195488"/>
            <a:ext cx="1903697" cy="6068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57492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 descr="C:\Users\x230\AppData\Roaming\Tencent\Users\741791342\QQ\WinTemp\RichOle\D)~G3(S91KNKMRK{}M057MW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20273" y="2931792"/>
            <a:ext cx="2125612" cy="2157704"/>
          </a:xfrm>
          <a:prstGeom prst="rect">
            <a:avLst/>
          </a:prstGeom>
          <a:noFill/>
        </p:spPr>
      </p:pic>
      <p:sp>
        <p:nvSpPr>
          <p:cNvPr id="8" name="矩形 7"/>
          <p:cNvSpPr/>
          <p:nvPr userDrawn="1"/>
        </p:nvSpPr>
        <p:spPr bwMode="auto">
          <a:xfrm>
            <a:off x="107505" y="4731990"/>
            <a:ext cx="6336704" cy="378042"/>
          </a:xfrm>
          <a:prstGeom prst="rect">
            <a:avLst/>
          </a:prstGeom>
          <a:solidFill>
            <a:srgbClr val="BCBCBC"/>
          </a:solidFill>
          <a:ln>
            <a:headEnd/>
            <a:tailEnd/>
          </a:ln>
          <a:effectLst/>
          <a:scene3d>
            <a:camera prst="orthographicFront">
              <a:rot lat="10800000" lon="0" rev="0"/>
            </a:camera>
            <a:lightRig rig="threePt" dir="t">
              <a:rot lat="0" lon="0" rev="1200000"/>
            </a:lightRig>
          </a:scene3d>
          <a:sp3d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marL="292093" lvl="0" indent="-292093" algn="ctr" fontAlgn="base">
              <a:spcBef>
                <a:spcPts val="0"/>
              </a:spcBef>
              <a:spcAft>
                <a:spcPts val="300"/>
              </a:spcAft>
              <a:buClr>
                <a:srgbClr val="000066"/>
              </a:buClr>
              <a:buSzPct val="70000"/>
            </a:pPr>
            <a:endParaRPr lang="zh-CN" altLang="en-US" b="1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9" name="流程图: 手动输入 8"/>
          <p:cNvSpPr/>
          <p:nvPr userDrawn="1"/>
        </p:nvSpPr>
        <p:spPr bwMode="auto">
          <a:xfrm rot="16200000">
            <a:off x="7911371" y="3984908"/>
            <a:ext cx="378042" cy="1872208"/>
          </a:xfrm>
          <a:prstGeom prst="flowChartManualInput">
            <a:avLst/>
          </a:prstGeom>
          <a:solidFill>
            <a:srgbClr val="111B47"/>
          </a:solidFill>
          <a:ln>
            <a:headEnd/>
            <a:tailEnd/>
          </a:ln>
          <a:effectLst/>
          <a:scene3d>
            <a:camera prst="orthographicFront">
              <a:rot lat="10800000" lon="0" rev="0"/>
            </a:camera>
            <a:lightRig rig="threePt" dir="t">
              <a:rot lat="0" lon="0" rev="1200000"/>
            </a:lightRig>
          </a:scene3d>
          <a:sp3d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marL="292093" indent="-292093" algn="ctr" rtl="0" fontAlgn="base">
              <a:spcBef>
                <a:spcPts val="0"/>
              </a:spcBef>
              <a:spcAft>
                <a:spcPts val="300"/>
              </a:spcAft>
              <a:buClr>
                <a:srgbClr val="000066"/>
              </a:buClr>
              <a:buSzPct val="70000"/>
            </a:pPr>
            <a:endParaRPr lang="zh-CN" altLang="en-US" sz="1800" b="1" kern="12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  <a:cs typeface="+mn-cs"/>
              <a:sym typeface="微软雅黑" pitchFamily="34" charset="-122"/>
            </a:endParaRPr>
          </a:p>
        </p:txBody>
      </p:sp>
      <p:sp>
        <p:nvSpPr>
          <p:cNvPr id="10" name="标题 1"/>
          <p:cNvSpPr>
            <a:spLocks noGrp="1"/>
          </p:cNvSpPr>
          <p:nvPr>
            <p:ph type="title"/>
          </p:nvPr>
        </p:nvSpPr>
        <p:spPr>
          <a:xfrm>
            <a:off x="107504" y="33469"/>
            <a:ext cx="8856984" cy="519113"/>
          </a:xfrm>
          <a:prstGeom prst="rect">
            <a:avLst/>
          </a:prstGeom>
        </p:spPr>
        <p:txBody>
          <a:bodyPr lIns="91438" tIns="45719" rIns="91438" bIns="45719"/>
          <a:lstStyle>
            <a:lvl1pPr algn="l">
              <a:defRPr sz="320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11" name="内容占位符 2"/>
          <p:cNvSpPr>
            <a:spLocks noGrp="1"/>
          </p:cNvSpPr>
          <p:nvPr>
            <p:ph idx="1"/>
          </p:nvPr>
        </p:nvSpPr>
        <p:spPr>
          <a:xfrm>
            <a:off x="107504" y="843558"/>
            <a:ext cx="4320480" cy="3672408"/>
          </a:xfrm>
          <a:prstGeom prst="rect">
            <a:avLst/>
          </a:prstGeom>
        </p:spPr>
        <p:txBody>
          <a:bodyPr lIns="91438" tIns="45719" rIns="91438" bIns="45719"/>
          <a:lstStyle>
            <a:lvl1pPr>
              <a:buFont typeface="Wingdings" pitchFamily="2" charset="2"/>
              <a:buChar char="Ø"/>
              <a:defRPr/>
            </a:lvl1pPr>
            <a:lvl2pPr>
              <a:buFont typeface="Wingdings" pitchFamily="2" charset="2"/>
              <a:buChar char="l"/>
              <a:defRPr/>
            </a:lvl2pPr>
            <a:lvl3pPr>
              <a:buFont typeface="Wingdings" pitchFamily="2" charset="2"/>
              <a:buChar char="ü"/>
              <a:defRPr/>
            </a:lvl3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13" name="矩形 12"/>
          <p:cNvSpPr/>
          <p:nvPr userDrawn="1"/>
        </p:nvSpPr>
        <p:spPr bwMode="auto">
          <a:xfrm>
            <a:off x="107504" y="573528"/>
            <a:ext cx="7560840" cy="54006"/>
          </a:xfrm>
          <a:prstGeom prst="rect">
            <a:avLst/>
          </a:prstGeom>
          <a:solidFill>
            <a:srgbClr val="161645"/>
          </a:solidFill>
          <a:ln>
            <a:headEnd/>
            <a:tailEnd/>
          </a:ln>
          <a:effectLst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marL="292093" indent="-292093" algn="ctr">
              <a:spcBef>
                <a:spcPts val="0"/>
              </a:spcBef>
              <a:spcAft>
                <a:spcPts val="300"/>
              </a:spcAft>
              <a:buClr>
                <a:srgbClr val="000066"/>
              </a:buClr>
              <a:buSzPct val="70000"/>
            </a:pPr>
            <a:endParaRPr lang="zh-CN" altLang="en-US" sz="1800" b="1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4" name="矩形 13"/>
          <p:cNvSpPr/>
          <p:nvPr userDrawn="1"/>
        </p:nvSpPr>
        <p:spPr bwMode="auto">
          <a:xfrm>
            <a:off x="7668345" y="573528"/>
            <a:ext cx="1368152" cy="54006"/>
          </a:xfrm>
          <a:prstGeom prst="rect">
            <a:avLst/>
          </a:prstGeom>
          <a:solidFill>
            <a:srgbClr val="FF6600"/>
          </a:solidFill>
          <a:ln>
            <a:headEnd/>
            <a:tailEnd/>
          </a:ln>
          <a:effectLst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marL="292093" indent="-292093" algn="ctr" defTabSz="914378" rtl="0" eaLnBrk="1" fontAlgn="base" latinLnBrk="0" hangingPunct="1">
              <a:spcBef>
                <a:spcPts val="0"/>
              </a:spcBef>
              <a:spcAft>
                <a:spcPts val="300"/>
              </a:spcAft>
              <a:buClr>
                <a:srgbClr val="000066"/>
              </a:buClr>
              <a:buSzPct val="70000"/>
            </a:pPr>
            <a:endParaRPr lang="zh-CN" altLang="en-US" sz="1800" b="1" kern="12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  <a:cs typeface="+mn-cs"/>
              <a:sym typeface="微软雅黑" pitchFamily="34" charset="-122"/>
            </a:endParaRPr>
          </a:p>
        </p:txBody>
      </p:sp>
      <p:sp>
        <p:nvSpPr>
          <p:cNvPr id="15" name="TextBox 14"/>
          <p:cNvSpPr txBox="1"/>
          <p:nvPr userDrawn="1"/>
        </p:nvSpPr>
        <p:spPr>
          <a:xfrm>
            <a:off x="179512" y="4731991"/>
            <a:ext cx="4427984" cy="369332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lang="zh-CN" altLang="en-US" sz="1800" b="1" dirty="0">
                <a:solidFill>
                  <a:srgbClr val="D65700"/>
                </a:solidFill>
                <a:latin typeface="微软雅黑" pitchFamily="34" charset="-122"/>
                <a:ea typeface="微软雅黑" pitchFamily="34" charset="-122"/>
              </a:rPr>
              <a:t>做世界级综合信息服务提供商</a:t>
            </a:r>
          </a:p>
        </p:txBody>
      </p:sp>
      <p:pic>
        <p:nvPicPr>
          <p:cNvPr id="16" name="Picture 1" descr="C:\Users\x230\AppData\Roaming\Tencent\Users\741791342\QQ\WinTemp\RichOle\`YO$M0EY$(125B50{`Y4ZIY.jpg"/>
          <p:cNvPicPr>
            <a:picLocks noChangeAspect="1" noChangeArrowheads="1"/>
          </p:cNvPicPr>
          <p:nvPr userDrawn="1"/>
        </p:nvPicPr>
        <p:blipFill>
          <a:blip r:embed="rId3" cstate="print">
            <a:clrChange>
              <a:clrFrom>
                <a:srgbClr val="19265B"/>
              </a:clrFrom>
              <a:clrTo>
                <a:srgbClr val="19265B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596336" y="4731991"/>
            <a:ext cx="1224136" cy="360812"/>
          </a:xfrm>
          <a:prstGeom prst="rect">
            <a:avLst/>
          </a:prstGeom>
          <a:noFill/>
        </p:spPr>
      </p:pic>
      <p:sp>
        <p:nvSpPr>
          <p:cNvPr id="17" name="流程图: 手动输入 16"/>
          <p:cNvSpPr/>
          <p:nvPr userDrawn="1"/>
        </p:nvSpPr>
        <p:spPr bwMode="auto">
          <a:xfrm rot="5400000">
            <a:off x="6327195" y="3984908"/>
            <a:ext cx="378042" cy="1872208"/>
          </a:xfrm>
          <a:prstGeom prst="flowChartManualInput">
            <a:avLst/>
          </a:prstGeom>
          <a:solidFill>
            <a:srgbClr val="BCBCBC"/>
          </a:solidFill>
          <a:ln>
            <a:headEnd/>
            <a:tailEnd/>
          </a:ln>
          <a:effectLst/>
          <a:scene3d>
            <a:camera prst="orthographicFront">
              <a:rot lat="10800000" lon="0" rev="0"/>
            </a:camera>
            <a:lightRig rig="threePt" dir="t">
              <a:rot lat="0" lon="0" rev="1200000"/>
            </a:lightRig>
          </a:scene3d>
          <a:sp3d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marL="292093" indent="-292093" algn="ctr" rtl="0" fontAlgn="base">
              <a:spcBef>
                <a:spcPts val="0"/>
              </a:spcBef>
              <a:spcAft>
                <a:spcPts val="300"/>
              </a:spcAft>
              <a:buClr>
                <a:srgbClr val="000066"/>
              </a:buClr>
              <a:buSzPct val="70000"/>
            </a:pPr>
            <a:endParaRPr lang="zh-CN" altLang="en-US" sz="1800" b="1" kern="12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  <a:cs typeface="+mn-cs"/>
              <a:sym typeface="微软雅黑" pitchFamily="34" charset="-122"/>
            </a:endParaRPr>
          </a:p>
        </p:txBody>
      </p:sp>
      <p:sp>
        <p:nvSpPr>
          <p:cNvPr id="12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4500167" y="4858097"/>
            <a:ext cx="1223963" cy="161925"/>
          </a:xfrm>
          <a:ln/>
        </p:spPr>
        <p:txBody>
          <a:bodyPr/>
          <a:lstStyle>
            <a:lvl1pPr algn="ctr">
              <a:defRPr lang="en-US" altLang="zh-CN" sz="1400" b="1" kern="1200" smtClean="0">
                <a:solidFill>
                  <a:srgbClr val="D65700"/>
                </a:solidFill>
                <a:latin typeface="微软雅黑" pitchFamily="34" charset="-122"/>
                <a:ea typeface="微软雅黑" pitchFamily="34" charset="-122"/>
                <a:cs typeface="+mn-cs"/>
              </a:defRPr>
            </a:lvl1pPr>
          </a:lstStyle>
          <a:p>
            <a:pPr>
              <a:defRPr/>
            </a:pPr>
            <a:r>
              <a:rPr lang="en-US" altLang="zh-CN" dirty="0"/>
              <a:t>&lt;</a:t>
            </a:r>
            <a:fld id="{F8121519-15E4-4D74-9277-D34AB4062FE8}" type="slidenum">
              <a:rPr lang="en-US" altLang="zh-CN" smtClean="0"/>
              <a:pPr>
                <a:defRPr/>
              </a:pPr>
              <a:t>‹#›</a:t>
            </a:fld>
            <a:r>
              <a:rPr lang="en-US" altLang="zh-CN" dirty="0"/>
              <a:t>&gt;</a:t>
            </a:r>
            <a:endParaRPr lang="zh-CN" altLang="en-US" dirty="0"/>
          </a:p>
        </p:txBody>
      </p:sp>
      <p:sp>
        <p:nvSpPr>
          <p:cNvPr id="18" name="内容占位符 2"/>
          <p:cNvSpPr>
            <a:spLocks noGrp="1"/>
          </p:cNvSpPr>
          <p:nvPr>
            <p:ph idx="11"/>
          </p:nvPr>
        </p:nvSpPr>
        <p:spPr>
          <a:xfrm>
            <a:off x="4644008" y="843558"/>
            <a:ext cx="4320480" cy="3672408"/>
          </a:xfrm>
          <a:prstGeom prst="rect">
            <a:avLst/>
          </a:prstGeom>
        </p:spPr>
        <p:txBody>
          <a:bodyPr lIns="91438" tIns="45719" rIns="91438" bIns="45719"/>
          <a:lstStyle>
            <a:lvl1pPr>
              <a:buFont typeface="Wingdings" pitchFamily="2" charset="2"/>
              <a:buChar char="Ø"/>
              <a:defRPr/>
            </a:lvl1pPr>
            <a:lvl2pPr>
              <a:buFont typeface="Wingdings" pitchFamily="2" charset="2"/>
              <a:buChar char="l"/>
              <a:defRPr/>
            </a:lvl2pPr>
            <a:lvl3pPr>
              <a:buFont typeface="Wingdings" pitchFamily="2" charset="2"/>
              <a:buChar char="ü"/>
              <a:defRPr/>
            </a:lvl3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3673870194"/>
      </p:ext>
    </p:extLst>
  </p:cSld>
  <p:clrMapOvr>
    <a:masterClrMapping/>
  </p:clrMapOvr>
  <p:hf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电信创新中心-标准与仿真团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 descr="C:\Users\x230\AppData\Roaming\Tencent\Users\741791342\QQ\WinTemp\RichOle\D)~G3(S91KNKMRK{}M057MW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60231" y="3151591"/>
            <a:ext cx="2485653" cy="1937903"/>
          </a:xfrm>
          <a:prstGeom prst="rect">
            <a:avLst/>
          </a:prstGeom>
          <a:noFill/>
        </p:spPr>
      </p:pic>
      <p:sp>
        <p:nvSpPr>
          <p:cNvPr id="8" name="矩形 7"/>
          <p:cNvSpPr/>
          <p:nvPr userDrawn="1"/>
        </p:nvSpPr>
        <p:spPr bwMode="auto">
          <a:xfrm>
            <a:off x="107504" y="4785996"/>
            <a:ext cx="6336704" cy="324036"/>
          </a:xfrm>
          <a:prstGeom prst="rect">
            <a:avLst/>
          </a:prstGeom>
          <a:solidFill>
            <a:srgbClr val="BCBCBC"/>
          </a:solidFill>
          <a:ln>
            <a:headEnd/>
            <a:tailEnd/>
          </a:ln>
          <a:effectLst/>
          <a:scene3d>
            <a:camera prst="orthographicFront">
              <a:rot lat="10800000" lon="0" rev="0"/>
            </a:camera>
            <a:lightRig rig="threePt" dir="t">
              <a:rot lat="0" lon="0" rev="1200000"/>
            </a:lightRig>
          </a:scene3d>
          <a:sp3d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92100" indent="-292100" algn="ctr" rtl="0" fontAlgn="base">
              <a:spcBef>
                <a:spcPts val="0"/>
              </a:spcBef>
              <a:spcAft>
                <a:spcPts val="300"/>
              </a:spcAft>
              <a:buClr>
                <a:srgbClr val="000066"/>
              </a:buClr>
              <a:buSzPct val="70000"/>
            </a:pPr>
            <a:endParaRPr lang="zh-CN" altLang="en-US" sz="1800" b="1" kern="12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  <a:cs typeface="+mn-cs"/>
              <a:sym typeface="微软雅黑" pitchFamily="34" charset="-122"/>
            </a:endParaRPr>
          </a:p>
        </p:txBody>
      </p:sp>
      <p:sp>
        <p:nvSpPr>
          <p:cNvPr id="10" name="标题 1"/>
          <p:cNvSpPr>
            <a:spLocks noGrp="1"/>
          </p:cNvSpPr>
          <p:nvPr>
            <p:ph type="title"/>
          </p:nvPr>
        </p:nvSpPr>
        <p:spPr>
          <a:xfrm>
            <a:off x="107504" y="33468"/>
            <a:ext cx="8856984" cy="519113"/>
          </a:xfrm>
          <a:prstGeom prst="rect">
            <a:avLst/>
          </a:prstGeom>
        </p:spPr>
        <p:txBody>
          <a:bodyPr/>
          <a:lstStyle>
            <a:lvl1pPr algn="l">
              <a:defRPr sz="320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11" name="内容占位符 2"/>
          <p:cNvSpPr>
            <a:spLocks noGrp="1"/>
          </p:cNvSpPr>
          <p:nvPr>
            <p:ph idx="1"/>
          </p:nvPr>
        </p:nvSpPr>
        <p:spPr>
          <a:xfrm>
            <a:off x="251520" y="843558"/>
            <a:ext cx="8642350" cy="3672408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Ø"/>
              <a:defRPr/>
            </a:lvl1pPr>
            <a:lvl2pPr>
              <a:buFont typeface="Wingdings" pitchFamily="2" charset="2"/>
              <a:buChar char="l"/>
              <a:defRPr/>
            </a:lvl2pPr>
            <a:lvl3pPr>
              <a:buFont typeface="Wingdings" pitchFamily="2" charset="2"/>
              <a:buChar char="ü"/>
              <a:defRPr/>
            </a:lvl3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13" name="矩形 12"/>
          <p:cNvSpPr/>
          <p:nvPr userDrawn="1"/>
        </p:nvSpPr>
        <p:spPr bwMode="auto">
          <a:xfrm>
            <a:off x="107504" y="573528"/>
            <a:ext cx="7560840" cy="54006"/>
          </a:xfrm>
          <a:prstGeom prst="rect">
            <a:avLst/>
          </a:prstGeom>
          <a:solidFill>
            <a:srgbClr val="161645"/>
          </a:solidFill>
          <a:ln>
            <a:headEnd/>
            <a:tailEnd/>
          </a:ln>
          <a:effectLst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92100" indent="-292100" algn="ctr">
              <a:spcBef>
                <a:spcPts val="0"/>
              </a:spcBef>
              <a:spcAft>
                <a:spcPts val="300"/>
              </a:spcAft>
              <a:buClr>
                <a:srgbClr val="000066"/>
              </a:buClr>
              <a:buSzPct val="70000"/>
            </a:pPr>
            <a:endParaRPr lang="zh-CN" altLang="en-US" sz="1800" b="1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4" name="矩形 13"/>
          <p:cNvSpPr/>
          <p:nvPr userDrawn="1"/>
        </p:nvSpPr>
        <p:spPr bwMode="auto">
          <a:xfrm>
            <a:off x="7668344" y="573528"/>
            <a:ext cx="1368152" cy="54006"/>
          </a:xfrm>
          <a:prstGeom prst="rect">
            <a:avLst/>
          </a:prstGeom>
          <a:solidFill>
            <a:srgbClr val="FF6600"/>
          </a:solidFill>
          <a:ln>
            <a:headEnd/>
            <a:tailEnd/>
          </a:ln>
          <a:effectLst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92100" indent="-292100" algn="ctr" defTabSz="914400" rtl="0" eaLnBrk="1" fontAlgn="base" latinLnBrk="0" hangingPunct="1">
              <a:spcBef>
                <a:spcPts val="0"/>
              </a:spcBef>
              <a:spcAft>
                <a:spcPts val="300"/>
              </a:spcAft>
              <a:buClr>
                <a:srgbClr val="000066"/>
              </a:buClr>
              <a:buSzPct val="70000"/>
            </a:pPr>
            <a:endParaRPr lang="zh-CN" altLang="en-US" sz="1800" b="1" kern="12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  <a:cs typeface="+mn-cs"/>
              <a:sym typeface="微软雅黑" pitchFamily="34" charset="-122"/>
            </a:endParaRPr>
          </a:p>
        </p:txBody>
      </p:sp>
      <p:sp>
        <p:nvSpPr>
          <p:cNvPr id="17" name="流程图: 手动输入 16"/>
          <p:cNvSpPr/>
          <p:nvPr userDrawn="1"/>
        </p:nvSpPr>
        <p:spPr bwMode="auto">
          <a:xfrm rot="5400000">
            <a:off x="6354198" y="4011910"/>
            <a:ext cx="324036" cy="1872208"/>
          </a:xfrm>
          <a:prstGeom prst="flowChartManualInput">
            <a:avLst/>
          </a:prstGeom>
          <a:solidFill>
            <a:srgbClr val="BCBCBC"/>
          </a:solidFill>
          <a:ln>
            <a:headEnd/>
            <a:tailEnd/>
          </a:ln>
          <a:effectLst/>
          <a:scene3d>
            <a:camera prst="orthographicFront">
              <a:rot lat="10800000" lon="0" rev="0"/>
            </a:camera>
            <a:lightRig rig="threePt" dir="t">
              <a:rot lat="0" lon="0" rev="1200000"/>
            </a:lightRig>
          </a:scene3d>
          <a:sp3d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92100" indent="-292100" algn="ctr" rtl="0" fontAlgn="base">
              <a:spcBef>
                <a:spcPts val="0"/>
              </a:spcBef>
              <a:spcAft>
                <a:spcPts val="300"/>
              </a:spcAft>
              <a:buClr>
                <a:srgbClr val="000066"/>
              </a:buClr>
              <a:buSzPct val="70000"/>
            </a:pPr>
            <a:endParaRPr lang="zh-CN" altLang="en-US" sz="1800" b="1" kern="12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  <a:cs typeface="+mn-cs"/>
              <a:sym typeface="微软雅黑" pitchFamily="34" charset="-122"/>
            </a:endParaRPr>
          </a:p>
        </p:txBody>
      </p:sp>
      <p:sp>
        <p:nvSpPr>
          <p:cNvPr id="32" name="流程图: 手动输入 31"/>
          <p:cNvSpPr/>
          <p:nvPr userDrawn="1"/>
        </p:nvSpPr>
        <p:spPr bwMode="auto">
          <a:xfrm rot="16200000">
            <a:off x="7938374" y="4011910"/>
            <a:ext cx="324036" cy="1872208"/>
          </a:xfrm>
          <a:prstGeom prst="flowChartManualInput">
            <a:avLst/>
          </a:prstGeom>
          <a:solidFill>
            <a:srgbClr val="111B47"/>
          </a:solidFill>
          <a:ln>
            <a:headEnd/>
            <a:tailEnd/>
          </a:ln>
          <a:effectLst/>
          <a:scene3d>
            <a:camera prst="orthographicFront">
              <a:rot lat="10800000" lon="0" rev="0"/>
            </a:camera>
            <a:lightRig rig="threePt" dir="t">
              <a:rot lat="0" lon="0" rev="1200000"/>
            </a:lightRig>
          </a:scene3d>
          <a:sp3d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92100" indent="-292100" algn="ctr" rtl="0" fontAlgn="base">
              <a:spcBef>
                <a:spcPts val="0"/>
              </a:spcBef>
              <a:spcAft>
                <a:spcPts val="300"/>
              </a:spcAft>
              <a:buClr>
                <a:srgbClr val="000066"/>
              </a:buClr>
              <a:buSzPct val="70000"/>
            </a:pPr>
            <a:endParaRPr lang="zh-CN" altLang="en-US" sz="1800" b="1" kern="12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  <a:cs typeface="+mn-cs"/>
              <a:sym typeface="微软雅黑" pitchFamily="34" charset="-122"/>
            </a:endParaRPr>
          </a:p>
        </p:txBody>
      </p:sp>
      <p:sp>
        <p:nvSpPr>
          <p:cNvPr id="33" name="TextBox 32"/>
          <p:cNvSpPr txBox="1"/>
          <p:nvPr userDrawn="1"/>
        </p:nvSpPr>
        <p:spPr>
          <a:xfrm>
            <a:off x="7812360" y="4774890"/>
            <a:ext cx="1224136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50" b="1" dirty="0">
                <a:solidFill>
                  <a:schemeClr val="bg1"/>
                </a:solidFill>
              </a:rPr>
              <a:t>CHINA TELECOME</a:t>
            </a:r>
            <a:endParaRPr lang="zh-CN" altLang="en-US" sz="1050" b="1" dirty="0">
              <a:solidFill>
                <a:schemeClr val="bg1"/>
              </a:solidFill>
            </a:endParaRPr>
          </a:p>
        </p:txBody>
      </p:sp>
      <p:sp>
        <p:nvSpPr>
          <p:cNvPr id="34" name="TextBox 33"/>
          <p:cNvSpPr txBox="1"/>
          <p:nvPr userDrawn="1"/>
        </p:nvSpPr>
        <p:spPr>
          <a:xfrm>
            <a:off x="7308304" y="4948015"/>
            <a:ext cx="1872208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00" b="1" i="1" spc="300" dirty="0">
                <a:solidFill>
                  <a:schemeClr val="bg1"/>
                </a:solidFill>
              </a:rPr>
              <a:t>Connecting</a:t>
            </a:r>
            <a:r>
              <a:rPr lang="en-US" altLang="zh-CN" sz="700" b="1" i="1" spc="300" baseline="0" dirty="0">
                <a:solidFill>
                  <a:schemeClr val="bg1"/>
                </a:solidFill>
              </a:rPr>
              <a:t> the World</a:t>
            </a:r>
            <a:endParaRPr lang="zh-CN" altLang="en-US" sz="700" b="1" i="1" spc="300" dirty="0">
              <a:solidFill>
                <a:schemeClr val="bg1"/>
              </a:solidFill>
            </a:endParaRPr>
          </a:p>
        </p:txBody>
      </p:sp>
      <p:pic>
        <p:nvPicPr>
          <p:cNvPr id="35" name="Picture 1" descr="C:\Users\x230\AppData\Roaming\Tencent\Users\741791342\QQ\WinTemp\RichOle\@07Q1Y3SR1WA__4~9OITESM.jpg"/>
          <p:cNvPicPr>
            <a:picLocks noChangeAspect="1" noChangeArrowheads="1"/>
          </p:cNvPicPr>
          <p:nvPr userDrawn="1"/>
        </p:nvPicPr>
        <p:blipFill>
          <a:blip r:embed="rId3" cstate="print">
            <a:clrChange>
              <a:clrFrom>
                <a:srgbClr val="0C2172"/>
              </a:clrFrom>
              <a:clrTo>
                <a:srgbClr val="0C2172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596337" y="4765978"/>
            <a:ext cx="228529" cy="182036"/>
          </a:xfrm>
          <a:prstGeom prst="rect">
            <a:avLst/>
          </a:prstGeom>
          <a:noFill/>
        </p:spPr>
      </p:pic>
      <p:cxnSp>
        <p:nvCxnSpPr>
          <p:cNvPr id="36" name="直接连接符 35"/>
          <p:cNvCxnSpPr/>
          <p:nvPr userDrawn="1"/>
        </p:nvCxnSpPr>
        <p:spPr>
          <a:xfrm>
            <a:off x="7452320" y="4948014"/>
            <a:ext cx="1512168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 userDrawn="1"/>
        </p:nvSpPr>
        <p:spPr>
          <a:xfrm>
            <a:off x="179512" y="4819500"/>
            <a:ext cx="61926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kern="1200" dirty="0">
                <a:solidFill>
                  <a:srgbClr val="D65700"/>
                </a:solidFill>
                <a:latin typeface="+mn-lt"/>
                <a:ea typeface="微软雅黑" pitchFamily="34" charset="-122"/>
                <a:cs typeface="+mn-cs"/>
              </a:rPr>
              <a:t>Becoming a World-class Integrated Information Service Provider</a:t>
            </a:r>
            <a:endParaRPr lang="zh-CN" altLang="en-US" sz="1600" b="1" dirty="0">
              <a:solidFill>
                <a:srgbClr val="D65700"/>
              </a:solidFill>
              <a:latin typeface="+mn-lt"/>
              <a:ea typeface="微软雅黑" pitchFamily="34" charset="-122"/>
            </a:endParaRPr>
          </a:p>
        </p:txBody>
      </p:sp>
      <p:sp>
        <p:nvSpPr>
          <p:cNvPr id="18" name="Rectangle 6"/>
          <p:cNvSpPr txBox="1">
            <a:spLocks noChangeArrowheads="1"/>
          </p:cNvSpPr>
          <p:nvPr userDrawn="1"/>
        </p:nvSpPr>
        <p:spPr>
          <a:xfrm>
            <a:off x="5724302" y="4860000"/>
            <a:ext cx="1223963" cy="216024"/>
          </a:xfrm>
          <a:prstGeom prst="rect">
            <a:avLst/>
          </a:prstGeom>
          <a:ln/>
        </p:spPr>
        <p:txBody>
          <a:bodyPr vert="horz" lIns="91440" tIns="45720" rIns="91440" bIns="45720" rtlCol="0" anchor="ctr"/>
          <a:lstStyle>
            <a:lvl1pPr algn="ctr">
              <a:defRPr lang="en-US" altLang="zh-CN" sz="1400" b="1" kern="1200" smtClean="0">
                <a:solidFill>
                  <a:srgbClr val="D65700"/>
                </a:solidFill>
                <a:latin typeface="微软雅黑" pitchFamily="34" charset="-122"/>
                <a:ea typeface="微软雅黑" pitchFamily="34" charset="-122"/>
                <a:cs typeface="+mn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srgbClr val="D657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&lt;</a:t>
            </a:r>
            <a:fld id="{F8121519-15E4-4D74-9277-D34AB4062FE8}" type="slidenum">
              <a:rPr kumimoji="0" lang="en-US" altLang="zh-CN" sz="1400" b="1" i="0" u="none" strike="noStrike" kern="1200" cap="none" spc="0" normalizeH="0" baseline="0" noProof="0" smtClean="0">
                <a:ln>
                  <a:noFill/>
                </a:ln>
                <a:solidFill>
                  <a:srgbClr val="D657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srgbClr val="D657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&gt;</a:t>
            </a:r>
            <a:endParaRPr kumimoji="0" lang="zh-CN" altLang="en-US" sz="1400" b="1" i="0" u="none" strike="noStrike" kern="1200" cap="none" spc="0" normalizeH="0" baseline="0" noProof="0" dirty="0">
              <a:ln>
                <a:noFill/>
              </a:ln>
              <a:solidFill>
                <a:srgbClr val="D657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E1D707-743A-4DE1-9ADF-A19E5F8506DA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3265DDC7-742E-4F55-BE4C-C76C58A88943}"/>
              </a:ext>
            </a:extLst>
          </p:cNvPr>
          <p:cNvSpPr/>
          <p:nvPr userDrawn="1"/>
        </p:nvSpPr>
        <p:spPr bwMode="auto">
          <a:xfrm>
            <a:off x="0" y="483518"/>
            <a:ext cx="9144000" cy="432048"/>
          </a:xfrm>
          <a:prstGeom prst="rect">
            <a:avLst/>
          </a:prstGeom>
          <a:solidFill>
            <a:schemeClr val="bg1"/>
          </a:solidFill>
          <a:ln w="3175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>
                <a:srgbClr val="FF0000"/>
              </a:buClr>
              <a:buSzTx/>
              <a:buFont typeface="Wingdings" pitchFamily="2" charset="2"/>
              <a:buNone/>
              <a:tabLst/>
            </a:pPr>
            <a:endParaRPr kumimoji="0" lang="en-US" sz="11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文本框 7">
            <a:extLst>
              <a:ext uri="{FF2B5EF4-FFF2-40B4-BE49-F238E27FC236}">
                <a16:creationId xmlns:a16="http://schemas.microsoft.com/office/drawing/2014/main" id="{E03A596D-29A4-46E2-AB32-4A127D4F1CF9}"/>
              </a:ext>
            </a:extLst>
          </p:cNvPr>
          <p:cNvSpPr txBox="1"/>
          <p:nvPr userDrawn="1"/>
        </p:nvSpPr>
        <p:spPr>
          <a:xfrm>
            <a:off x="-1034936" y="4103263"/>
            <a:ext cx="68255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/>
            <a:r>
              <a:rPr lang="zh-CN" altLang="en-US" sz="1200" dirty="0">
                <a:solidFill>
                  <a:srgbClr val="00489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电信</a:t>
            </a:r>
          </a:p>
        </p:txBody>
      </p:sp>
      <p:sp>
        <p:nvSpPr>
          <p:cNvPr id="8" name="文本框 8">
            <a:extLst>
              <a:ext uri="{FF2B5EF4-FFF2-40B4-BE49-F238E27FC236}">
                <a16:creationId xmlns:a16="http://schemas.microsoft.com/office/drawing/2014/main" id="{97B3C1D3-A255-4DDD-8CF5-543ACBCDB686}"/>
              </a:ext>
            </a:extLst>
          </p:cNvPr>
          <p:cNvSpPr txBox="1"/>
          <p:nvPr userDrawn="1"/>
        </p:nvSpPr>
        <p:spPr>
          <a:xfrm>
            <a:off x="-584362" y="4081272"/>
            <a:ext cx="48999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/>
            <a:r>
              <a:rPr lang="zh-CN" altLang="en-US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Roboto Black"/>
              </a:rPr>
              <a:t>黑色</a:t>
            </a:r>
          </a:p>
        </p:txBody>
      </p:sp>
      <p:sp>
        <p:nvSpPr>
          <p:cNvPr id="9" name="矩形 9">
            <a:extLst>
              <a:ext uri="{FF2B5EF4-FFF2-40B4-BE49-F238E27FC236}">
                <a16:creationId xmlns:a16="http://schemas.microsoft.com/office/drawing/2014/main" id="{FC1765FD-DBAC-4270-BB9B-B00759118168}"/>
              </a:ext>
            </a:extLst>
          </p:cNvPr>
          <p:cNvSpPr/>
          <p:nvPr userDrawn="1"/>
        </p:nvSpPr>
        <p:spPr>
          <a:xfrm>
            <a:off x="-984095" y="4335003"/>
            <a:ext cx="357128" cy="194756"/>
          </a:xfrm>
          <a:prstGeom prst="rect">
            <a:avLst/>
          </a:prstGeom>
          <a:solidFill>
            <a:srgbClr val="1F49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zh-CN" altLang="en-US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" name="图片 10">
            <a:extLst>
              <a:ext uri="{FF2B5EF4-FFF2-40B4-BE49-F238E27FC236}">
                <a16:creationId xmlns:a16="http://schemas.microsoft.com/office/drawing/2014/main" id="{C3053A41-1202-485B-A38C-E445496AD16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-1011842" y="4518679"/>
            <a:ext cx="852986" cy="203091"/>
          </a:xfrm>
          <a:prstGeom prst="rect">
            <a:avLst/>
          </a:prstGeom>
        </p:spPr>
      </p:pic>
      <p:sp>
        <p:nvSpPr>
          <p:cNvPr id="11" name="矩形 11">
            <a:extLst>
              <a:ext uri="{FF2B5EF4-FFF2-40B4-BE49-F238E27FC236}">
                <a16:creationId xmlns:a16="http://schemas.microsoft.com/office/drawing/2014/main" id="{B3929C96-8564-4457-AD8A-12C934492FBB}"/>
              </a:ext>
            </a:extLst>
          </p:cNvPr>
          <p:cNvSpPr/>
          <p:nvPr userDrawn="1"/>
        </p:nvSpPr>
        <p:spPr>
          <a:xfrm>
            <a:off x="-515409" y="4335003"/>
            <a:ext cx="339200" cy="183676"/>
          </a:xfrm>
          <a:prstGeom prst="rect">
            <a:avLst/>
          </a:prstGeom>
          <a:solidFill>
            <a:srgbClr val="5959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zh-CN" altLang="en-US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2" name="图片 12">
            <a:extLst>
              <a:ext uri="{FF2B5EF4-FFF2-40B4-BE49-F238E27FC236}">
                <a16:creationId xmlns:a16="http://schemas.microsoft.com/office/drawing/2014/main" id="{10089CCD-816F-497B-B96B-330CFA96110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-1029195" y="4767193"/>
            <a:ext cx="870339" cy="196663"/>
          </a:xfrm>
          <a:prstGeom prst="rect">
            <a:avLst/>
          </a:prstGeom>
        </p:spPr>
      </p:pic>
      <p:sp>
        <p:nvSpPr>
          <p:cNvPr id="13" name="矩形 16">
            <a:extLst>
              <a:ext uri="{FF2B5EF4-FFF2-40B4-BE49-F238E27FC236}">
                <a16:creationId xmlns:a16="http://schemas.microsoft.com/office/drawing/2014/main" id="{2DA7FA58-E7A4-4A84-B47D-2E498E2474F1}"/>
              </a:ext>
            </a:extLst>
          </p:cNvPr>
          <p:cNvSpPr/>
          <p:nvPr userDrawn="1"/>
        </p:nvSpPr>
        <p:spPr bwMode="auto">
          <a:xfrm>
            <a:off x="-462101" y="3729200"/>
            <a:ext cx="303245" cy="149200"/>
          </a:xfrm>
          <a:prstGeom prst="rect">
            <a:avLst/>
          </a:prstGeom>
          <a:solidFill>
            <a:srgbClr val="0070C0"/>
          </a:solidFill>
          <a:ln w="9525" algn="ctr">
            <a:noFill/>
            <a:miter lim="800000"/>
          </a:ln>
          <a:effectLst/>
        </p:spPr>
        <p:txBody>
          <a:bodyPr wrap="none" lIns="0" tIns="0" rIns="0" bIns="0" anchor="t" anchorCtr="0"/>
          <a:lstStyle/>
          <a:p>
            <a:pPr algn="ctr" defTabSz="457200"/>
            <a:endParaRPr lang="zh-CN" altLang="en-US">
              <a:solidFill>
                <a:prstClr val="white"/>
              </a:solidFill>
              <a:latin typeface="Arial" panose="020B0604020202020204"/>
              <a:ea typeface="华文中宋" panose="02010600040101010101" charset="-122"/>
            </a:endParaRPr>
          </a:p>
        </p:txBody>
      </p:sp>
      <p:sp>
        <p:nvSpPr>
          <p:cNvPr id="14" name="矩形 17">
            <a:extLst>
              <a:ext uri="{FF2B5EF4-FFF2-40B4-BE49-F238E27FC236}">
                <a16:creationId xmlns:a16="http://schemas.microsoft.com/office/drawing/2014/main" id="{B7C9AF10-3F13-4388-84C0-B8939177837D}"/>
              </a:ext>
            </a:extLst>
          </p:cNvPr>
          <p:cNvSpPr/>
          <p:nvPr userDrawn="1"/>
        </p:nvSpPr>
        <p:spPr bwMode="auto">
          <a:xfrm>
            <a:off x="-462101" y="3522975"/>
            <a:ext cx="303245" cy="149200"/>
          </a:xfrm>
          <a:prstGeom prst="rect">
            <a:avLst/>
          </a:prstGeom>
          <a:solidFill>
            <a:schemeClr val="accent2">
              <a:lumMod val="75000"/>
            </a:schemeClr>
          </a:solidFill>
          <a:ln w="1270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defTabSz="914400">
              <a:lnSpc>
                <a:spcPct val="90000"/>
              </a:lnSpc>
            </a:pPr>
            <a:endParaRPr lang="zh-CN" altLang="en-US" sz="1400">
              <a:solidFill>
                <a:prstClr val="black"/>
              </a:solidFill>
              <a:ea typeface="MS PGothic" panose="020B0600070205080204" pitchFamily="34" charset="-128"/>
            </a:endParaRPr>
          </a:p>
        </p:txBody>
      </p:sp>
      <p:sp>
        <p:nvSpPr>
          <p:cNvPr id="15" name="矩形 18">
            <a:extLst>
              <a:ext uri="{FF2B5EF4-FFF2-40B4-BE49-F238E27FC236}">
                <a16:creationId xmlns:a16="http://schemas.microsoft.com/office/drawing/2014/main" id="{0A9184EE-9269-438E-A364-9E8DC1B721B8}"/>
              </a:ext>
            </a:extLst>
          </p:cNvPr>
          <p:cNvSpPr/>
          <p:nvPr userDrawn="1"/>
        </p:nvSpPr>
        <p:spPr bwMode="auto">
          <a:xfrm>
            <a:off x="-462101" y="3941390"/>
            <a:ext cx="303245" cy="149200"/>
          </a:xfrm>
          <a:prstGeom prst="rect">
            <a:avLst/>
          </a:prstGeom>
          <a:solidFill>
            <a:srgbClr val="FFC000"/>
          </a:solidFill>
          <a:ln w="1270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defTabSz="914400">
              <a:lnSpc>
                <a:spcPct val="90000"/>
              </a:lnSpc>
            </a:pPr>
            <a:endParaRPr lang="zh-CN" altLang="en-US" sz="1400">
              <a:solidFill>
                <a:prstClr val="black"/>
              </a:solidFill>
              <a:ea typeface="MS PGothic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444233895"/>
      </p:ext>
    </p:extLst>
  </p:cSld>
  <p:clrMapOvr>
    <a:masterClrMapping/>
  </p:clrMapOvr>
  <p:hf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1" name="Line 5"/>
          <p:cNvSpPr>
            <a:spLocks noChangeShapeType="1"/>
          </p:cNvSpPr>
          <p:nvPr/>
        </p:nvSpPr>
        <p:spPr bwMode="auto">
          <a:xfrm>
            <a:off x="0" y="573881"/>
            <a:ext cx="9144000" cy="0"/>
          </a:xfrm>
          <a:prstGeom prst="line">
            <a:avLst/>
          </a:prstGeom>
          <a:noFill/>
          <a:ln w="57150" cmpd="thinThick">
            <a:solidFill>
              <a:srgbClr val="0070C0"/>
            </a:solidFill>
            <a:round/>
            <a:headEnd/>
            <a:tailEnd/>
          </a:ln>
          <a:effectLst/>
        </p:spPr>
        <p:txBody>
          <a:bodyPr lIns="91438" tIns="45719" rIns="91438" bIns="45719"/>
          <a:lstStyle/>
          <a:p>
            <a:endParaRPr lang="zh-CN" altLang="en-US"/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054479" y="4818461"/>
            <a:ext cx="1223963" cy="161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38" tIns="45719" rIns="91438" bIns="45719" numCol="1" anchor="t" anchorCtr="0" compatLnSpc="1">
            <a:prstTxWarp prst="textNoShape">
              <a:avLst/>
            </a:prstTxWarp>
          </a:bodyPr>
          <a:lstStyle>
            <a:lvl1pPr algn="ctr" defTabSz="449252">
              <a:spcBef>
                <a:spcPct val="0"/>
              </a:spcBef>
              <a:buClrTx/>
              <a:buFontTx/>
              <a:buNone/>
              <a:defRPr sz="1400" b="0">
                <a:solidFill>
                  <a:srgbClr val="FF3300"/>
                </a:solidFill>
                <a:latin typeface="+mn-lt"/>
                <a:ea typeface="宋体" pitchFamily="2" charset="-122"/>
              </a:defRPr>
            </a:lvl1pPr>
          </a:lstStyle>
          <a:p>
            <a:pPr>
              <a:defRPr/>
            </a:pPr>
            <a:fld id="{60E1D707-743A-4DE1-9ADF-A19E5F8506DA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  <p:pic>
        <p:nvPicPr>
          <p:cNvPr id="4103" name="Picture 7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7632704" y="141687"/>
            <a:ext cx="1331913" cy="2821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104" name="Rectangle 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6084888" y="4833939"/>
            <a:ext cx="2895600" cy="254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38" tIns="45719" rIns="91438" bIns="45719" numCol="1" anchor="t" anchorCtr="0" compatLnSpc="1">
            <a:prstTxWarp prst="textNoShape">
              <a:avLst/>
            </a:prstTxWarp>
          </a:bodyPr>
          <a:lstStyle>
            <a:lvl1pPr algn="ctr">
              <a:spcBef>
                <a:spcPct val="0"/>
              </a:spcBef>
              <a:buClrTx/>
              <a:buFontTx/>
              <a:buNone/>
              <a:defRPr sz="1400">
                <a:solidFill>
                  <a:schemeClr val="bg1"/>
                </a:solidFill>
                <a:latin typeface="+mn-lt"/>
                <a:ea typeface="宋体" pitchFamily="2" charset="-122"/>
              </a:defRPr>
            </a:lvl1pPr>
          </a:lstStyle>
          <a:p>
            <a:pPr>
              <a:defRPr/>
            </a:pPr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67" r:id="rId2"/>
    <p:sldLayoutId id="2147483668" r:id="rId3"/>
    <p:sldLayoutId id="2147483683" r:id="rId4"/>
    <p:sldLayoutId id="2147483685" r:id="rId5"/>
    <p:sldLayoutId id="2147483699" r:id="rId6"/>
    <p:sldLayoutId id="2147483700" r:id="rId7"/>
  </p:sldLayoutIdLst>
  <p:transition spd="med">
    <p:pull/>
  </p:transition>
  <p:hf hdr="0" ft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3600">
          <a:solidFill>
            <a:srgbClr val="FF0000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600">
          <a:solidFill>
            <a:srgbClr val="FF0000"/>
          </a:solidFill>
          <a:latin typeface="Arial" charset="0"/>
          <a:ea typeface="微软雅黑" pitchFamily="34" charset="-122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600">
          <a:solidFill>
            <a:srgbClr val="FF0000"/>
          </a:solidFill>
          <a:latin typeface="Arial" charset="0"/>
          <a:ea typeface="微软雅黑" pitchFamily="34" charset="-122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600">
          <a:solidFill>
            <a:srgbClr val="FF0000"/>
          </a:solidFill>
          <a:latin typeface="Arial" charset="0"/>
          <a:ea typeface="微软雅黑" pitchFamily="34" charset="-122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600">
          <a:solidFill>
            <a:srgbClr val="FF0000"/>
          </a:solidFill>
          <a:latin typeface="Arial" charset="0"/>
          <a:ea typeface="微软雅黑" pitchFamily="34" charset="-122"/>
        </a:defRPr>
      </a:lvl5pPr>
      <a:lvl6pPr marL="457189" algn="l" rtl="0" eaLnBrk="1" fontAlgn="base" hangingPunct="1">
        <a:spcBef>
          <a:spcPct val="0"/>
        </a:spcBef>
        <a:spcAft>
          <a:spcPct val="0"/>
        </a:spcAft>
        <a:defRPr sz="3600">
          <a:solidFill>
            <a:srgbClr val="FF0000"/>
          </a:solidFill>
          <a:latin typeface="Arial" charset="0"/>
          <a:ea typeface="微软雅黑" pitchFamily="34" charset="-122"/>
        </a:defRPr>
      </a:lvl6pPr>
      <a:lvl7pPr marL="914378" algn="l" rtl="0" eaLnBrk="1" fontAlgn="base" hangingPunct="1">
        <a:spcBef>
          <a:spcPct val="0"/>
        </a:spcBef>
        <a:spcAft>
          <a:spcPct val="0"/>
        </a:spcAft>
        <a:defRPr sz="3600">
          <a:solidFill>
            <a:srgbClr val="FF0000"/>
          </a:solidFill>
          <a:latin typeface="Arial" charset="0"/>
          <a:ea typeface="微软雅黑" pitchFamily="34" charset="-122"/>
        </a:defRPr>
      </a:lvl7pPr>
      <a:lvl8pPr marL="1371566" algn="l" rtl="0" eaLnBrk="1" fontAlgn="base" hangingPunct="1">
        <a:spcBef>
          <a:spcPct val="0"/>
        </a:spcBef>
        <a:spcAft>
          <a:spcPct val="0"/>
        </a:spcAft>
        <a:defRPr sz="3600">
          <a:solidFill>
            <a:srgbClr val="FF0000"/>
          </a:solidFill>
          <a:latin typeface="Arial" charset="0"/>
          <a:ea typeface="微软雅黑" pitchFamily="34" charset="-122"/>
        </a:defRPr>
      </a:lvl8pPr>
      <a:lvl9pPr marL="1828754" algn="l" rtl="0" eaLnBrk="1" fontAlgn="base" hangingPunct="1">
        <a:spcBef>
          <a:spcPct val="0"/>
        </a:spcBef>
        <a:spcAft>
          <a:spcPct val="0"/>
        </a:spcAft>
        <a:defRPr sz="3600">
          <a:solidFill>
            <a:srgbClr val="FF0000"/>
          </a:solidFill>
          <a:latin typeface="Arial" charset="0"/>
          <a:ea typeface="微软雅黑" pitchFamily="34" charset="-122"/>
        </a:defRPr>
      </a:lvl9pPr>
    </p:titleStyle>
    <p:bodyStyle>
      <a:lvl1pPr marL="342892" indent="-342892" algn="l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Clr>
          <a:srgbClr val="3333FF"/>
        </a:buClr>
        <a:buFont typeface="Wingdings" pitchFamily="2" charset="2"/>
        <a:buChar char="Ø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31" indent="-285743" algn="l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Clr>
          <a:srgbClr val="FF0000"/>
        </a:buClr>
        <a:buFont typeface="Wingdings" pitchFamily="2" charset="2"/>
        <a:buChar char="l"/>
        <a:defRPr sz="2800">
          <a:solidFill>
            <a:schemeClr val="tx1"/>
          </a:solidFill>
          <a:latin typeface="+mn-lt"/>
          <a:ea typeface="+mn-ea"/>
        </a:defRPr>
      </a:lvl2pPr>
      <a:lvl3pPr marL="1142972" indent="-228594" algn="l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Clr>
          <a:srgbClr val="339933"/>
        </a:buClr>
        <a:buFont typeface="Wingdings" pitchFamily="2" charset="2"/>
        <a:buChar char="ü"/>
        <a:defRPr sz="2400">
          <a:solidFill>
            <a:schemeClr val="tx1"/>
          </a:solidFill>
          <a:latin typeface="+mn-lt"/>
          <a:ea typeface="+mn-ea"/>
        </a:defRPr>
      </a:lvl3pPr>
      <a:lvl4pPr marL="1600160" indent="-228594" algn="l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348" indent="-228594" algn="l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537" indent="-228594" algn="l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726" indent="-228594" algn="l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8915" indent="-228594" algn="l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103" indent="-228594" algn="l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8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2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Placeholder 6"/>
          <p:cNvSpPr>
            <a:spLocks noGrp="1"/>
          </p:cNvSpPr>
          <p:nvPr>
            <p:ph type="title"/>
          </p:nvPr>
        </p:nvSpPr>
        <p:spPr>
          <a:xfrm>
            <a:off x="417600" y="280802"/>
            <a:ext cx="8308800" cy="3096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 noProof="0" dirty="0"/>
              <a:t>Click</a:t>
            </a:r>
            <a:r>
              <a:rPr lang="en-US" dirty="0"/>
              <a:t> to edit Master title slide</a:t>
            </a:r>
          </a:p>
        </p:txBody>
      </p:sp>
      <p:sp>
        <p:nvSpPr>
          <p:cNvPr id="19" name="TextBox 18"/>
          <p:cNvSpPr txBox="1"/>
          <p:nvPr userDrawn="1"/>
        </p:nvSpPr>
        <p:spPr>
          <a:xfrm>
            <a:off x="755776" y="4815162"/>
            <a:ext cx="1800000" cy="123876"/>
          </a:xfrm>
          <a:prstGeom prst="rect">
            <a:avLst/>
          </a:prstGeom>
          <a:noFill/>
        </p:spPr>
        <p:txBody>
          <a:bodyPr wrap="square" lIns="0" tIns="0" rIns="0" bIns="0" anchor="b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800" dirty="0">
                <a:solidFill>
                  <a:srgbClr val="001135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2018 Nokia</a:t>
            </a:r>
          </a:p>
        </p:txBody>
      </p:sp>
      <p:sp>
        <p:nvSpPr>
          <p:cNvPr id="21" name="Slide Number Placeholder 5"/>
          <p:cNvSpPr txBox="1">
            <a:spLocks/>
          </p:cNvSpPr>
          <p:nvPr userDrawn="1"/>
        </p:nvSpPr>
        <p:spPr>
          <a:xfrm>
            <a:off x="419103" y="4815325"/>
            <a:ext cx="252000" cy="123876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fld id="{71245D3D-131A-47D1-B100-B33219007AD2}" type="slidenum">
              <a:rPr lang="en-US" sz="800" smtClean="0">
                <a:solidFill>
                  <a:srgbClr val="001135"/>
                </a:solidFill>
                <a:ea typeface="Nokia Pure Text Light" panose="020B0304040602060303" pitchFamily="34" charset="0"/>
                <a:cs typeface="Nokia Pure Text Light" panose="020B0304040602060303" pitchFamily="34" charset="0"/>
              </a:rPr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en-US" dirty="0">
              <a:solidFill>
                <a:srgbClr val="001135"/>
              </a:solidFill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3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>
                <a:solidFill>
                  <a:srgbClr val="001135"/>
                </a:solidFill>
              </a:rPr>
              <a:t>5G Future X – Unleashing the potential of 5G</a:t>
            </a:r>
            <a:endParaRPr lang="en-US" dirty="0">
              <a:solidFill>
                <a:srgbClr val="001135"/>
              </a:solidFill>
            </a:endParaRPr>
          </a:p>
        </p:txBody>
      </p:sp>
      <p:grpSp>
        <p:nvGrpSpPr>
          <p:cNvPr id="2" name="Gruppieren 8">
            <a:extLst>
              <a:ext uri="{FF2B5EF4-FFF2-40B4-BE49-F238E27FC236}">
                <a16:creationId xmlns:a16="http://schemas.microsoft.com/office/drawing/2014/main" id="{75E626D8-2123-46C2-96D3-42E300B759F1}"/>
              </a:ext>
            </a:extLst>
          </p:cNvPr>
          <p:cNvGrpSpPr/>
          <p:nvPr userDrawn="1"/>
        </p:nvGrpSpPr>
        <p:grpSpPr>
          <a:xfrm>
            <a:off x="-179387" y="-147638"/>
            <a:ext cx="9503900" cy="5464226"/>
            <a:chOff x="-179388" y="-147638"/>
            <a:chExt cx="9503900" cy="5464226"/>
          </a:xfrm>
        </p:grpSpPr>
        <p:sp>
          <p:nvSpPr>
            <p:cNvPr id="10" name="Line 9">
              <a:extLst>
                <a:ext uri="{FF2B5EF4-FFF2-40B4-BE49-F238E27FC236}">
                  <a16:creationId xmlns:a16="http://schemas.microsoft.com/office/drawing/2014/main" id="{63EF7259-2A6E-47F4-9715-664693E20E81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-179388" y="593725"/>
              <a:ext cx="144000" cy="0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</p:spPr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1811" dirty="0">
                <a:solidFill>
                  <a:srgbClr val="124191"/>
                </a:solidFill>
                <a:latin typeface="Nokia Pure Headline Light"/>
                <a:ea typeface="+mn-ea"/>
              </a:endParaRPr>
            </a:p>
          </p:txBody>
        </p:sp>
        <p:sp>
          <p:nvSpPr>
            <p:cNvPr id="11" name="Line 12">
              <a:extLst>
                <a:ext uri="{FF2B5EF4-FFF2-40B4-BE49-F238E27FC236}">
                  <a16:creationId xmlns:a16="http://schemas.microsoft.com/office/drawing/2014/main" id="{1D8E364D-F5BC-4555-8591-0635AE39BF61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-179388" y="4914900"/>
              <a:ext cx="144000" cy="0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</p:spPr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1811" dirty="0">
                <a:solidFill>
                  <a:srgbClr val="124191"/>
                </a:solidFill>
                <a:latin typeface="Nokia Pure Text Light" panose="020B0304040602060303" pitchFamily="34" charset="0"/>
                <a:ea typeface="+mn-ea"/>
              </a:endParaRPr>
            </a:p>
          </p:txBody>
        </p:sp>
        <p:sp>
          <p:nvSpPr>
            <p:cNvPr id="12" name="Line 9">
              <a:extLst>
                <a:ext uri="{FF2B5EF4-FFF2-40B4-BE49-F238E27FC236}">
                  <a16:creationId xmlns:a16="http://schemas.microsoft.com/office/drawing/2014/main" id="{9F6CEECC-3E35-46E0-9E65-FCA64664C5D3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-179388" y="846138"/>
              <a:ext cx="144000" cy="0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</p:spPr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1811" dirty="0">
                <a:solidFill>
                  <a:srgbClr val="124191"/>
                </a:solidFill>
                <a:latin typeface="Nokia Pure Text Light" panose="020B0304040602060303" pitchFamily="34" charset="0"/>
                <a:ea typeface="+mn-ea"/>
              </a:endParaRPr>
            </a:p>
          </p:txBody>
        </p:sp>
        <p:sp>
          <p:nvSpPr>
            <p:cNvPr id="13" name="Line 10">
              <a:extLst>
                <a:ext uri="{FF2B5EF4-FFF2-40B4-BE49-F238E27FC236}">
                  <a16:creationId xmlns:a16="http://schemas.microsoft.com/office/drawing/2014/main" id="{14A357EE-267E-40D6-A629-729DDE1F9FBD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-179388" y="1092200"/>
              <a:ext cx="144000" cy="0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</p:spPr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1811" dirty="0">
                <a:solidFill>
                  <a:srgbClr val="124191"/>
                </a:solidFill>
                <a:latin typeface="Nokia Pure Text Light" panose="020B0304040602060303" pitchFamily="34" charset="0"/>
                <a:ea typeface="+mn-ea"/>
              </a:endParaRPr>
            </a:p>
          </p:txBody>
        </p:sp>
        <p:sp>
          <p:nvSpPr>
            <p:cNvPr id="14" name="Line 12">
              <a:extLst>
                <a:ext uri="{FF2B5EF4-FFF2-40B4-BE49-F238E27FC236}">
                  <a16:creationId xmlns:a16="http://schemas.microsoft.com/office/drawing/2014/main" id="{172C827D-FAC4-489A-AC92-BC41F3099887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-179388" y="4665663"/>
              <a:ext cx="144000" cy="0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</p:spPr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1811" dirty="0">
                <a:solidFill>
                  <a:srgbClr val="124191"/>
                </a:solidFill>
                <a:latin typeface="Nokia Pure Text Light" panose="020B0304040602060303" pitchFamily="34" charset="0"/>
                <a:ea typeface="+mn-ea"/>
              </a:endParaRPr>
            </a:p>
          </p:txBody>
        </p:sp>
        <p:sp>
          <p:nvSpPr>
            <p:cNvPr id="15" name="Line 13">
              <a:extLst>
                <a:ext uri="{FF2B5EF4-FFF2-40B4-BE49-F238E27FC236}">
                  <a16:creationId xmlns:a16="http://schemas.microsoft.com/office/drawing/2014/main" id="{B5DD1171-DDCD-4F11-8236-99EDDF20F90B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-179388" y="4400550"/>
              <a:ext cx="144000" cy="0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</p:spPr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1811" dirty="0">
                <a:solidFill>
                  <a:srgbClr val="124191"/>
                </a:solidFill>
                <a:latin typeface="Nokia Pure Text Light" panose="020B0304040602060303" pitchFamily="34" charset="0"/>
                <a:ea typeface="+mn-ea"/>
              </a:endParaRPr>
            </a:p>
          </p:txBody>
        </p:sp>
        <p:sp>
          <p:nvSpPr>
            <p:cNvPr id="16" name="Line 14">
              <a:extLst>
                <a:ext uri="{FF2B5EF4-FFF2-40B4-BE49-F238E27FC236}">
                  <a16:creationId xmlns:a16="http://schemas.microsoft.com/office/drawing/2014/main" id="{5CB81B44-1D25-419B-9E45-B2FE2FE467F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-179388" y="280988"/>
              <a:ext cx="144000" cy="0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</p:spPr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1811" dirty="0">
                <a:solidFill>
                  <a:srgbClr val="124191"/>
                </a:solidFill>
                <a:latin typeface="Nokia Pure Text Light" panose="020B0304040602060303" pitchFamily="34" charset="0"/>
                <a:ea typeface="+mn-ea"/>
              </a:endParaRPr>
            </a:p>
          </p:txBody>
        </p:sp>
        <p:sp>
          <p:nvSpPr>
            <p:cNvPr id="17" name="Line 15">
              <a:extLst>
                <a:ext uri="{FF2B5EF4-FFF2-40B4-BE49-F238E27FC236}">
                  <a16:creationId xmlns:a16="http://schemas.microsoft.com/office/drawing/2014/main" id="{77B8D310-F8E6-458A-9601-8C2B24808EA7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417513" y="-147638"/>
              <a:ext cx="0" cy="108000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</p:spPr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1811" dirty="0">
                <a:solidFill>
                  <a:srgbClr val="124191"/>
                </a:solidFill>
                <a:latin typeface="Nokia Pure Text Light" panose="020B0304040602060303" pitchFamily="34" charset="0"/>
                <a:ea typeface="+mn-ea"/>
              </a:endParaRPr>
            </a:p>
          </p:txBody>
        </p:sp>
        <p:sp>
          <p:nvSpPr>
            <p:cNvPr id="18" name="Line 17">
              <a:extLst>
                <a:ext uri="{FF2B5EF4-FFF2-40B4-BE49-F238E27FC236}">
                  <a16:creationId xmlns:a16="http://schemas.microsoft.com/office/drawing/2014/main" id="{2F9E619D-1FFF-47B7-A2E4-25A7A6E16D4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656638" y="-147638"/>
              <a:ext cx="0" cy="108000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</p:spPr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1811" dirty="0">
                <a:solidFill>
                  <a:srgbClr val="124191"/>
                </a:solidFill>
                <a:latin typeface="Nokia Pure Text Light" panose="020B0304040602060303" pitchFamily="34" charset="0"/>
                <a:ea typeface="+mn-ea"/>
              </a:endParaRPr>
            </a:p>
          </p:txBody>
        </p:sp>
        <p:sp>
          <p:nvSpPr>
            <p:cNvPr id="20" name="Line 9">
              <a:extLst>
                <a:ext uri="{FF2B5EF4-FFF2-40B4-BE49-F238E27FC236}">
                  <a16:creationId xmlns:a16="http://schemas.microsoft.com/office/drawing/2014/main" id="{63CFE0CF-842C-4156-96A9-1955A42F362C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 flipV="1">
              <a:off x="9180512" y="593725"/>
              <a:ext cx="144000" cy="0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</p:spPr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1811" dirty="0">
                <a:solidFill>
                  <a:srgbClr val="124191"/>
                </a:solidFill>
                <a:latin typeface="Nokia Pure Headline Light"/>
                <a:ea typeface="+mn-ea"/>
              </a:endParaRPr>
            </a:p>
          </p:txBody>
        </p:sp>
        <p:sp>
          <p:nvSpPr>
            <p:cNvPr id="22" name="Line 12">
              <a:extLst>
                <a:ext uri="{FF2B5EF4-FFF2-40B4-BE49-F238E27FC236}">
                  <a16:creationId xmlns:a16="http://schemas.microsoft.com/office/drawing/2014/main" id="{09A43713-E8A6-4848-ABAC-E686CBEF90A8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 flipV="1">
              <a:off x="9180512" y="4914900"/>
              <a:ext cx="144000" cy="0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</p:spPr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1811" dirty="0">
                <a:solidFill>
                  <a:srgbClr val="124191"/>
                </a:solidFill>
                <a:latin typeface="Nokia Pure Text Light" panose="020B0304040602060303" pitchFamily="34" charset="0"/>
                <a:ea typeface="+mn-ea"/>
              </a:endParaRPr>
            </a:p>
          </p:txBody>
        </p:sp>
        <p:sp>
          <p:nvSpPr>
            <p:cNvPr id="24" name="Line 9">
              <a:extLst>
                <a:ext uri="{FF2B5EF4-FFF2-40B4-BE49-F238E27FC236}">
                  <a16:creationId xmlns:a16="http://schemas.microsoft.com/office/drawing/2014/main" id="{A23F96BE-AB65-49CE-B033-4C2B704D54F4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 flipV="1">
              <a:off x="9180512" y="846138"/>
              <a:ext cx="144000" cy="0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</p:spPr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1811" dirty="0">
                <a:solidFill>
                  <a:srgbClr val="124191"/>
                </a:solidFill>
                <a:latin typeface="Nokia Pure Text Light" panose="020B0304040602060303" pitchFamily="34" charset="0"/>
                <a:ea typeface="+mn-ea"/>
              </a:endParaRPr>
            </a:p>
          </p:txBody>
        </p:sp>
        <p:sp>
          <p:nvSpPr>
            <p:cNvPr id="25" name="Line 10">
              <a:extLst>
                <a:ext uri="{FF2B5EF4-FFF2-40B4-BE49-F238E27FC236}">
                  <a16:creationId xmlns:a16="http://schemas.microsoft.com/office/drawing/2014/main" id="{49456F82-7FAD-4DA8-B4C4-BE676C68199F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 flipH="1">
              <a:off x="9180512" y="1092200"/>
              <a:ext cx="144000" cy="0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</p:spPr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1811" dirty="0">
                <a:solidFill>
                  <a:srgbClr val="124191"/>
                </a:solidFill>
                <a:latin typeface="Nokia Pure Text Light" panose="020B0304040602060303" pitchFamily="34" charset="0"/>
                <a:ea typeface="+mn-ea"/>
              </a:endParaRPr>
            </a:p>
          </p:txBody>
        </p:sp>
        <p:sp>
          <p:nvSpPr>
            <p:cNvPr id="26" name="Line 12">
              <a:extLst>
                <a:ext uri="{FF2B5EF4-FFF2-40B4-BE49-F238E27FC236}">
                  <a16:creationId xmlns:a16="http://schemas.microsoft.com/office/drawing/2014/main" id="{BEBED2BB-2938-410A-BCEA-9C530C4696CF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 flipV="1">
              <a:off x="9180512" y="4665663"/>
              <a:ext cx="144000" cy="0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</p:spPr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1811" dirty="0">
                <a:solidFill>
                  <a:srgbClr val="124191"/>
                </a:solidFill>
                <a:latin typeface="Nokia Pure Text Light" panose="020B0304040602060303" pitchFamily="34" charset="0"/>
                <a:ea typeface="+mn-ea"/>
              </a:endParaRPr>
            </a:p>
          </p:txBody>
        </p:sp>
        <p:sp>
          <p:nvSpPr>
            <p:cNvPr id="27" name="Line 13">
              <a:extLst>
                <a:ext uri="{FF2B5EF4-FFF2-40B4-BE49-F238E27FC236}">
                  <a16:creationId xmlns:a16="http://schemas.microsoft.com/office/drawing/2014/main" id="{B29057E5-40CF-4341-9ED6-795E8FCBED29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 flipH="1" flipV="1">
              <a:off x="9180512" y="4400550"/>
              <a:ext cx="144000" cy="0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</p:spPr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1811" dirty="0">
                <a:solidFill>
                  <a:srgbClr val="124191"/>
                </a:solidFill>
                <a:latin typeface="Nokia Pure Text Light" panose="020B0304040602060303" pitchFamily="34" charset="0"/>
                <a:ea typeface="+mn-ea"/>
              </a:endParaRPr>
            </a:p>
          </p:txBody>
        </p:sp>
        <p:sp>
          <p:nvSpPr>
            <p:cNvPr id="28" name="Line 14">
              <a:extLst>
                <a:ext uri="{FF2B5EF4-FFF2-40B4-BE49-F238E27FC236}">
                  <a16:creationId xmlns:a16="http://schemas.microsoft.com/office/drawing/2014/main" id="{9EAABA67-27A4-40A1-963F-298DCD2EAB3C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9180512" y="280988"/>
              <a:ext cx="144000" cy="0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</p:spPr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1811" dirty="0">
                <a:solidFill>
                  <a:srgbClr val="124191"/>
                </a:solidFill>
                <a:latin typeface="Nokia Pure Text Light" panose="020B0304040602060303" pitchFamily="34" charset="0"/>
                <a:ea typeface="+mn-ea"/>
              </a:endParaRPr>
            </a:p>
          </p:txBody>
        </p:sp>
        <p:sp>
          <p:nvSpPr>
            <p:cNvPr id="29" name="Line 15">
              <a:extLst>
                <a:ext uri="{FF2B5EF4-FFF2-40B4-BE49-F238E27FC236}">
                  <a16:creationId xmlns:a16="http://schemas.microsoft.com/office/drawing/2014/main" id="{365D9848-FC41-4F8E-AE01-181684EE17C8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 flipH="1">
              <a:off x="417513" y="5208588"/>
              <a:ext cx="0" cy="108000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</p:spPr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1811" dirty="0">
                <a:solidFill>
                  <a:srgbClr val="124191"/>
                </a:solidFill>
                <a:latin typeface="Nokia Pure Text Light" panose="020B0304040602060303" pitchFamily="34" charset="0"/>
                <a:ea typeface="+mn-ea"/>
              </a:endParaRPr>
            </a:p>
          </p:txBody>
        </p:sp>
        <p:sp>
          <p:nvSpPr>
            <p:cNvPr id="30" name="Line 17">
              <a:extLst>
                <a:ext uri="{FF2B5EF4-FFF2-40B4-BE49-F238E27FC236}">
                  <a16:creationId xmlns:a16="http://schemas.microsoft.com/office/drawing/2014/main" id="{ECD0CD1B-0DE4-4BA2-9715-10D5F6FB1561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8656638" y="5208588"/>
              <a:ext cx="0" cy="108000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</p:spPr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1811" dirty="0">
                <a:solidFill>
                  <a:srgbClr val="124191"/>
                </a:solidFill>
                <a:latin typeface="Nokia Pure Text Light" panose="020B0304040602060303" pitchFamily="34" charset="0"/>
                <a:ea typeface="+mn-ea"/>
              </a:endParaRPr>
            </a:p>
          </p:txBody>
        </p:sp>
      </p:grpSp>
      <p:sp>
        <p:nvSpPr>
          <p:cNvPr id="31" name="Freihandform: Form 30">
            <a:extLst>
              <a:ext uri="{FF2B5EF4-FFF2-40B4-BE49-F238E27FC236}">
                <a16:creationId xmlns:a16="http://schemas.microsoft.com/office/drawing/2014/main" id="{C9F7C012-EBCF-4BA4-9A27-93B7A3350C6A}"/>
              </a:ext>
            </a:extLst>
          </p:cNvPr>
          <p:cNvSpPr>
            <a:spLocks noChangeAspect="1"/>
          </p:cNvSpPr>
          <p:nvPr userDrawn="1"/>
        </p:nvSpPr>
        <p:spPr>
          <a:xfrm>
            <a:off x="8035124" y="4805994"/>
            <a:ext cx="690457" cy="112293"/>
          </a:xfrm>
          <a:custGeom>
            <a:avLst/>
            <a:gdLst>
              <a:gd name="connsiteX0" fmla="*/ 6960911 w 7924447"/>
              <a:gd name="connsiteY0" fmla="*/ 321135 h 1288800"/>
              <a:gd name="connsiteX1" fmla="*/ 6719487 w 7924447"/>
              <a:gd name="connsiteY1" fmla="*/ 779851 h 1288800"/>
              <a:gd name="connsiteX2" fmla="*/ 7204868 w 7924447"/>
              <a:gd name="connsiteY2" fmla="*/ 779851 h 1288800"/>
              <a:gd name="connsiteX3" fmla="*/ 2388009 w 7924447"/>
              <a:gd name="connsiteY3" fmla="*/ 315532 h 1288800"/>
              <a:gd name="connsiteX4" fmla="*/ 2313866 w 7924447"/>
              <a:gd name="connsiteY4" fmla="*/ 389523 h 1288800"/>
              <a:gd name="connsiteX5" fmla="*/ 2313866 w 7924447"/>
              <a:gd name="connsiteY5" fmla="*/ 895278 h 1288800"/>
              <a:gd name="connsiteX6" fmla="*/ 2388009 w 7924447"/>
              <a:gd name="connsiteY6" fmla="*/ 969269 h 1288800"/>
              <a:gd name="connsiteX7" fmla="*/ 3186375 w 7924447"/>
              <a:gd name="connsiteY7" fmla="*/ 969269 h 1288800"/>
              <a:gd name="connsiteX8" fmla="*/ 3260517 w 7924447"/>
              <a:gd name="connsiteY8" fmla="*/ 895278 h 1288800"/>
              <a:gd name="connsiteX9" fmla="*/ 3260517 w 7924447"/>
              <a:gd name="connsiteY9" fmla="*/ 389523 h 1288800"/>
              <a:gd name="connsiteX10" fmla="*/ 3186375 w 7924447"/>
              <a:gd name="connsiteY10" fmla="*/ 315532 h 1288800"/>
              <a:gd name="connsiteX11" fmla="*/ 5545757 w 7924447"/>
              <a:gd name="connsiteY11" fmla="*/ 14419 h 1288800"/>
              <a:gd name="connsiteX12" fmla="*/ 5939564 w 7924447"/>
              <a:gd name="connsiteY12" fmla="*/ 14419 h 1288800"/>
              <a:gd name="connsiteX13" fmla="*/ 5939564 w 7924447"/>
              <a:gd name="connsiteY13" fmla="*/ 1273030 h 1288800"/>
              <a:gd name="connsiteX14" fmla="*/ 5545757 w 7924447"/>
              <a:gd name="connsiteY14" fmla="*/ 1273030 h 1288800"/>
              <a:gd name="connsiteX15" fmla="*/ 3781683 w 7924447"/>
              <a:gd name="connsiteY15" fmla="*/ 14419 h 1288800"/>
              <a:gd name="connsiteX16" fmla="*/ 4175490 w 7924447"/>
              <a:gd name="connsiteY16" fmla="*/ 14419 h 1288800"/>
              <a:gd name="connsiteX17" fmla="*/ 4175490 w 7924447"/>
              <a:gd name="connsiteY17" fmla="*/ 1273030 h 1288800"/>
              <a:gd name="connsiteX18" fmla="*/ 3781683 w 7924447"/>
              <a:gd name="connsiteY18" fmla="*/ 1273030 h 1288800"/>
              <a:gd name="connsiteX19" fmla="*/ 6726931 w 7924447"/>
              <a:gd name="connsiteY19" fmla="*/ 14418 h 1288800"/>
              <a:gd name="connsiteX20" fmla="*/ 7216062 w 7924447"/>
              <a:gd name="connsiteY20" fmla="*/ 14418 h 1288800"/>
              <a:gd name="connsiteX21" fmla="*/ 7924447 w 7924447"/>
              <a:gd name="connsiteY21" fmla="*/ 1273030 h 1288800"/>
              <a:gd name="connsiteX22" fmla="*/ 7467155 w 7924447"/>
              <a:gd name="connsiteY22" fmla="*/ 1273030 h 1288800"/>
              <a:gd name="connsiteX23" fmla="*/ 7349796 w 7924447"/>
              <a:gd name="connsiteY23" fmla="*/ 1052360 h 1288800"/>
              <a:gd name="connsiteX24" fmla="*/ 6576065 w 7924447"/>
              <a:gd name="connsiteY24" fmla="*/ 1052360 h 1288800"/>
              <a:gd name="connsiteX25" fmla="*/ 6459926 w 7924447"/>
              <a:gd name="connsiteY25" fmla="*/ 1273030 h 1288800"/>
              <a:gd name="connsiteX26" fmla="*/ 6011821 w 7924447"/>
              <a:gd name="connsiteY26" fmla="*/ 1273030 h 1288800"/>
              <a:gd name="connsiteX27" fmla="*/ 139469 w 7924447"/>
              <a:gd name="connsiteY27" fmla="*/ 14418 h 1288800"/>
              <a:gd name="connsiteX28" fmla="*/ 657720 w 7924447"/>
              <a:gd name="connsiteY28" fmla="*/ 14418 h 1288800"/>
              <a:gd name="connsiteX29" fmla="*/ 1414558 w 7924447"/>
              <a:gd name="connsiteY29" fmla="*/ 955333 h 1288800"/>
              <a:gd name="connsiteX30" fmla="*/ 1414558 w 7924447"/>
              <a:gd name="connsiteY30" fmla="*/ 14420 h 1288800"/>
              <a:gd name="connsiteX31" fmla="*/ 1793219 w 7924447"/>
              <a:gd name="connsiteY31" fmla="*/ 14420 h 1288800"/>
              <a:gd name="connsiteX32" fmla="*/ 1793219 w 7924447"/>
              <a:gd name="connsiteY32" fmla="*/ 1273030 h 1288800"/>
              <a:gd name="connsiteX33" fmla="*/ 1151296 w 7924447"/>
              <a:gd name="connsiteY33" fmla="*/ 1273030 h 1288800"/>
              <a:gd name="connsiteX34" fmla="*/ 378661 w 7924447"/>
              <a:gd name="connsiteY34" fmla="*/ 311950 h 1288800"/>
              <a:gd name="connsiteX35" fmla="*/ 378661 w 7924447"/>
              <a:gd name="connsiteY35" fmla="*/ 1273030 h 1288800"/>
              <a:gd name="connsiteX36" fmla="*/ 0 w 7924447"/>
              <a:gd name="connsiteY36" fmla="*/ 1273030 h 1288800"/>
              <a:gd name="connsiteX37" fmla="*/ 0 w 7924447"/>
              <a:gd name="connsiteY37" fmla="*/ 14420 h 1288800"/>
              <a:gd name="connsiteX38" fmla="*/ 139470 w 7924447"/>
              <a:gd name="connsiteY38" fmla="*/ 14420 h 1288800"/>
              <a:gd name="connsiteX39" fmla="*/ 4850522 w 7924447"/>
              <a:gd name="connsiteY39" fmla="*/ 14418 h 1288800"/>
              <a:gd name="connsiteX40" fmla="*/ 5385591 w 7924447"/>
              <a:gd name="connsiteY40" fmla="*/ 14418 h 1288800"/>
              <a:gd name="connsiteX41" fmla="*/ 4668730 w 7924447"/>
              <a:gd name="connsiteY41" fmla="*/ 603446 h 1288800"/>
              <a:gd name="connsiteX42" fmla="*/ 5474313 w 7924447"/>
              <a:gd name="connsiteY42" fmla="*/ 1273029 h 1288800"/>
              <a:gd name="connsiteX43" fmla="*/ 4911442 w 7924447"/>
              <a:gd name="connsiteY43" fmla="*/ 1273029 h 1288800"/>
              <a:gd name="connsiteX44" fmla="*/ 4178297 w 7924447"/>
              <a:gd name="connsiteY44" fmla="*/ 616444 h 1288800"/>
              <a:gd name="connsiteX45" fmla="*/ 2308976 w 7924447"/>
              <a:gd name="connsiteY45" fmla="*/ 0 h 1288800"/>
              <a:gd name="connsiteX46" fmla="*/ 3257392 w 7924447"/>
              <a:gd name="connsiteY46" fmla="*/ 0 h 1288800"/>
              <a:gd name="connsiteX47" fmla="*/ 3620245 w 7924447"/>
              <a:gd name="connsiteY47" fmla="*/ 334112 h 1288800"/>
              <a:gd name="connsiteX48" fmla="*/ 3620245 w 7924447"/>
              <a:gd name="connsiteY48" fmla="*/ 950689 h 1288800"/>
              <a:gd name="connsiteX49" fmla="*/ 3261400 w 7924447"/>
              <a:gd name="connsiteY49" fmla="*/ 1284801 h 1288800"/>
              <a:gd name="connsiteX50" fmla="*/ 2333021 w 7924447"/>
              <a:gd name="connsiteY50" fmla="*/ 1288800 h 1288800"/>
              <a:gd name="connsiteX51" fmla="*/ 1954138 w 7924447"/>
              <a:gd name="connsiteY51" fmla="*/ 950689 h 1288800"/>
              <a:gd name="connsiteX52" fmla="*/ 1954138 w 7924447"/>
              <a:gd name="connsiteY52" fmla="*/ 334112 h 1288800"/>
              <a:gd name="connsiteX53" fmla="*/ 2308976 w 7924447"/>
              <a:gd name="connsiteY53" fmla="*/ 0 h 1288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</a:cxnLst>
            <a:rect l="l" t="t" r="r" b="b"/>
            <a:pathLst>
              <a:path w="7924447" h="1288800">
                <a:moveTo>
                  <a:pt x="6960911" y="321135"/>
                </a:moveTo>
                <a:lnTo>
                  <a:pt x="6719487" y="779851"/>
                </a:lnTo>
                <a:lnTo>
                  <a:pt x="7204868" y="779851"/>
                </a:lnTo>
                <a:close/>
                <a:moveTo>
                  <a:pt x="2388009" y="315532"/>
                </a:moveTo>
                <a:cubicBezTo>
                  <a:pt x="2347061" y="315532"/>
                  <a:pt x="2313866" y="348659"/>
                  <a:pt x="2313866" y="389523"/>
                </a:cubicBezTo>
                <a:lnTo>
                  <a:pt x="2313866" y="895278"/>
                </a:lnTo>
                <a:cubicBezTo>
                  <a:pt x="2313866" y="936142"/>
                  <a:pt x="2347061" y="969269"/>
                  <a:pt x="2388009" y="969269"/>
                </a:cubicBezTo>
                <a:lnTo>
                  <a:pt x="3186375" y="969269"/>
                </a:lnTo>
                <a:cubicBezTo>
                  <a:pt x="3227323" y="969269"/>
                  <a:pt x="3260517" y="936142"/>
                  <a:pt x="3260517" y="895278"/>
                </a:cubicBezTo>
                <a:lnTo>
                  <a:pt x="3260517" y="389523"/>
                </a:lnTo>
                <a:cubicBezTo>
                  <a:pt x="3260517" y="348659"/>
                  <a:pt x="3227323" y="315532"/>
                  <a:pt x="3186375" y="315532"/>
                </a:cubicBezTo>
                <a:close/>
                <a:moveTo>
                  <a:pt x="5545757" y="14419"/>
                </a:moveTo>
                <a:lnTo>
                  <a:pt x="5939564" y="14419"/>
                </a:lnTo>
                <a:lnTo>
                  <a:pt x="5939564" y="1273030"/>
                </a:lnTo>
                <a:lnTo>
                  <a:pt x="5545757" y="1273030"/>
                </a:lnTo>
                <a:close/>
                <a:moveTo>
                  <a:pt x="3781683" y="14419"/>
                </a:moveTo>
                <a:lnTo>
                  <a:pt x="4175490" y="14419"/>
                </a:lnTo>
                <a:lnTo>
                  <a:pt x="4175490" y="1273030"/>
                </a:lnTo>
                <a:lnTo>
                  <a:pt x="3781683" y="1273030"/>
                </a:lnTo>
                <a:close/>
                <a:moveTo>
                  <a:pt x="6726931" y="14418"/>
                </a:moveTo>
                <a:lnTo>
                  <a:pt x="7216062" y="14418"/>
                </a:lnTo>
                <a:lnTo>
                  <a:pt x="7924447" y="1273030"/>
                </a:lnTo>
                <a:lnTo>
                  <a:pt x="7467155" y="1273030"/>
                </a:lnTo>
                <a:lnTo>
                  <a:pt x="7349796" y="1052360"/>
                </a:lnTo>
                <a:lnTo>
                  <a:pt x="6576065" y="1052360"/>
                </a:lnTo>
                <a:lnTo>
                  <a:pt x="6459926" y="1273030"/>
                </a:lnTo>
                <a:lnTo>
                  <a:pt x="6011821" y="1273030"/>
                </a:lnTo>
                <a:close/>
                <a:moveTo>
                  <a:pt x="139469" y="14418"/>
                </a:moveTo>
                <a:lnTo>
                  <a:pt x="657720" y="14418"/>
                </a:lnTo>
                <a:lnTo>
                  <a:pt x="1414558" y="955333"/>
                </a:lnTo>
                <a:lnTo>
                  <a:pt x="1414558" y="14420"/>
                </a:lnTo>
                <a:lnTo>
                  <a:pt x="1793219" y="14420"/>
                </a:lnTo>
                <a:lnTo>
                  <a:pt x="1793219" y="1273030"/>
                </a:lnTo>
                <a:lnTo>
                  <a:pt x="1151296" y="1273030"/>
                </a:lnTo>
                <a:lnTo>
                  <a:pt x="378661" y="311950"/>
                </a:lnTo>
                <a:lnTo>
                  <a:pt x="378661" y="1273030"/>
                </a:lnTo>
                <a:lnTo>
                  <a:pt x="0" y="1273030"/>
                </a:lnTo>
                <a:lnTo>
                  <a:pt x="0" y="14420"/>
                </a:lnTo>
                <a:lnTo>
                  <a:pt x="139470" y="14420"/>
                </a:lnTo>
                <a:close/>
                <a:moveTo>
                  <a:pt x="4850522" y="14418"/>
                </a:moveTo>
                <a:lnTo>
                  <a:pt x="5385591" y="14418"/>
                </a:lnTo>
                <a:lnTo>
                  <a:pt x="4668730" y="603446"/>
                </a:lnTo>
                <a:lnTo>
                  <a:pt x="5474313" y="1273029"/>
                </a:lnTo>
                <a:lnTo>
                  <a:pt x="4911442" y="1273029"/>
                </a:lnTo>
                <a:lnTo>
                  <a:pt x="4178297" y="616444"/>
                </a:lnTo>
                <a:close/>
                <a:moveTo>
                  <a:pt x="2308976" y="0"/>
                </a:moveTo>
                <a:lnTo>
                  <a:pt x="3257392" y="0"/>
                </a:lnTo>
                <a:cubicBezTo>
                  <a:pt x="3442298" y="0"/>
                  <a:pt x="3624253" y="119593"/>
                  <a:pt x="3620245" y="334112"/>
                </a:cubicBezTo>
                <a:lnTo>
                  <a:pt x="3620245" y="950689"/>
                </a:lnTo>
                <a:cubicBezTo>
                  <a:pt x="3620245" y="1159210"/>
                  <a:pt x="3446305" y="1284801"/>
                  <a:pt x="3261400" y="1284801"/>
                </a:cubicBezTo>
                <a:lnTo>
                  <a:pt x="2333021" y="1288800"/>
                </a:lnTo>
                <a:cubicBezTo>
                  <a:pt x="2148115" y="1286801"/>
                  <a:pt x="1954138" y="1181205"/>
                  <a:pt x="1954138" y="950689"/>
                </a:cubicBezTo>
                <a:lnTo>
                  <a:pt x="1954138" y="334112"/>
                </a:lnTo>
                <a:cubicBezTo>
                  <a:pt x="1962153" y="113594"/>
                  <a:pt x="2124071" y="0"/>
                  <a:pt x="2308976" y="0"/>
                </a:cubicBezTo>
                <a:close/>
              </a:path>
            </a:pathLst>
          </a:custGeom>
          <a:solidFill>
            <a:schemeClr val="tx1"/>
          </a:solidFill>
        </p:spPr>
        <p:txBody>
          <a:bodyPr wrap="square" rtlCol="0" anchor="ctr">
            <a:noAutofit/>
          </a:bodyPr>
          <a:lstStyle/>
          <a:p>
            <a:pPr algn="ctr"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</a:pPr>
            <a:endParaRPr lang="en-US" sz="1811" dirty="0">
              <a:solidFill>
                <a:srgbClr val="124191"/>
              </a:solidFill>
              <a:latin typeface="Nokia Pure Text Light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4162654710"/>
      </p:ext>
    </p:extLst>
  </p:cSld>
  <p:clrMap bg1="lt1" tx1="dk1" bg2="lt2" tx2="dk2" accent1="accent1" accent2="accent2" accent3="accent3" accent4="accent4" accent5="accent5" accent6="accent6" hlink="hlink" folHlink="folHlink"/>
  <p:hf sldNum="0" hdr="0" dt="0"/>
  <p:txStyles>
    <p:titleStyle>
      <a:lvl1pPr algn="l" defTabSz="914365" rtl="0" eaLnBrk="1" latinLnBrk="0" hangingPunct="1">
        <a:spcBef>
          <a:spcPct val="0"/>
        </a:spcBef>
        <a:buNone/>
        <a:defRPr sz="2012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887" indent="-342887" algn="l" defTabSz="914365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22" indent="-285739" algn="l" defTabSz="9143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56" indent="-228592" algn="l" defTabSz="9143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39" indent="-228592" algn="l" defTabSz="9143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21" indent="-228592" algn="l" defTabSz="914365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03" indent="-228592" algn="l" defTabSz="9143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86" indent="-228592" algn="l" defTabSz="9143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68" indent="-228592" algn="l" defTabSz="9143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51" indent="-228592" algn="l" defTabSz="9143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2" algn="l" defTabSz="9143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65" algn="l" defTabSz="9143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47" algn="l" defTabSz="9143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29" algn="l" defTabSz="9143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12" algn="l" defTabSz="9143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94" algn="l" defTabSz="9143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77" algn="l" defTabSz="9143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60" algn="l" defTabSz="9143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9"/>
          <p:cNvGrpSpPr>
            <a:grpSpLocks/>
          </p:cNvGrpSpPr>
          <p:nvPr/>
        </p:nvGrpSpPr>
        <p:grpSpPr bwMode="auto">
          <a:xfrm>
            <a:off x="-179388" y="-147638"/>
            <a:ext cx="9502776" cy="5508626"/>
            <a:chOff x="-180000" y="-180000"/>
            <a:chExt cx="9504000" cy="5508000"/>
          </a:xfrm>
        </p:grpSpPr>
        <p:sp>
          <p:nvSpPr>
            <p:cNvPr id="1035" name="Line 9"/>
            <p:cNvSpPr>
              <a:spLocks noChangeShapeType="1"/>
            </p:cNvSpPr>
            <p:nvPr/>
          </p:nvSpPr>
          <p:spPr bwMode="auto">
            <a:xfrm flipV="1">
              <a:off x="-180000" y="561797"/>
              <a:ext cx="9504000" cy="0"/>
            </a:xfrm>
            <a:prstGeom prst="line">
              <a:avLst/>
            </a:prstGeom>
            <a:noFill/>
            <a:ln w="317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pPr defTabSz="457178"/>
              <a:endParaRPr lang="en-GB">
                <a:solidFill>
                  <a:prstClr val="black"/>
                </a:solidFill>
                <a:latin typeface="Arial" pitchFamily="34" charset="0"/>
              </a:endParaRPr>
            </a:p>
          </p:txBody>
        </p:sp>
        <p:sp>
          <p:nvSpPr>
            <p:cNvPr id="1036" name="Line 12"/>
            <p:cNvSpPr>
              <a:spLocks noChangeShapeType="1"/>
            </p:cNvSpPr>
            <p:nvPr/>
          </p:nvSpPr>
          <p:spPr bwMode="auto">
            <a:xfrm flipV="1">
              <a:off x="-180000" y="4881949"/>
              <a:ext cx="9504000" cy="0"/>
            </a:xfrm>
            <a:prstGeom prst="line">
              <a:avLst/>
            </a:prstGeom>
            <a:noFill/>
            <a:ln w="317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pPr defTabSz="457178"/>
              <a:endParaRPr lang="en-GB">
                <a:solidFill>
                  <a:prstClr val="black"/>
                </a:solidFill>
                <a:latin typeface="Arial" pitchFamily="34" charset="0"/>
              </a:endParaRPr>
            </a:p>
          </p:txBody>
        </p:sp>
        <p:sp>
          <p:nvSpPr>
            <p:cNvPr id="1037" name="Line 9"/>
            <p:cNvSpPr>
              <a:spLocks noChangeShapeType="1"/>
            </p:cNvSpPr>
            <p:nvPr/>
          </p:nvSpPr>
          <p:spPr bwMode="auto">
            <a:xfrm flipV="1">
              <a:off x="-180000" y="813403"/>
              <a:ext cx="9504000" cy="0"/>
            </a:xfrm>
            <a:prstGeom prst="line">
              <a:avLst/>
            </a:prstGeom>
            <a:noFill/>
            <a:ln w="317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pPr defTabSz="457178"/>
              <a:endParaRPr lang="en-GB">
                <a:solidFill>
                  <a:prstClr val="black"/>
                </a:solidFill>
                <a:latin typeface="Arial" pitchFamily="34" charset="0"/>
              </a:endParaRPr>
            </a:p>
          </p:txBody>
        </p:sp>
        <p:sp>
          <p:nvSpPr>
            <p:cNvPr id="1038" name="Line 10"/>
            <p:cNvSpPr>
              <a:spLocks noChangeShapeType="1"/>
            </p:cNvSpPr>
            <p:nvPr/>
          </p:nvSpPr>
          <p:spPr bwMode="auto">
            <a:xfrm flipH="1">
              <a:off x="-180000" y="1059053"/>
              <a:ext cx="9504000" cy="0"/>
            </a:xfrm>
            <a:prstGeom prst="line">
              <a:avLst/>
            </a:prstGeom>
            <a:noFill/>
            <a:ln w="317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pPr defTabSz="457178"/>
              <a:endParaRPr lang="en-GB">
                <a:solidFill>
                  <a:prstClr val="black"/>
                </a:solidFill>
                <a:latin typeface="Arial" pitchFamily="34" charset="0"/>
              </a:endParaRPr>
            </a:p>
          </p:txBody>
        </p:sp>
        <p:sp>
          <p:nvSpPr>
            <p:cNvPr id="1039" name="Line 12"/>
            <p:cNvSpPr>
              <a:spLocks noChangeShapeType="1"/>
            </p:cNvSpPr>
            <p:nvPr/>
          </p:nvSpPr>
          <p:spPr bwMode="auto">
            <a:xfrm flipV="1">
              <a:off x="-180000" y="4633240"/>
              <a:ext cx="9504000" cy="0"/>
            </a:xfrm>
            <a:prstGeom prst="line">
              <a:avLst/>
            </a:prstGeom>
            <a:noFill/>
            <a:ln w="317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pPr defTabSz="457178"/>
              <a:endParaRPr lang="en-GB">
                <a:solidFill>
                  <a:prstClr val="black"/>
                </a:solidFill>
                <a:latin typeface="Arial" pitchFamily="34" charset="0"/>
              </a:endParaRPr>
            </a:p>
          </p:txBody>
        </p:sp>
        <p:sp>
          <p:nvSpPr>
            <p:cNvPr id="1040" name="Line 13"/>
            <p:cNvSpPr>
              <a:spLocks noChangeShapeType="1"/>
            </p:cNvSpPr>
            <p:nvPr/>
          </p:nvSpPr>
          <p:spPr bwMode="auto">
            <a:xfrm flipH="1" flipV="1">
              <a:off x="-180000" y="4367453"/>
              <a:ext cx="9504000" cy="0"/>
            </a:xfrm>
            <a:prstGeom prst="line">
              <a:avLst/>
            </a:prstGeom>
            <a:noFill/>
            <a:ln w="317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pPr defTabSz="457178"/>
              <a:endParaRPr lang="en-GB">
                <a:solidFill>
                  <a:prstClr val="black"/>
                </a:solidFill>
                <a:latin typeface="Arial" pitchFamily="34" charset="0"/>
              </a:endParaRPr>
            </a:p>
          </p:txBody>
        </p:sp>
        <p:sp>
          <p:nvSpPr>
            <p:cNvPr id="1041" name="Line 14"/>
            <p:cNvSpPr>
              <a:spLocks noChangeShapeType="1"/>
            </p:cNvSpPr>
            <p:nvPr/>
          </p:nvSpPr>
          <p:spPr bwMode="auto">
            <a:xfrm>
              <a:off x="-180000" y="249053"/>
              <a:ext cx="9504000" cy="0"/>
            </a:xfrm>
            <a:prstGeom prst="line">
              <a:avLst/>
            </a:prstGeom>
            <a:noFill/>
            <a:ln w="317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pPr defTabSz="457178"/>
              <a:endParaRPr lang="en-GB">
                <a:solidFill>
                  <a:prstClr val="black"/>
                </a:solidFill>
                <a:latin typeface="Arial" pitchFamily="34" charset="0"/>
              </a:endParaRPr>
            </a:p>
          </p:txBody>
        </p:sp>
        <p:sp>
          <p:nvSpPr>
            <p:cNvPr id="1042" name="Line 15"/>
            <p:cNvSpPr>
              <a:spLocks noChangeShapeType="1"/>
            </p:cNvSpPr>
            <p:nvPr/>
          </p:nvSpPr>
          <p:spPr bwMode="auto">
            <a:xfrm flipH="1">
              <a:off x="417600" y="-180000"/>
              <a:ext cx="0" cy="5508000"/>
            </a:xfrm>
            <a:prstGeom prst="line">
              <a:avLst/>
            </a:prstGeom>
            <a:noFill/>
            <a:ln w="317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pPr defTabSz="457178"/>
              <a:endParaRPr lang="en-GB">
                <a:solidFill>
                  <a:prstClr val="black"/>
                </a:solidFill>
                <a:latin typeface="Arial" pitchFamily="34" charset="0"/>
              </a:endParaRPr>
            </a:p>
          </p:txBody>
        </p:sp>
        <p:sp>
          <p:nvSpPr>
            <p:cNvPr id="1043" name="Line 17"/>
            <p:cNvSpPr>
              <a:spLocks noChangeShapeType="1"/>
            </p:cNvSpPr>
            <p:nvPr/>
          </p:nvSpPr>
          <p:spPr bwMode="auto">
            <a:xfrm>
              <a:off x="8656541" y="-180000"/>
              <a:ext cx="0" cy="5508000"/>
            </a:xfrm>
            <a:prstGeom prst="line">
              <a:avLst/>
            </a:prstGeom>
            <a:noFill/>
            <a:ln w="317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pPr defTabSz="457178"/>
              <a:endParaRPr lang="en-GB">
                <a:solidFill>
                  <a:prstClr val="black"/>
                </a:solidFill>
                <a:latin typeface="Arial" pitchFamily="34" charset="0"/>
              </a:endParaRPr>
            </a:p>
          </p:txBody>
        </p:sp>
        <p:grpSp>
          <p:nvGrpSpPr>
            <p:cNvPr id="3" name="Group 55"/>
            <p:cNvGrpSpPr>
              <a:grpSpLocks/>
            </p:cNvGrpSpPr>
            <p:nvPr/>
          </p:nvGrpSpPr>
          <p:grpSpPr bwMode="auto">
            <a:xfrm>
              <a:off x="647565" y="5171222"/>
              <a:ext cx="4715446" cy="134825"/>
              <a:chOff x="408" y="4343"/>
              <a:chExt cx="2970" cy="113"/>
            </a:xfrm>
          </p:grpSpPr>
          <p:grpSp>
            <p:nvGrpSpPr>
              <p:cNvPr id="4" name="Group 56"/>
              <p:cNvGrpSpPr>
                <a:grpSpLocks/>
              </p:cNvGrpSpPr>
              <p:nvPr/>
            </p:nvGrpSpPr>
            <p:grpSpPr bwMode="auto">
              <a:xfrm>
                <a:off x="929" y="4343"/>
                <a:ext cx="2449" cy="113"/>
                <a:chOff x="929" y="4343"/>
                <a:chExt cx="2449" cy="113"/>
              </a:xfrm>
            </p:grpSpPr>
            <p:sp>
              <p:nvSpPr>
                <p:cNvPr id="1057" name="AutoShape 57"/>
                <p:cNvSpPr>
                  <a:spLocks noChangeArrowheads="1"/>
                </p:cNvSpPr>
                <p:nvPr/>
              </p:nvSpPr>
              <p:spPr bwMode="auto">
                <a:xfrm>
                  <a:off x="929" y="4343"/>
                  <a:ext cx="181" cy="113"/>
                </a:xfrm>
                <a:prstGeom prst="roundRect">
                  <a:avLst>
                    <a:gd name="adj" fmla="val 16667"/>
                  </a:avLst>
                </a:prstGeom>
                <a:solidFill>
                  <a:schemeClr val="accent1"/>
                </a:solidFill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lIns="18000" tIns="252000" rIns="18000" bIns="0"/>
                <a:lstStyle/>
                <a:p>
                  <a:pPr defTabSz="603220" eaLnBrk="0" hangingPunct="0">
                    <a:spcBef>
                      <a:spcPct val="15000"/>
                    </a:spcBef>
                    <a:spcAft>
                      <a:spcPct val="15000"/>
                    </a:spcAft>
                    <a:buClr>
                      <a:srgbClr val="4F81BD"/>
                    </a:buClr>
                  </a:pPr>
                  <a:r>
                    <a:rPr lang="en-GB" sz="500" b="1">
                      <a:solidFill>
                        <a:srgbClr val="FFFFFF"/>
                      </a:solidFill>
                      <a:latin typeface="Arial" pitchFamily="34" charset="0"/>
                      <a:cs typeface="Arial" pitchFamily="34" charset="0"/>
                    </a:rPr>
                    <a:t>R 255 </a:t>
                  </a:r>
                  <a:br>
                    <a:rPr lang="en-GB" sz="500" b="1">
                      <a:solidFill>
                        <a:srgbClr val="FFFFFF"/>
                      </a:solidFill>
                      <a:latin typeface="Arial" pitchFamily="34" charset="0"/>
                      <a:cs typeface="Arial" pitchFamily="34" charset="0"/>
                    </a:rPr>
                  </a:br>
                  <a:r>
                    <a:rPr lang="en-GB" sz="500" b="1">
                      <a:solidFill>
                        <a:srgbClr val="FFFFFF"/>
                      </a:solidFill>
                      <a:latin typeface="Arial" pitchFamily="34" charset="0"/>
                      <a:cs typeface="Arial" pitchFamily="34" charset="0"/>
                    </a:rPr>
                    <a:t>G 204 </a:t>
                  </a:r>
                  <a:br>
                    <a:rPr lang="en-GB" sz="500" b="1">
                      <a:solidFill>
                        <a:srgbClr val="FFFFFF"/>
                      </a:solidFill>
                      <a:latin typeface="Arial" pitchFamily="34" charset="0"/>
                      <a:cs typeface="Arial" pitchFamily="34" charset="0"/>
                    </a:rPr>
                  </a:br>
                  <a:r>
                    <a:rPr lang="en-GB" sz="500" b="1">
                      <a:solidFill>
                        <a:srgbClr val="FFFFFF"/>
                      </a:solidFill>
                      <a:latin typeface="Arial" pitchFamily="34" charset="0"/>
                      <a:cs typeface="Arial" pitchFamily="34" charset="0"/>
                    </a:rPr>
                    <a:t>B 0</a:t>
                  </a:r>
                </a:p>
              </p:txBody>
            </p:sp>
            <p:sp>
              <p:nvSpPr>
                <p:cNvPr id="1058" name="AutoShape 58"/>
                <p:cNvSpPr>
                  <a:spLocks noChangeArrowheads="1"/>
                </p:cNvSpPr>
                <p:nvPr/>
              </p:nvSpPr>
              <p:spPr bwMode="auto">
                <a:xfrm>
                  <a:off x="1156" y="4343"/>
                  <a:ext cx="181" cy="113"/>
                </a:xfrm>
                <a:prstGeom prst="roundRect">
                  <a:avLst>
                    <a:gd name="adj" fmla="val 16667"/>
                  </a:avLst>
                </a:prstGeom>
                <a:solidFill>
                  <a:schemeClr val="accent2"/>
                </a:solidFill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lIns="18000" tIns="252000" rIns="18000" bIns="0"/>
                <a:lstStyle/>
                <a:p>
                  <a:pPr defTabSz="603220" eaLnBrk="0" hangingPunct="0">
                    <a:spcBef>
                      <a:spcPct val="15000"/>
                    </a:spcBef>
                    <a:spcAft>
                      <a:spcPct val="15000"/>
                    </a:spcAft>
                    <a:buClr>
                      <a:srgbClr val="4F81BD"/>
                    </a:buClr>
                  </a:pPr>
                  <a:r>
                    <a:rPr lang="en-GB" sz="500" b="1">
                      <a:solidFill>
                        <a:srgbClr val="FFFFFF"/>
                      </a:solidFill>
                      <a:latin typeface="Arial" pitchFamily="34" charset="0"/>
                      <a:cs typeface="Arial" pitchFamily="34" charset="0"/>
                    </a:rPr>
                    <a:t>R 255 </a:t>
                  </a:r>
                  <a:br>
                    <a:rPr lang="en-GB" sz="500" b="1">
                      <a:solidFill>
                        <a:srgbClr val="FFFFFF"/>
                      </a:solidFill>
                      <a:latin typeface="Arial" pitchFamily="34" charset="0"/>
                      <a:cs typeface="Arial" pitchFamily="34" charset="0"/>
                    </a:rPr>
                  </a:br>
                  <a:r>
                    <a:rPr lang="en-GB" sz="500" b="1">
                      <a:solidFill>
                        <a:srgbClr val="FFFFFF"/>
                      </a:solidFill>
                      <a:latin typeface="Arial" pitchFamily="34" charset="0"/>
                      <a:cs typeface="Arial" pitchFamily="34" charset="0"/>
                    </a:rPr>
                    <a:t>G 130 </a:t>
                  </a:r>
                  <a:br>
                    <a:rPr lang="en-GB" sz="500" b="1">
                      <a:solidFill>
                        <a:srgbClr val="FFFFFF"/>
                      </a:solidFill>
                      <a:latin typeface="Arial" pitchFamily="34" charset="0"/>
                      <a:cs typeface="Arial" pitchFamily="34" charset="0"/>
                    </a:rPr>
                  </a:br>
                  <a:r>
                    <a:rPr lang="en-GB" sz="500" b="1">
                      <a:solidFill>
                        <a:srgbClr val="FFFFFF"/>
                      </a:solidFill>
                      <a:latin typeface="Arial" pitchFamily="34" charset="0"/>
                      <a:cs typeface="Arial" pitchFamily="34" charset="0"/>
                    </a:rPr>
                    <a:t>B 0</a:t>
                  </a:r>
                </a:p>
              </p:txBody>
            </p:sp>
            <p:sp>
              <p:nvSpPr>
                <p:cNvPr id="37" name="AutoShape 59"/>
                <p:cNvSpPr>
                  <a:spLocks noChangeArrowheads="1"/>
                </p:cNvSpPr>
                <p:nvPr/>
              </p:nvSpPr>
              <p:spPr bwMode="auto">
                <a:xfrm>
                  <a:off x="1383" y="4343"/>
                  <a:ext cx="181" cy="113"/>
                </a:xfrm>
                <a:prstGeom prst="roundRect">
                  <a:avLst>
                    <a:gd name="adj" fmla="val 16667"/>
                  </a:avLst>
                </a:prstGeom>
                <a:solidFill>
                  <a:schemeClr val="accent4"/>
                </a:solidFill>
                <a:ln w="9525">
                  <a:solidFill>
                    <a:schemeClr val="bg1"/>
                  </a:solidFill>
                  <a:round/>
                  <a:headEnd/>
                  <a:tailEnd/>
                </a:ln>
                <a:effectLst/>
              </p:spPr>
              <p:txBody>
                <a:bodyPr lIns="18000" tIns="252000" rIns="18000" bIns="0"/>
                <a:lstStyle/>
                <a:p>
                  <a:pPr defTabSz="604617" eaLnBrk="0" fontAlgn="auto" hangingPunct="0">
                    <a:spcBef>
                      <a:spcPct val="15000"/>
                    </a:spcBef>
                    <a:spcAft>
                      <a:spcPct val="15000"/>
                    </a:spcAft>
                    <a:buClr>
                      <a:srgbClr val="4F81BD"/>
                    </a:buClr>
                    <a:defRPr/>
                  </a:pPr>
                  <a:r>
                    <a:rPr lang="en-US" sz="500" b="1" dirty="0">
                      <a:solidFill>
                        <a:srgbClr val="FFFFFF"/>
                      </a:solidFill>
                      <a:latin typeface="Arial"/>
                      <a:ea typeface="+mn-ea"/>
                      <a:cs typeface="Arial"/>
                    </a:rPr>
                    <a:t>R 127</a:t>
                  </a:r>
                  <a:br>
                    <a:rPr lang="en-US" sz="500" b="1" dirty="0">
                      <a:solidFill>
                        <a:srgbClr val="FFFFFF"/>
                      </a:solidFill>
                      <a:latin typeface="Arial"/>
                      <a:ea typeface="+mn-ea"/>
                      <a:cs typeface="Arial"/>
                    </a:rPr>
                  </a:br>
                  <a:r>
                    <a:rPr lang="en-US" sz="500" b="1" dirty="0">
                      <a:solidFill>
                        <a:srgbClr val="FFFFFF"/>
                      </a:solidFill>
                      <a:latin typeface="Arial"/>
                      <a:ea typeface="+mn-ea"/>
                      <a:cs typeface="Arial"/>
                    </a:rPr>
                    <a:t>G 16</a:t>
                  </a:r>
                  <a:br>
                    <a:rPr lang="en-US" sz="500" b="1" dirty="0">
                      <a:solidFill>
                        <a:srgbClr val="FFFFFF"/>
                      </a:solidFill>
                      <a:latin typeface="Arial"/>
                      <a:ea typeface="+mn-ea"/>
                      <a:cs typeface="Arial"/>
                    </a:rPr>
                  </a:br>
                  <a:r>
                    <a:rPr lang="en-US" sz="500" b="1" dirty="0">
                      <a:solidFill>
                        <a:srgbClr val="FFFFFF"/>
                      </a:solidFill>
                      <a:latin typeface="Arial"/>
                      <a:ea typeface="+mn-ea"/>
                      <a:cs typeface="Arial"/>
                    </a:rPr>
                    <a:t>B 162</a:t>
                  </a:r>
                </a:p>
              </p:txBody>
            </p:sp>
            <p:sp>
              <p:nvSpPr>
                <p:cNvPr id="1060" name="AutoShape 60"/>
                <p:cNvSpPr>
                  <a:spLocks noChangeArrowheads="1"/>
                </p:cNvSpPr>
                <p:nvPr/>
              </p:nvSpPr>
              <p:spPr bwMode="auto">
                <a:xfrm>
                  <a:off x="2970" y="4343"/>
                  <a:ext cx="181" cy="113"/>
                </a:xfrm>
                <a:prstGeom prst="roundRect">
                  <a:avLst>
                    <a:gd name="adj" fmla="val 16667"/>
                  </a:avLst>
                </a:prstGeom>
                <a:solidFill>
                  <a:srgbClr val="A2A6AD"/>
                </a:solidFill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lIns="18000" tIns="252000" rIns="18000" bIns="0"/>
                <a:lstStyle/>
                <a:p>
                  <a:pPr defTabSz="603220" eaLnBrk="0" hangingPunct="0">
                    <a:spcBef>
                      <a:spcPct val="15000"/>
                    </a:spcBef>
                    <a:spcAft>
                      <a:spcPct val="15000"/>
                    </a:spcAft>
                    <a:buClr>
                      <a:srgbClr val="4F81BD"/>
                    </a:buClr>
                  </a:pPr>
                  <a:r>
                    <a:rPr lang="en-GB" sz="500" b="1">
                      <a:solidFill>
                        <a:srgbClr val="FFFFFF"/>
                      </a:solidFill>
                      <a:latin typeface="Arial" pitchFamily="34" charset="0"/>
                      <a:cs typeface="Arial" pitchFamily="34" charset="0"/>
                    </a:rPr>
                    <a:t>R 168</a:t>
                  </a:r>
                  <a:br>
                    <a:rPr lang="en-GB" sz="500" b="1">
                      <a:solidFill>
                        <a:srgbClr val="FFFFFF"/>
                      </a:solidFill>
                      <a:latin typeface="Arial" pitchFamily="34" charset="0"/>
                      <a:cs typeface="Arial" pitchFamily="34" charset="0"/>
                    </a:rPr>
                  </a:br>
                  <a:r>
                    <a:rPr lang="en-GB" sz="500" b="1">
                      <a:solidFill>
                        <a:srgbClr val="FFFFFF"/>
                      </a:solidFill>
                      <a:latin typeface="Arial" pitchFamily="34" charset="0"/>
                      <a:cs typeface="Arial" pitchFamily="34" charset="0"/>
                    </a:rPr>
                    <a:t>G 187</a:t>
                  </a:r>
                  <a:br>
                    <a:rPr lang="en-GB" sz="500" b="1">
                      <a:solidFill>
                        <a:srgbClr val="FFFFFF"/>
                      </a:solidFill>
                      <a:latin typeface="Arial" pitchFamily="34" charset="0"/>
                      <a:cs typeface="Arial" pitchFamily="34" charset="0"/>
                    </a:rPr>
                  </a:br>
                  <a:r>
                    <a:rPr lang="en-GB" sz="500" b="1">
                      <a:solidFill>
                        <a:srgbClr val="FFFFFF"/>
                      </a:solidFill>
                      <a:latin typeface="Arial" pitchFamily="34" charset="0"/>
                      <a:cs typeface="Arial" pitchFamily="34" charset="0"/>
                    </a:rPr>
                    <a:t>B 192</a:t>
                  </a:r>
                </a:p>
              </p:txBody>
            </p:sp>
            <p:sp>
              <p:nvSpPr>
                <p:cNvPr id="1061" name="AutoShape 61"/>
                <p:cNvSpPr>
                  <a:spLocks noChangeArrowheads="1"/>
                </p:cNvSpPr>
                <p:nvPr/>
              </p:nvSpPr>
              <p:spPr bwMode="auto">
                <a:xfrm>
                  <a:off x="2743" y="4343"/>
                  <a:ext cx="181" cy="113"/>
                </a:xfrm>
                <a:prstGeom prst="roundRect">
                  <a:avLst>
                    <a:gd name="adj" fmla="val 16667"/>
                  </a:avLst>
                </a:prstGeom>
                <a:solidFill>
                  <a:srgbClr val="68717A"/>
                </a:solidFill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lIns="18000" tIns="252000" rIns="18000" bIns="0"/>
                <a:lstStyle/>
                <a:p>
                  <a:pPr defTabSz="603220" eaLnBrk="0" hangingPunct="0">
                    <a:spcBef>
                      <a:spcPct val="15000"/>
                    </a:spcBef>
                    <a:spcAft>
                      <a:spcPct val="15000"/>
                    </a:spcAft>
                    <a:buClr>
                      <a:srgbClr val="4F81BD"/>
                    </a:buClr>
                  </a:pPr>
                  <a:r>
                    <a:rPr lang="en-GB" sz="500" b="1">
                      <a:solidFill>
                        <a:srgbClr val="FFFFFF"/>
                      </a:solidFill>
                      <a:latin typeface="Arial" pitchFamily="34" charset="0"/>
                      <a:cs typeface="Arial" pitchFamily="34" charset="0"/>
                    </a:rPr>
                    <a:t>R 104</a:t>
                  </a:r>
                  <a:br>
                    <a:rPr lang="en-GB" sz="500" b="1">
                      <a:solidFill>
                        <a:srgbClr val="FFFFFF"/>
                      </a:solidFill>
                      <a:latin typeface="Arial" pitchFamily="34" charset="0"/>
                      <a:cs typeface="Arial" pitchFamily="34" charset="0"/>
                    </a:rPr>
                  </a:br>
                  <a:r>
                    <a:rPr lang="en-GB" sz="500" b="1">
                      <a:solidFill>
                        <a:srgbClr val="FFFFFF"/>
                      </a:solidFill>
                      <a:latin typeface="Arial" pitchFamily="34" charset="0"/>
                      <a:cs typeface="Arial" pitchFamily="34" charset="0"/>
                    </a:rPr>
                    <a:t>G 113</a:t>
                  </a:r>
                  <a:br>
                    <a:rPr lang="en-GB" sz="500" b="1">
                      <a:solidFill>
                        <a:srgbClr val="FFFFFF"/>
                      </a:solidFill>
                      <a:latin typeface="Arial" pitchFamily="34" charset="0"/>
                      <a:cs typeface="Arial" pitchFamily="34" charset="0"/>
                    </a:rPr>
                  </a:br>
                  <a:r>
                    <a:rPr lang="en-GB" sz="500" b="1">
                      <a:solidFill>
                        <a:srgbClr val="FFFFFF"/>
                      </a:solidFill>
                      <a:latin typeface="Arial" pitchFamily="34" charset="0"/>
                      <a:cs typeface="Arial" pitchFamily="34" charset="0"/>
                    </a:rPr>
                    <a:t>B 122</a:t>
                  </a:r>
                </a:p>
              </p:txBody>
            </p:sp>
            <p:sp>
              <p:nvSpPr>
                <p:cNvPr id="1062" name="AutoShape 62"/>
                <p:cNvSpPr>
                  <a:spLocks noChangeArrowheads="1"/>
                </p:cNvSpPr>
                <p:nvPr/>
              </p:nvSpPr>
              <p:spPr bwMode="auto">
                <a:xfrm>
                  <a:off x="3197" y="4343"/>
                  <a:ext cx="181" cy="113"/>
                </a:xfrm>
                <a:prstGeom prst="roundRect">
                  <a:avLst>
                    <a:gd name="adj" fmla="val 16667"/>
                  </a:avLst>
                </a:prstGeom>
                <a:solidFill>
                  <a:srgbClr val="EAEAEA"/>
                </a:solidFill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lIns="18000" tIns="252000" rIns="18000" bIns="0"/>
                <a:lstStyle/>
                <a:p>
                  <a:pPr defTabSz="603220" eaLnBrk="0" hangingPunct="0">
                    <a:spcBef>
                      <a:spcPct val="15000"/>
                    </a:spcBef>
                    <a:spcAft>
                      <a:spcPct val="15000"/>
                    </a:spcAft>
                    <a:buClr>
                      <a:srgbClr val="4F81BD"/>
                    </a:buClr>
                  </a:pPr>
                  <a:r>
                    <a:rPr lang="en-GB" sz="500" b="1">
                      <a:solidFill>
                        <a:srgbClr val="FFFFFF"/>
                      </a:solidFill>
                      <a:latin typeface="Arial" pitchFamily="34" charset="0"/>
                      <a:cs typeface="Arial" pitchFamily="34" charset="0"/>
                    </a:rPr>
                    <a:t>R 216</a:t>
                  </a:r>
                  <a:br>
                    <a:rPr lang="en-GB" sz="500" b="1">
                      <a:solidFill>
                        <a:srgbClr val="FFFFFF"/>
                      </a:solidFill>
                      <a:latin typeface="Arial" pitchFamily="34" charset="0"/>
                      <a:cs typeface="Arial" pitchFamily="34" charset="0"/>
                    </a:rPr>
                  </a:br>
                  <a:r>
                    <a:rPr lang="en-GB" sz="500" b="1">
                      <a:solidFill>
                        <a:srgbClr val="FFFFFF"/>
                      </a:solidFill>
                      <a:latin typeface="Arial" pitchFamily="34" charset="0"/>
                      <a:cs typeface="Arial" pitchFamily="34" charset="0"/>
                    </a:rPr>
                    <a:t>G 217</a:t>
                  </a:r>
                  <a:br>
                    <a:rPr lang="en-GB" sz="500" b="1">
                      <a:solidFill>
                        <a:srgbClr val="FFFFFF"/>
                      </a:solidFill>
                      <a:latin typeface="Arial" pitchFamily="34" charset="0"/>
                      <a:cs typeface="Arial" pitchFamily="34" charset="0"/>
                    </a:rPr>
                  </a:br>
                  <a:r>
                    <a:rPr lang="en-GB" sz="500" b="1">
                      <a:solidFill>
                        <a:srgbClr val="FFFFFF"/>
                      </a:solidFill>
                      <a:latin typeface="Arial" pitchFamily="34" charset="0"/>
                      <a:cs typeface="Arial" pitchFamily="34" charset="0"/>
                    </a:rPr>
                    <a:t>B 218</a:t>
                  </a:r>
                </a:p>
              </p:txBody>
            </p:sp>
            <p:sp>
              <p:nvSpPr>
                <p:cNvPr id="1063" name="AutoShape 64"/>
                <p:cNvSpPr>
                  <a:spLocks noChangeArrowheads="1"/>
                </p:cNvSpPr>
                <p:nvPr/>
              </p:nvSpPr>
              <p:spPr bwMode="auto">
                <a:xfrm>
                  <a:off x="2516" y="4343"/>
                  <a:ext cx="181" cy="113"/>
                </a:xfrm>
                <a:prstGeom prst="roundRect">
                  <a:avLst>
                    <a:gd name="adj" fmla="val 16667"/>
                  </a:avLst>
                </a:prstGeom>
                <a:solidFill>
                  <a:srgbClr val="000000"/>
                </a:solidFill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lIns="18000" tIns="252000" rIns="18000" bIns="0"/>
                <a:lstStyle/>
                <a:p>
                  <a:pPr defTabSz="603220" eaLnBrk="0" hangingPunct="0">
                    <a:spcBef>
                      <a:spcPct val="15000"/>
                    </a:spcBef>
                    <a:spcAft>
                      <a:spcPct val="15000"/>
                    </a:spcAft>
                    <a:buClr>
                      <a:srgbClr val="4F81BD"/>
                    </a:buClr>
                  </a:pPr>
                  <a:r>
                    <a:rPr lang="en-GB" sz="500" b="1">
                      <a:solidFill>
                        <a:srgbClr val="FFFFFF"/>
                      </a:solidFill>
                      <a:latin typeface="Arial" pitchFamily="34" charset="0"/>
                      <a:cs typeface="Arial" pitchFamily="34" charset="0"/>
                    </a:rPr>
                    <a:t>R 0</a:t>
                  </a:r>
                  <a:br>
                    <a:rPr lang="en-GB" sz="500" b="1">
                      <a:solidFill>
                        <a:srgbClr val="FFFFFF"/>
                      </a:solidFill>
                      <a:latin typeface="Arial" pitchFamily="34" charset="0"/>
                      <a:cs typeface="Arial" pitchFamily="34" charset="0"/>
                    </a:rPr>
                  </a:br>
                  <a:r>
                    <a:rPr lang="en-GB" sz="500" b="1">
                      <a:solidFill>
                        <a:srgbClr val="FFFFFF"/>
                      </a:solidFill>
                      <a:latin typeface="Arial" pitchFamily="34" charset="0"/>
                      <a:cs typeface="Arial" pitchFamily="34" charset="0"/>
                    </a:rPr>
                    <a:t>G 0</a:t>
                  </a:r>
                  <a:br>
                    <a:rPr lang="en-GB" sz="500" b="1">
                      <a:solidFill>
                        <a:srgbClr val="FFFFFF"/>
                      </a:solidFill>
                      <a:latin typeface="Arial" pitchFamily="34" charset="0"/>
                      <a:cs typeface="Arial" pitchFamily="34" charset="0"/>
                    </a:rPr>
                  </a:br>
                  <a:r>
                    <a:rPr lang="en-GB" sz="500" b="1">
                      <a:solidFill>
                        <a:srgbClr val="FFFFFF"/>
                      </a:solidFill>
                      <a:latin typeface="Arial" pitchFamily="34" charset="0"/>
                      <a:cs typeface="Arial" pitchFamily="34" charset="0"/>
                    </a:rPr>
                    <a:t>B 0</a:t>
                  </a:r>
                </a:p>
              </p:txBody>
            </p:sp>
            <p:sp>
              <p:nvSpPr>
                <p:cNvPr id="1064" name="AutoShape 65"/>
                <p:cNvSpPr>
                  <a:spLocks noChangeArrowheads="1"/>
                </p:cNvSpPr>
                <p:nvPr/>
              </p:nvSpPr>
              <p:spPr bwMode="auto">
                <a:xfrm>
                  <a:off x="2290" y="4343"/>
                  <a:ext cx="181" cy="113"/>
                </a:xfrm>
                <a:prstGeom prst="roundRect">
                  <a:avLst>
                    <a:gd name="adj" fmla="val 16667"/>
                  </a:avLst>
                </a:prstGeom>
                <a:solidFill>
                  <a:srgbClr val="FFFFFF"/>
                </a:solidFill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lIns="18000" tIns="252000" rIns="18000" bIns="0"/>
                <a:lstStyle/>
                <a:p>
                  <a:pPr defTabSz="603220" eaLnBrk="0" hangingPunct="0">
                    <a:spcBef>
                      <a:spcPct val="15000"/>
                    </a:spcBef>
                    <a:spcAft>
                      <a:spcPct val="15000"/>
                    </a:spcAft>
                    <a:buClr>
                      <a:srgbClr val="4F81BD"/>
                    </a:buClr>
                  </a:pPr>
                  <a:r>
                    <a:rPr lang="en-GB" sz="500" b="1">
                      <a:solidFill>
                        <a:srgbClr val="FFFFFF"/>
                      </a:solidFill>
                      <a:latin typeface="Arial" pitchFamily="34" charset="0"/>
                      <a:cs typeface="Arial" pitchFamily="34" charset="0"/>
                    </a:rPr>
                    <a:t>R 255</a:t>
                  </a:r>
                  <a:br>
                    <a:rPr lang="en-GB" sz="500" b="1">
                      <a:solidFill>
                        <a:srgbClr val="FFFFFF"/>
                      </a:solidFill>
                      <a:latin typeface="Arial" pitchFamily="34" charset="0"/>
                      <a:cs typeface="Arial" pitchFamily="34" charset="0"/>
                    </a:rPr>
                  </a:br>
                  <a:r>
                    <a:rPr lang="en-GB" sz="500" b="1">
                      <a:solidFill>
                        <a:srgbClr val="FFFFFF"/>
                      </a:solidFill>
                      <a:latin typeface="Arial" pitchFamily="34" charset="0"/>
                      <a:cs typeface="Arial" pitchFamily="34" charset="0"/>
                    </a:rPr>
                    <a:t>G 255</a:t>
                  </a:r>
                  <a:br>
                    <a:rPr lang="en-GB" sz="500" b="1">
                      <a:solidFill>
                        <a:srgbClr val="FFFFFF"/>
                      </a:solidFill>
                      <a:latin typeface="Arial" pitchFamily="34" charset="0"/>
                      <a:cs typeface="Arial" pitchFamily="34" charset="0"/>
                    </a:rPr>
                  </a:br>
                  <a:r>
                    <a:rPr lang="en-GB" sz="500" b="1">
                      <a:solidFill>
                        <a:srgbClr val="FFFFFF"/>
                      </a:solidFill>
                      <a:latin typeface="Arial" pitchFamily="34" charset="0"/>
                      <a:cs typeface="Arial" pitchFamily="34" charset="0"/>
                    </a:rPr>
                    <a:t>B 255</a:t>
                  </a:r>
                </a:p>
              </p:txBody>
            </p:sp>
            <p:sp>
              <p:nvSpPr>
                <p:cNvPr id="1065" name="Rectangle 66"/>
                <p:cNvSpPr>
                  <a:spLocks noChangeArrowheads="1"/>
                </p:cNvSpPr>
                <p:nvPr/>
              </p:nvSpPr>
              <p:spPr bwMode="auto">
                <a:xfrm>
                  <a:off x="1761" y="4343"/>
                  <a:ext cx="499" cy="11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18000" tIns="0" rIns="36000" bIns="0" anchor="ctr"/>
                <a:lstStyle/>
                <a:p>
                  <a:pPr algn="r" defTabSz="603220" eaLnBrk="0" hangingPunct="0">
                    <a:spcBef>
                      <a:spcPct val="15000"/>
                    </a:spcBef>
                    <a:spcAft>
                      <a:spcPct val="15000"/>
                    </a:spcAft>
                    <a:buClr>
                      <a:srgbClr val="4F81BD"/>
                    </a:buClr>
                  </a:pPr>
                  <a:r>
                    <a:rPr lang="en-GB" sz="500" b="1">
                      <a:solidFill>
                        <a:srgbClr val="FFFFFF"/>
                      </a:solidFill>
                      <a:latin typeface="Arial" pitchFamily="34" charset="0"/>
                      <a:cs typeface="Arial" pitchFamily="34" charset="0"/>
                    </a:rPr>
                    <a:t>Supporting colors:</a:t>
                  </a:r>
                </a:p>
              </p:txBody>
            </p:sp>
          </p:grpSp>
          <p:sp>
            <p:nvSpPr>
              <p:cNvPr id="1056" name="Rectangle 68"/>
              <p:cNvSpPr>
                <a:spLocks noChangeArrowheads="1"/>
              </p:cNvSpPr>
              <p:nvPr/>
            </p:nvSpPr>
            <p:spPr bwMode="auto">
              <a:xfrm>
                <a:off x="408" y="4343"/>
                <a:ext cx="499" cy="11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18000" tIns="0" rIns="36000" bIns="0" anchor="ctr"/>
              <a:lstStyle/>
              <a:p>
                <a:pPr algn="r" defTabSz="603220" eaLnBrk="0" hangingPunct="0">
                  <a:spcBef>
                    <a:spcPct val="15000"/>
                  </a:spcBef>
                  <a:spcAft>
                    <a:spcPct val="15000"/>
                  </a:spcAft>
                  <a:buClr>
                    <a:srgbClr val="4F81BD"/>
                  </a:buClr>
                </a:pPr>
                <a:r>
                  <a:rPr lang="en-GB" sz="500" b="1">
                    <a:solidFill>
                      <a:srgbClr val="FFFFFF"/>
                    </a:solidFill>
                    <a:latin typeface="Arial" pitchFamily="34" charset="0"/>
                    <a:cs typeface="Arial" pitchFamily="34" charset="0"/>
                  </a:rPr>
                  <a:t>Primary colors:</a:t>
                </a:r>
              </a:p>
            </p:txBody>
          </p:sp>
        </p:grpSp>
        <p:sp>
          <p:nvSpPr>
            <p:cNvPr id="1045" name="AutoShape 57"/>
            <p:cNvSpPr>
              <a:spLocks noChangeArrowheads="1"/>
            </p:cNvSpPr>
            <p:nvPr/>
          </p:nvSpPr>
          <p:spPr bwMode="auto">
            <a:xfrm>
              <a:off x="1474753" y="5171222"/>
              <a:ext cx="287372" cy="134825"/>
            </a:xfrm>
            <a:prstGeom prst="roundRect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lIns="18000" tIns="252000" rIns="18000" bIns="0"/>
            <a:lstStyle/>
            <a:p>
              <a:pPr defTabSz="603220" eaLnBrk="0" hangingPunct="0">
                <a:spcBef>
                  <a:spcPct val="15000"/>
                </a:spcBef>
                <a:spcAft>
                  <a:spcPct val="15000"/>
                </a:spcAft>
                <a:buClr>
                  <a:srgbClr val="4F81BD"/>
                </a:buClr>
              </a:pPr>
              <a:endParaRPr lang="en-US" sz="500" b="1">
                <a:solidFill>
                  <a:srgbClr val="FFFFFF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046" name="AutoShape 58"/>
            <p:cNvSpPr>
              <a:spLocks noChangeArrowheads="1"/>
            </p:cNvSpPr>
            <p:nvPr/>
          </p:nvSpPr>
          <p:spPr bwMode="auto">
            <a:xfrm>
              <a:off x="1835159" y="5171222"/>
              <a:ext cx="287372" cy="134825"/>
            </a:xfrm>
            <a:prstGeom prst="roundRect">
              <a:avLst>
                <a:gd name="adj" fmla="val 16667"/>
              </a:avLst>
            </a:prstGeom>
            <a:solidFill>
              <a:schemeClr val="accent2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lIns="18000" tIns="252000" rIns="18000" bIns="0"/>
            <a:lstStyle/>
            <a:p>
              <a:pPr defTabSz="603220" eaLnBrk="0" hangingPunct="0">
                <a:spcBef>
                  <a:spcPct val="15000"/>
                </a:spcBef>
                <a:spcAft>
                  <a:spcPct val="15000"/>
                </a:spcAft>
                <a:buClr>
                  <a:srgbClr val="4F81BD"/>
                </a:buClr>
              </a:pPr>
              <a:endParaRPr lang="en-US" sz="500" b="1">
                <a:solidFill>
                  <a:srgbClr val="FFFFFF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5" name="AutoShape 59"/>
            <p:cNvSpPr>
              <a:spLocks noChangeArrowheads="1"/>
            </p:cNvSpPr>
            <p:nvPr/>
          </p:nvSpPr>
          <p:spPr bwMode="auto">
            <a:xfrm>
              <a:off x="2195207" y="5170855"/>
              <a:ext cx="287374" cy="134923"/>
            </a:xfrm>
            <a:prstGeom prst="roundRect">
              <a:avLst>
                <a:gd name="adj" fmla="val 16667"/>
              </a:avLst>
            </a:prstGeom>
            <a:solidFill>
              <a:schemeClr val="accent3"/>
            </a:solidFill>
            <a:ln w="9525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 lIns="18000" tIns="252000" rIns="18000" bIns="0"/>
            <a:lstStyle/>
            <a:p>
              <a:pPr defTabSz="604617" eaLnBrk="0" fontAlgn="auto" hangingPunct="0">
                <a:spcBef>
                  <a:spcPct val="15000"/>
                </a:spcBef>
                <a:spcAft>
                  <a:spcPct val="15000"/>
                </a:spcAft>
                <a:buClr>
                  <a:srgbClr val="4F81BD"/>
                </a:buClr>
                <a:defRPr/>
              </a:pPr>
              <a:r>
                <a:rPr lang="en-US" sz="500" b="1" dirty="0">
                  <a:solidFill>
                    <a:srgbClr val="FFFFFF"/>
                  </a:solidFill>
                  <a:latin typeface="Arial"/>
                  <a:ea typeface="+mn-ea"/>
                  <a:cs typeface="Arial"/>
                </a:rPr>
                <a:t>R 127</a:t>
              </a:r>
              <a:br>
                <a:rPr lang="en-US" sz="500" b="1" dirty="0">
                  <a:solidFill>
                    <a:srgbClr val="FFFFFF"/>
                  </a:solidFill>
                  <a:latin typeface="Arial"/>
                  <a:ea typeface="+mn-ea"/>
                  <a:cs typeface="Arial"/>
                </a:rPr>
              </a:br>
              <a:r>
                <a:rPr lang="en-US" sz="500" b="1" dirty="0">
                  <a:solidFill>
                    <a:srgbClr val="FFFFFF"/>
                  </a:solidFill>
                  <a:latin typeface="Arial"/>
                  <a:ea typeface="+mn-ea"/>
                  <a:cs typeface="Arial"/>
                </a:rPr>
                <a:t>G 16</a:t>
              </a:r>
              <a:br>
                <a:rPr lang="en-US" sz="500" b="1" dirty="0">
                  <a:solidFill>
                    <a:srgbClr val="FFFFFF"/>
                  </a:solidFill>
                  <a:latin typeface="Arial"/>
                  <a:ea typeface="+mn-ea"/>
                  <a:cs typeface="Arial"/>
                </a:rPr>
              </a:br>
              <a:r>
                <a:rPr lang="en-US" sz="500" b="1" dirty="0">
                  <a:solidFill>
                    <a:srgbClr val="FFFFFF"/>
                  </a:solidFill>
                  <a:latin typeface="Arial"/>
                  <a:ea typeface="+mn-ea"/>
                  <a:cs typeface="Arial"/>
                </a:rPr>
                <a:t>B 162</a:t>
              </a:r>
            </a:p>
          </p:txBody>
        </p:sp>
        <p:sp>
          <p:nvSpPr>
            <p:cNvPr id="1048" name="AutoShape 60"/>
            <p:cNvSpPr>
              <a:spLocks noChangeArrowheads="1"/>
            </p:cNvSpPr>
            <p:nvPr/>
          </p:nvSpPr>
          <p:spPr bwMode="auto">
            <a:xfrm>
              <a:off x="4715233" y="5171222"/>
              <a:ext cx="287372" cy="134825"/>
            </a:xfrm>
            <a:prstGeom prst="roundRect">
              <a:avLst>
                <a:gd name="adj" fmla="val 16667"/>
              </a:avLst>
            </a:prstGeom>
            <a:solidFill>
              <a:srgbClr val="A8BBC0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lIns="18000" tIns="252000" rIns="18000" bIns="0"/>
            <a:lstStyle/>
            <a:p>
              <a:pPr defTabSz="603220" eaLnBrk="0" hangingPunct="0">
                <a:spcBef>
                  <a:spcPct val="15000"/>
                </a:spcBef>
                <a:spcAft>
                  <a:spcPct val="15000"/>
                </a:spcAft>
                <a:buClr>
                  <a:srgbClr val="4F81BD"/>
                </a:buClr>
              </a:pPr>
              <a:endParaRPr lang="en-US" sz="500" b="1">
                <a:solidFill>
                  <a:srgbClr val="FFFFFF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049" name="AutoShape 61"/>
            <p:cNvSpPr>
              <a:spLocks noChangeArrowheads="1"/>
            </p:cNvSpPr>
            <p:nvPr/>
          </p:nvSpPr>
          <p:spPr bwMode="auto">
            <a:xfrm>
              <a:off x="4354827" y="5171222"/>
              <a:ext cx="287372" cy="134825"/>
            </a:xfrm>
            <a:prstGeom prst="roundRect">
              <a:avLst>
                <a:gd name="adj" fmla="val 16667"/>
              </a:avLst>
            </a:prstGeom>
            <a:solidFill>
              <a:srgbClr val="68717A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lIns="18000" tIns="252000" rIns="18000" bIns="0"/>
            <a:lstStyle/>
            <a:p>
              <a:pPr defTabSz="603220" eaLnBrk="0" hangingPunct="0">
                <a:spcBef>
                  <a:spcPct val="15000"/>
                </a:spcBef>
                <a:spcAft>
                  <a:spcPct val="15000"/>
                </a:spcAft>
                <a:buClr>
                  <a:srgbClr val="4F81BD"/>
                </a:buClr>
              </a:pPr>
              <a:endParaRPr lang="en-US" sz="500" b="1">
                <a:solidFill>
                  <a:srgbClr val="FFFFFF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8" name="AutoShape 62"/>
            <p:cNvSpPr>
              <a:spLocks noChangeArrowheads="1"/>
            </p:cNvSpPr>
            <p:nvPr/>
          </p:nvSpPr>
          <p:spPr bwMode="auto">
            <a:xfrm>
              <a:off x="5075303" y="5170855"/>
              <a:ext cx="287374" cy="134923"/>
            </a:xfrm>
            <a:prstGeom prst="roundRect">
              <a:avLst>
                <a:gd name="adj" fmla="val 16667"/>
              </a:avLst>
            </a:prstGeom>
            <a:solidFill>
              <a:schemeClr val="accent6"/>
            </a:solidFill>
            <a:ln w="9525" algn="ctr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 lIns="18000" tIns="252000" rIns="18000" bIns="0"/>
            <a:lstStyle/>
            <a:p>
              <a:pPr defTabSz="604617" eaLnBrk="0" fontAlgn="auto" hangingPunct="0">
                <a:spcBef>
                  <a:spcPct val="15000"/>
                </a:spcBef>
                <a:spcAft>
                  <a:spcPct val="15000"/>
                </a:spcAft>
                <a:buClr>
                  <a:srgbClr val="4F81BD"/>
                </a:buClr>
                <a:defRPr/>
              </a:pPr>
              <a:endParaRPr lang="en-US" sz="500" b="1" dirty="0">
                <a:solidFill>
                  <a:srgbClr val="FFFFFF"/>
                </a:solidFill>
                <a:latin typeface="Arial"/>
                <a:ea typeface="+mn-ea"/>
                <a:cs typeface="Arial"/>
              </a:endParaRPr>
            </a:p>
          </p:txBody>
        </p:sp>
        <p:sp>
          <p:nvSpPr>
            <p:cNvPr id="1051" name="AutoShape 64"/>
            <p:cNvSpPr>
              <a:spLocks noChangeArrowheads="1"/>
            </p:cNvSpPr>
            <p:nvPr/>
          </p:nvSpPr>
          <p:spPr bwMode="auto">
            <a:xfrm>
              <a:off x="3994420" y="5171222"/>
              <a:ext cx="287372" cy="134825"/>
            </a:xfrm>
            <a:prstGeom prst="roundRect">
              <a:avLst>
                <a:gd name="adj" fmla="val 16667"/>
              </a:avLst>
            </a:prstGeom>
            <a:solidFill>
              <a:srgbClr val="000000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lIns="18000" tIns="252000" rIns="18000" bIns="0"/>
            <a:lstStyle/>
            <a:p>
              <a:pPr defTabSz="603220" eaLnBrk="0" hangingPunct="0">
                <a:spcBef>
                  <a:spcPct val="15000"/>
                </a:spcBef>
                <a:spcAft>
                  <a:spcPct val="15000"/>
                </a:spcAft>
                <a:buClr>
                  <a:srgbClr val="4F81BD"/>
                </a:buClr>
              </a:pPr>
              <a:endParaRPr lang="en-US" sz="500" b="1">
                <a:solidFill>
                  <a:srgbClr val="FFFFFF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052" name="AutoShape 65"/>
            <p:cNvSpPr>
              <a:spLocks noChangeArrowheads="1"/>
            </p:cNvSpPr>
            <p:nvPr/>
          </p:nvSpPr>
          <p:spPr bwMode="auto">
            <a:xfrm>
              <a:off x="3635602" y="5171222"/>
              <a:ext cx="287372" cy="134825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lIns="18000" tIns="252000" rIns="18000" bIns="0"/>
            <a:lstStyle/>
            <a:p>
              <a:pPr defTabSz="603220" eaLnBrk="0" hangingPunct="0">
                <a:spcBef>
                  <a:spcPct val="15000"/>
                </a:spcBef>
                <a:spcAft>
                  <a:spcPct val="15000"/>
                </a:spcAft>
                <a:buClr>
                  <a:srgbClr val="4F81BD"/>
                </a:buClr>
              </a:pPr>
              <a:endParaRPr lang="en-US" sz="500" b="1">
                <a:solidFill>
                  <a:srgbClr val="FFFFFF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053" name="Rectangle 66"/>
            <p:cNvSpPr>
              <a:spLocks noChangeArrowheads="1"/>
            </p:cNvSpPr>
            <p:nvPr/>
          </p:nvSpPr>
          <p:spPr bwMode="auto">
            <a:xfrm>
              <a:off x="2795713" y="5171222"/>
              <a:ext cx="792258" cy="1348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18000" tIns="0" rIns="36000" bIns="0" anchor="ctr"/>
            <a:lstStyle/>
            <a:p>
              <a:pPr algn="r" defTabSz="603220" eaLnBrk="0" hangingPunct="0">
                <a:spcBef>
                  <a:spcPct val="15000"/>
                </a:spcBef>
                <a:spcAft>
                  <a:spcPct val="15000"/>
                </a:spcAft>
                <a:buClr>
                  <a:srgbClr val="4F81BD"/>
                </a:buClr>
              </a:pPr>
              <a:r>
                <a:rPr lang="en-GB" sz="500" b="1">
                  <a:solidFill>
                    <a:srgbClr val="FFFFFF"/>
                  </a:solidFill>
                  <a:latin typeface="Arial" pitchFamily="34" charset="0"/>
                  <a:cs typeface="Arial" pitchFamily="34" charset="0"/>
                </a:rPr>
                <a:t>Supporting colors:</a:t>
              </a:r>
            </a:p>
          </p:txBody>
        </p:sp>
        <p:sp>
          <p:nvSpPr>
            <p:cNvPr id="1054" name="Rectangle 68"/>
            <p:cNvSpPr>
              <a:spLocks noChangeArrowheads="1"/>
            </p:cNvSpPr>
            <p:nvPr/>
          </p:nvSpPr>
          <p:spPr bwMode="auto">
            <a:xfrm>
              <a:off x="647565" y="5171222"/>
              <a:ext cx="792258" cy="1348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18000" tIns="0" rIns="36000" bIns="0" anchor="ctr"/>
            <a:lstStyle/>
            <a:p>
              <a:pPr algn="r" defTabSz="603220" eaLnBrk="0" hangingPunct="0">
                <a:spcBef>
                  <a:spcPct val="15000"/>
                </a:spcBef>
                <a:spcAft>
                  <a:spcPct val="15000"/>
                </a:spcAft>
                <a:buClr>
                  <a:srgbClr val="4F81BD"/>
                </a:buClr>
              </a:pPr>
              <a:r>
                <a:rPr lang="en-US" sz="500" b="1" dirty="0">
                  <a:solidFill>
                    <a:srgbClr val="FFFFFF"/>
                  </a:solidFill>
                  <a:latin typeface="Arial" pitchFamily="34" charset="0"/>
                  <a:cs typeface="Arial" pitchFamily="34" charset="0"/>
                </a:rPr>
                <a:t>Primary colors:</a:t>
              </a:r>
            </a:p>
          </p:txBody>
        </p:sp>
      </p:grp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17513" y="279400"/>
            <a:ext cx="8229600" cy="311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17513" y="1089028"/>
            <a:ext cx="8229600" cy="31571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17521" y="4718049"/>
            <a:ext cx="314325" cy="268288"/>
          </a:xfrm>
          <a:prstGeom prst="rect">
            <a:avLst/>
          </a:prstGeom>
        </p:spPr>
        <p:txBody>
          <a:bodyPr lIns="0" tIns="45718" rIns="0" bIns="45718" anchor="ctr"/>
          <a:lstStyle>
            <a:defPPr>
              <a:defRPr lang="en-US"/>
            </a:defPPr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algn="l" defTabSz="457178" fontAlgn="auto">
              <a:spcBef>
                <a:spcPts val="0"/>
              </a:spcBef>
              <a:spcAft>
                <a:spcPts val="0"/>
              </a:spcAft>
              <a:defRPr/>
            </a:pPr>
            <a:fld id="{ACAE5471-9A65-4ED4-92A5-CABD06A5C240}" type="slidenum">
              <a:rPr lang="en-US" sz="1000" smtClean="0">
                <a:solidFill>
                  <a:prstClr val="black"/>
                </a:solidFill>
                <a:latin typeface="Arial"/>
                <a:ea typeface="+mn-ea"/>
                <a:cs typeface="Arial"/>
              </a:rPr>
              <a:pPr algn="l" defTabSz="457178"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en-US" sz="1000" dirty="0">
              <a:solidFill>
                <a:prstClr val="black"/>
              </a:solidFill>
              <a:latin typeface="Arial"/>
              <a:ea typeface="+mn-ea"/>
              <a:cs typeface="Arial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/>
  <p:txStyles>
    <p:titleStyle>
      <a:lvl1pPr algn="l" defTabSz="457178" rtl="0" eaLnBrk="1" fontAlgn="base" hangingPunct="1">
        <a:spcBef>
          <a:spcPct val="0"/>
        </a:spcBef>
        <a:spcAft>
          <a:spcPct val="0"/>
        </a:spcAft>
        <a:defRPr b="1" kern="1200">
          <a:solidFill>
            <a:schemeClr val="tx1"/>
          </a:solidFill>
          <a:latin typeface="Arial"/>
          <a:ea typeface="ヒラギノ角ゴ Pro W3" charset="0"/>
          <a:cs typeface="Arial"/>
        </a:defRPr>
      </a:lvl1pPr>
      <a:lvl2pPr algn="l" defTabSz="457178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  <a:cs typeface="Arial" pitchFamily="34" charset="0"/>
        </a:defRPr>
      </a:lvl2pPr>
      <a:lvl3pPr algn="l" defTabSz="457178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  <a:cs typeface="Arial" pitchFamily="34" charset="0"/>
        </a:defRPr>
      </a:lvl3pPr>
      <a:lvl4pPr algn="l" defTabSz="457178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  <a:cs typeface="Arial" pitchFamily="34" charset="0"/>
        </a:defRPr>
      </a:lvl4pPr>
      <a:lvl5pPr algn="l" defTabSz="457178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  <a:cs typeface="Arial" pitchFamily="34" charset="0"/>
        </a:defRPr>
      </a:lvl5pPr>
      <a:lvl6pPr marL="457178" algn="l" defTabSz="457178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6pPr>
      <a:lvl7pPr marL="914355" algn="l" defTabSz="457178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7pPr>
      <a:lvl8pPr marL="1371532" algn="l" defTabSz="457178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8pPr>
      <a:lvl9pPr marL="1828709" algn="l" defTabSz="457178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9pPr>
    </p:titleStyle>
    <p:bodyStyle>
      <a:lvl1pPr marL="230177" indent="-230177" algn="l" defTabSz="457178" rtl="0" eaLnBrk="1" fontAlgn="base" hangingPunct="1">
        <a:spcBef>
          <a:spcPct val="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ヒラギノ角ゴ Pro W3" charset="0"/>
          <a:cs typeface="ヒラギノ角ゴ Pro W3" charset="0"/>
        </a:defRPr>
      </a:lvl1pPr>
      <a:lvl2pPr marL="458765" indent="-228588" algn="l" defTabSz="457178" rtl="0" eaLnBrk="1" fontAlgn="base" hangingPunct="1">
        <a:spcBef>
          <a:spcPct val="0"/>
        </a:spcBef>
        <a:spcAft>
          <a:spcPct val="0"/>
        </a:spcAft>
        <a:buFont typeface="Lucida Grande"/>
        <a:buChar char="-"/>
        <a:defRPr kern="1200">
          <a:solidFill>
            <a:schemeClr val="tx1"/>
          </a:solidFill>
          <a:latin typeface="+mn-lt"/>
          <a:ea typeface="ヒラギノ角ゴ Pro W3" charset="0"/>
          <a:cs typeface="ヒラギノ角ゴ Pro W3"/>
        </a:defRPr>
      </a:lvl2pPr>
      <a:lvl3pPr marL="684179" indent="-225413" algn="l" defTabSz="457178" rtl="0" eaLnBrk="1" fontAlgn="base" hangingPunct="1">
        <a:spcBef>
          <a:spcPct val="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ヒラギノ角ゴ Pro W3" charset="0"/>
          <a:cs typeface="ヒラギノ角ゴ Pro W3"/>
        </a:defRPr>
      </a:lvl3pPr>
      <a:lvl4pPr marL="912768" indent="-228588" algn="l" defTabSz="457178" rtl="0" eaLnBrk="1" fontAlgn="base" hangingPunct="1">
        <a:spcBef>
          <a:spcPct val="0"/>
        </a:spcBef>
        <a:spcAft>
          <a:spcPct val="0"/>
        </a:spcAft>
        <a:buFont typeface="Lucida Grande"/>
        <a:buChar char="-"/>
        <a:defRPr kern="1200">
          <a:solidFill>
            <a:schemeClr val="tx1"/>
          </a:solidFill>
          <a:latin typeface="+mn-lt"/>
          <a:ea typeface="ヒラギノ角ゴ Pro W3" charset="0"/>
          <a:cs typeface="ヒラギノ角ゴ Pro W3"/>
        </a:defRPr>
      </a:lvl4pPr>
      <a:lvl5pPr marL="1142944" indent="-230177" algn="l" defTabSz="457178" rtl="0" eaLnBrk="1" fontAlgn="base" hangingPunct="1">
        <a:spcBef>
          <a:spcPct val="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ヒラギノ角ゴ Pro W3" charset="0"/>
          <a:cs typeface="ヒラギノ角ゴ Pro W3"/>
        </a:defRPr>
      </a:lvl5pPr>
      <a:lvl6pPr marL="2514474" indent="-228588" algn="l" defTabSz="457178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52" indent="-228588" algn="l" defTabSz="457178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29" indent="-228588" algn="l" defTabSz="457178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06" indent="-228588" algn="l" defTabSz="457178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1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8" algn="l" defTabSz="4571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5" algn="l" defTabSz="4571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2" algn="l" defTabSz="4571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9" algn="l" defTabSz="4571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6" algn="l" defTabSz="4571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4" algn="l" defTabSz="4571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4571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8" algn="l" defTabSz="4571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ctrTitle" sz="quarter"/>
          </p:nvPr>
        </p:nvSpPr>
        <p:spPr>
          <a:xfrm>
            <a:off x="197768" y="1563638"/>
            <a:ext cx="8748464" cy="1102519"/>
          </a:xfrm>
        </p:spPr>
        <p:txBody>
          <a:bodyPr/>
          <a:lstStyle/>
          <a:p>
            <a:pPr algn="l"/>
            <a:r>
              <a:rPr lang="en-US" altLang="zh-CN" sz="3200" b="1" dirty="0">
                <a:solidFill>
                  <a:srgbClr val="324395"/>
                </a:solidFill>
              </a:rPr>
              <a:t>Views on Network Energy Saving for Rel-19</a:t>
            </a:r>
            <a:endParaRPr lang="zh-CN" altLang="en-US" sz="2800" b="1" dirty="0">
              <a:solidFill>
                <a:srgbClr val="324395"/>
              </a:solidFill>
            </a:endParaRPr>
          </a:p>
        </p:txBody>
      </p:sp>
      <p:sp>
        <p:nvSpPr>
          <p:cNvPr id="3" name="标题 3"/>
          <p:cNvSpPr txBox="1">
            <a:spLocks/>
          </p:cNvSpPr>
          <p:nvPr/>
        </p:nvSpPr>
        <p:spPr>
          <a:xfrm>
            <a:off x="827584" y="3507854"/>
            <a:ext cx="7772400" cy="1102519"/>
          </a:xfrm>
          <a:prstGeom prst="rect">
            <a:avLst/>
          </a:prstGeom>
        </p:spPr>
        <p:txBody>
          <a:bodyPr lIns="91438" tIns="45719" rIns="91438" bIns="45719" anchor="ctr" anchorCtr="1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0" cap="none" spc="0" normalizeH="0" baseline="0" noProof="0" dirty="0">
                <a:ln>
                  <a:noFill/>
                </a:ln>
                <a:solidFill>
                  <a:srgbClr val="324395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China Telecom</a:t>
            </a:r>
          </a:p>
          <a:p>
            <a:pPr lvl="0" algn="ctr">
              <a:defRPr/>
            </a:pPr>
            <a:r>
              <a:rPr lang="en-US" altLang="zh-CN" sz="2000" kern="0" dirty="0">
                <a:solidFill>
                  <a:srgbClr val="324395"/>
                </a:solidFill>
                <a:latin typeface="+mj-lt"/>
                <a:ea typeface="+mj-ea"/>
                <a:cs typeface="+mj-cs"/>
              </a:rPr>
              <a:t>Dec,</a:t>
            </a:r>
            <a:r>
              <a:rPr lang="zh-CN" altLang="en-US" sz="2000" kern="0" dirty="0">
                <a:solidFill>
                  <a:srgbClr val="324395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altLang="zh-CN" sz="2000" kern="0" dirty="0">
                <a:solidFill>
                  <a:srgbClr val="324395"/>
                </a:solidFill>
                <a:latin typeface="+mj-lt"/>
                <a:ea typeface="+mj-ea"/>
                <a:cs typeface="+mj-cs"/>
              </a:rPr>
              <a:t>2023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107504" y="195486"/>
            <a:ext cx="3354893" cy="1169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altLang="zh-CN" sz="1400" dirty="0"/>
              <a:t>3GPP TSG RAN </a:t>
            </a:r>
            <a:r>
              <a:rPr lang="en-US" altLang="zh-CN" sz="1400" dirty="0"/>
              <a:t>Meeting #102</a:t>
            </a:r>
            <a:endParaRPr lang="en-GB" altLang="zh-CN" sz="1400" dirty="0"/>
          </a:p>
          <a:p>
            <a:r>
              <a:rPr lang="en-US" altLang="zh-CN" sz="1400" b="0" i="0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Edinburgh, Scotland</a:t>
            </a:r>
            <a:r>
              <a:rPr lang="fi-FI" altLang="zh-CN" sz="1400" dirty="0"/>
              <a:t>, Dec 11 - 15, 2023</a:t>
            </a:r>
          </a:p>
          <a:p>
            <a:r>
              <a:rPr lang="en-US" altLang="zh-CN" sz="1400" dirty="0"/>
              <a:t>Agenda: 8.1.1.5</a:t>
            </a:r>
          </a:p>
          <a:p>
            <a:r>
              <a:rPr lang="en-US" altLang="zh-CN" sz="1400" dirty="0"/>
              <a:t>Document for: discussion</a:t>
            </a:r>
          </a:p>
          <a:p>
            <a:r>
              <a:rPr lang="en-US" altLang="zh-CN" sz="1400" b="0" i="0" u="none" strike="noStrike" baseline="0">
                <a:solidFill>
                  <a:srgbClr val="000000"/>
                </a:solidFill>
                <a:latin typeface="Arial" panose="020B0604020202020204" pitchFamily="34" charset="0"/>
              </a:rPr>
              <a:t>RP-233573</a:t>
            </a:r>
            <a:endParaRPr lang="en-US" altLang="zh-CN" sz="1400" dirty="0"/>
          </a:p>
        </p:txBody>
      </p:sp>
    </p:spTree>
    <p:extLst>
      <p:ext uri="{BB962C8B-B14F-4D97-AF65-F5344CB8AC3E}">
        <p14:creationId xmlns:p14="http://schemas.microsoft.com/office/powerpoint/2010/main" val="227158561"/>
      </p:ext>
    </p:extLst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Background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0E1D707-743A-4DE1-9ADF-A19E5F8506DA}" type="slidenum">
              <a:rPr lang="en-US" smtClean="0"/>
              <a:pPr>
                <a:defRPr/>
              </a:pPr>
              <a:t>2</a:t>
            </a:fld>
            <a:endParaRPr lang="en-US" dirty="0"/>
          </a:p>
        </p:txBody>
      </p:sp>
      <p:sp>
        <p:nvSpPr>
          <p:cNvPr id="11" name="内容占位符 2">
            <a:extLst>
              <a:ext uri="{FF2B5EF4-FFF2-40B4-BE49-F238E27FC236}">
                <a16:creationId xmlns:a16="http://schemas.microsoft.com/office/drawing/2014/main" id="{F07B097D-BDC1-6F14-C52E-2B2FE6C50D2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3528" y="987574"/>
            <a:ext cx="8030025" cy="2952328"/>
          </a:xfrm>
        </p:spPr>
        <p:txBody>
          <a:bodyPr/>
          <a:lstStyle/>
          <a:p>
            <a:pPr marL="263519" lvl="1" indent="-263519" algn="just">
              <a:lnSpc>
                <a:spcPct val="130000"/>
              </a:lnSpc>
              <a:buClr>
                <a:srgbClr val="FF6600"/>
              </a:buClr>
              <a:buFont typeface="Wingdings" pitchFamily="2" charset="2"/>
              <a:buChar char="n"/>
            </a:pPr>
            <a:r>
              <a:rPr lang="en-US" altLang="zh-CN" sz="1400" b="1" dirty="0"/>
              <a:t>Work in Rel-18 NES</a:t>
            </a:r>
          </a:p>
          <a:p>
            <a:pPr marL="527037" lvl="2" algn="just">
              <a:lnSpc>
                <a:spcPct val="100000"/>
              </a:lnSpc>
              <a:buClr>
                <a:srgbClr val="0000FF"/>
              </a:buClr>
              <a:buFont typeface="Wingdings" panose="05000000000000000000" pitchFamily="2" charset="2"/>
              <a:buChar char="Ø"/>
            </a:pPr>
            <a:r>
              <a:rPr lang="en-US" altLang="zh-CN" sz="1100" dirty="0"/>
              <a:t>In Rel-18 NES SI, </a:t>
            </a:r>
            <a:r>
              <a:rPr lang="en-US" altLang="zh-CN" sz="1100" b="1" dirty="0"/>
              <a:t>~20 </a:t>
            </a:r>
            <a:r>
              <a:rPr lang="en-GB" altLang="zh-CN" sz="1100" b="1" dirty="0"/>
              <a:t>NES techniques</a:t>
            </a:r>
            <a:r>
              <a:rPr lang="en-GB" altLang="zh-CN" sz="1100" dirty="0"/>
              <a:t> in time/spatial/power/frequency domain</a:t>
            </a:r>
            <a:r>
              <a:rPr lang="en-US" altLang="zh-CN" sz="1100" dirty="0"/>
              <a:t> are studied and evaluated with results drafted </a:t>
            </a:r>
            <a:r>
              <a:rPr lang="en-US" altLang="zh-CN" sz="1100" b="1" dirty="0"/>
              <a:t>in TR 38.864</a:t>
            </a:r>
          </a:p>
          <a:p>
            <a:pPr lvl="1" algn="just">
              <a:lnSpc>
                <a:spcPct val="100000"/>
              </a:lnSpc>
              <a:buClr>
                <a:srgbClr val="0000FF"/>
              </a:buClr>
              <a:buFont typeface="Wingdings" panose="05000000000000000000" pitchFamily="2" charset="2"/>
              <a:buChar char="Ø"/>
            </a:pPr>
            <a:r>
              <a:rPr lang="en-US" altLang="zh-CN" sz="1100" dirty="0"/>
              <a:t>In Rel-18 NES WI, only part of the studied techniques were included,</a:t>
            </a:r>
            <a:r>
              <a:rPr lang="zh-CN" altLang="en-US" sz="1100" dirty="0"/>
              <a:t> </a:t>
            </a:r>
            <a:r>
              <a:rPr lang="en-US" altLang="zh-CN" sz="1100" dirty="0"/>
              <a:t>and</a:t>
            </a:r>
            <a:r>
              <a:rPr lang="zh-CN" altLang="en-US" sz="1100" dirty="0"/>
              <a:t> </a:t>
            </a:r>
            <a:r>
              <a:rPr lang="en-US" altLang="zh-CN" sz="1100" dirty="0"/>
              <a:t>there</a:t>
            </a:r>
            <a:r>
              <a:rPr lang="zh-CN" altLang="en-US" sz="1100" dirty="0"/>
              <a:t> </a:t>
            </a:r>
            <a:r>
              <a:rPr lang="en-US" altLang="zh-CN" sz="1100" dirty="0"/>
              <a:t>are</a:t>
            </a:r>
            <a:r>
              <a:rPr lang="zh-CN" altLang="en-US" sz="1100" dirty="0"/>
              <a:t> </a:t>
            </a:r>
            <a:r>
              <a:rPr lang="en-US" altLang="zh-CN" sz="1100" dirty="0"/>
              <a:t>also leftovers for the techniques</a:t>
            </a:r>
          </a:p>
          <a:p>
            <a:pPr lvl="1" algn="just">
              <a:lnSpc>
                <a:spcPct val="100000"/>
              </a:lnSpc>
              <a:buClr>
                <a:srgbClr val="0000FF"/>
              </a:buClr>
              <a:buFont typeface="Wingdings" panose="05000000000000000000" pitchFamily="2" charset="2"/>
              <a:buChar char="Ø"/>
            </a:pPr>
            <a:endParaRPr lang="en-US" altLang="zh-CN" sz="1100" dirty="0"/>
          </a:p>
          <a:p>
            <a:pPr marL="263519" lvl="1" indent="-263519" algn="just">
              <a:lnSpc>
                <a:spcPct val="130000"/>
              </a:lnSpc>
              <a:buClr>
                <a:srgbClr val="FF6600"/>
              </a:buClr>
              <a:buFont typeface="Wingdings" pitchFamily="2" charset="2"/>
              <a:buChar char="n"/>
            </a:pPr>
            <a:r>
              <a:rPr lang="en-US" altLang="zh-CN" sz="1400" b="1" dirty="0"/>
              <a:t>Based on the outcome of RAN#101 and summary from RAN chair, the following techniques can be considered as objectives for Rel-19 NES</a:t>
            </a:r>
          </a:p>
          <a:p>
            <a:pPr marL="527037" lvl="2" algn="just">
              <a:lnSpc>
                <a:spcPct val="100000"/>
              </a:lnSpc>
              <a:buClr>
                <a:srgbClr val="0000FF"/>
              </a:buClr>
              <a:buFont typeface="Wingdings" panose="05000000000000000000" pitchFamily="2" charset="2"/>
              <a:buChar char="Ø"/>
            </a:pPr>
            <a:r>
              <a:rPr lang="en-US" altLang="zh-CN" sz="1100" dirty="0"/>
              <a:t>On-demand SSB/SIB1 transmission</a:t>
            </a:r>
          </a:p>
          <a:p>
            <a:pPr marL="527037" lvl="2" algn="just">
              <a:lnSpc>
                <a:spcPct val="100000"/>
              </a:lnSpc>
              <a:buClr>
                <a:srgbClr val="0000FF"/>
              </a:buClr>
              <a:buFont typeface="Wingdings" panose="05000000000000000000" pitchFamily="2" charset="2"/>
              <a:buChar char="Ø"/>
            </a:pPr>
            <a:r>
              <a:rPr lang="it-IT" altLang="zh-CN" sz="1100" dirty="0"/>
              <a:t>SIB1-less operation in multi-carrier scenario</a:t>
            </a:r>
          </a:p>
          <a:p>
            <a:pPr marL="527037" lvl="2" algn="just">
              <a:lnSpc>
                <a:spcPct val="100000"/>
              </a:lnSpc>
              <a:buClr>
                <a:srgbClr val="0000FF"/>
              </a:buClr>
              <a:buFont typeface="Wingdings" panose="05000000000000000000" pitchFamily="2" charset="2"/>
              <a:buChar char="Ø"/>
            </a:pPr>
            <a:r>
              <a:rPr lang="en-US" altLang="zh-CN" sz="1100" dirty="0"/>
              <a:t>Adaptation of common signal/channel transmissions </a:t>
            </a:r>
            <a:endParaRPr lang="it-IT" altLang="zh-CN" sz="1100" dirty="0"/>
          </a:p>
          <a:p>
            <a:pPr marL="527037" lvl="2" algn="just">
              <a:lnSpc>
                <a:spcPct val="100000"/>
              </a:lnSpc>
              <a:buClr>
                <a:srgbClr val="0000FF"/>
              </a:buClr>
              <a:buFont typeface="Wingdings" panose="05000000000000000000" pitchFamily="2" charset="2"/>
              <a:buChar char="Ø"/>
            </a:pPr>
            <a:r>
              <a:rPr lang="en-US" altLang="zh-CN" sz="1100" dirty="0"/>
              <a:t>Further enhancement on Cell DTX/DRX</a:t>
            </a:r>
            <a:endParaRPr lang="en-US" altLang="zh-CN" sz="1100" kern="1200" dirty="0"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3388092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Potential scopes for NES in Rel-19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0E1D707-743A-4DE1-9ADF-A19E5F8506DA}" type="slidenum">
              <a:rPr lang="en-US" smtClean="0"/>
              <a:pPr>
                <a:defRPr/>
              </a:pPr>
              <a:t>3</a:t>
            </a:fld>
            <a:endParaRPr 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F1AAD96B-4164-6FC8-9ED8-72986E75CDE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7504" y="627534"/>
            <a:ext cx="8642350" cy="4462460"/>
          </a:xfrm>
        </p:spPr>
        <p:txBody>
          <a:bodyPr/>
          <a:lstStyle/>
          <a:p>
            <a:pPr marL="263519" lvl="1" indent="-263519" algn="just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FF6600"/>
              </a:buClr>
              <a:buFont typeface="Wingdings" pitchFamily="2" charset="2"/>
              <a:buChar char="n"/>
            </a:pPr>
            <a:r>
              <a:rPr lang="en-US" altLang="zh-CN" sz="1400" b="1" dirty="0"/>
              <a:t>On-demand SSB</a:t>
            </a:r>
            <a:endParaRPr lang="en-GB" altLang="zh-CN" sz="1400" b="1" dirty="0"/>
          </a:p>
          <a:p>
            <a:pPr marL="263519" lvl="1" indent="0" algn="just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</a:pPr>
            <a:r>
              <a:rPr lang="en-GB" altLang="zh-CN" sz="1100" dirty="0"/>
              <a:t>On-demand SSB can both considered for </a:t>
            </a:r>
            <a:r>
              <a:rPr lang="en-US" altLang="zh-CN" sz="1100" dirty="0"/>
              <a:t>for UEs in idle/inactive mode and UE in connected mode for </a:t>
            </a:r>
            <a:r>
              <a:rPr lang="en-US" altLang="zh-CN" sz="1100" dirty="0" err="1"/>
              <a:t>Scell</a:t>
            </a:r>
            <a:r>
              <a:rPr lang="en-US" altLang="zh-CN" sz="1100" dirty="0"/>
              <a:t> in CA scenario. </a:t>
            </a:r>
          </a:p>
          <a:p>
            <a:pPr lvl="2" algn="just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</a:pPr>
            <a:r>
              <a:rPr lang="en-US" altLang="zh-CN" sz="1100" kern="1200" dirty="0">
                <a:cs typeface="+mn-cs"/>
              </a:rPr>
              <a:t>The adaptation of SSB patterns can be considered to flexibly reduce the transmission of SSB for </a:t>
            </a:r>
            <a:r>
              <a:rPr lang="en-US" altLang="zh-CN" sz="1100" kern="1200" dirty="0" err="1">
                <a:cs typeface="+mn-cs"/>
              </a:rPr>
              <a:t>Scell</a:t>
            </a:r>
            <a:r>
              <a:rPr lang="en-US" altLang="zh-CN" sz="1100" kern="1200" dirty="0">
                <a:cs typeface="+mn-cs"/>
              </a:rPr>
              <a:t> in CA scenarios.</a:t>
            </a:r>
          </a:p>
          <a:p>
            <a:pPr lvl="2" algn="just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</a:pPr>
            <a:r>
              <a:rPr lang="en-US" altLang="zh-CN" sz="1100" kern="1200" dirty="0">
                <a:cs typeface="+mn-cs"/>
              </a:rPr>
              <a:t>The trigger signals/mechanism for on-demand SSB/SIB1 transmission for </a:t>
            </a:r>
            <a:r>
              <a:rPr lang="en-US" altLang="zh-CN" sz="1100" dirty="0"/>
              <a:t>UEs in idle/inactive mode and in connected mode in </a:t>
            </a:r>
            <a:r>
              <a:rPr lang="en-US" altLang="zh-CN" sz="1100" dirty="0" err="1"/>
              <a:t>Scell</a:t>
            </a:r>
            <a:r>
              <a:rPr lang="en-US" altLang="zh-CN" sz="1100" dirty="0"/>
              <a:t> of CA should be considered. </a:t>
            </a:r>
          </a:p>
          <a:p>
            <a:pPr lvl="1" algn="just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altLang="zh-CN" sz="1200" b="1" dirty="0"/>
              <a:t>Proposal 1: </a:t>
            </a:r>
            <a:endParaRPr lang="en-US" altLang="zh-CN" sz="1200" b="1" dirty="0">
              <a:cs typeface="+mn-cs"/>
            </a:endParaRPr>
          </a:p>
          <a:p>
            <a:pPr marL="263519" lvl="1" indent="0" algn="just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itchFamily="34" charset="0"/>
              <a:buNone/>
            </a:pPr>
            <a:r>
              <a:rPr lang="en-US" altLang="zh-CN" sz="1100" dirty="0"/>
              <a:t>Specify procedures and signaling method(s) to support on-demand SSB </a:t>
            </a:r>
            <a:r>
              <a:rPr lang="en-US" altLang="zh-CN" sz="1100" dirty="0" err="1"/>
              <a:t>SCell</a:t>
            </a:r>
            <a:r>
              <a:rPr lang="en-US" altLang="zh-CN" sz="1100" dirty="0"/>
              <a:t> operation for UEs in connected mode configured with inter-band/intra-band CA</a:t>
            </a:r>
            <a:r>
              <a:rPr lang="en-GB" altLang="zh-CN" sz="1100" dirty="0"/>
              <a:t>. [RAN1/2/3/4]</a:t>
            </a:r>
            <a:endParaRPr lang="zh-CN" altLang="zh-CN" sz="1100" dirty="0"/>
          </a:p>
          <a:p>
            <a:pPr lvl="2" algn="just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</a:pPr>
            <a:r>
              <a:rPr lang="en-US" altLang="zh-CN" sz="1100" dirty="0"/>
              <a:t>Specify the adaptation of SSB patterns in time domain.</a:t>
            </a:r>
          </a:p>
          <a:p>
            <a:pPr lvl="1" algn="just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altLang="zh-CN" sz="1200" b="1" dirty="0"/>
              <a:t>Proposal 2: </a:t>
            </a:r>
          </a:p>
          <a:p>
            <a:pPr marL="263519" lvl="1" indent="0" algn="just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itchFamily="34" charset="0"/>
              <a:buNone/>
            </a:pPr>
            <a:r>
              <a:rPr lang="en-US" altLang="zh-CN" sz="1100" dirty="0"/>
              <a:t>Specify procedures and signaling method(s) to support on-demand SSB </a:t>
            </a:r>
            <a:r>
              <a:rPr lang="en-US" altLang="zh-CN" sz="1100" dirty="0" err="1"/>
              <a:t>SCell</a:t>
            </a:r>
            <a:r>
              <a:rPr lang="en-US" altLang="zh-CN" sz="1100" dirty="0"/>
              <a:t> operation for </a:t>
            </a:r>
            <a:r>
              <a:rPr lang="fr-FR" altLang="zh-CN" sz="1100" dirty="0"/>
              <a:t>UEs in idle/inactive mode</a:t>
            </a:r>
            <a:r>
              <a:rPr lang="en-GB" altLang="zh-CN" sz="1100" dirty="0"/>
              <a:t>. [RAN1/2/3/4]</a:t>
            </a:r>
            <a:endParaRPr lang="zh-CN" altLang="zh-CN" sz="1100" dirty="0"/>
          </a:p>
          <a:p>
            <a:pPr lvl="2" algn="just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</a:pPr>
            <a:r>
              <a:rPr lang="en-US" altLang="zh-CN" sz="1100" dirty="0"/>
              <a:t>Specify the trigger signals/mechanism for on-demand SSB/SIB1 transmission.</a:t>
            </a:r>
            <a:endParaRPr lang="en-US" altLang="zh-CN" sz="1400" kern="1200" dirty="0">
              <a:cs typeface="+mn-cs"/>
            </a:endParaRPr>
          </a:p>
          <a:p>
            <a:pPr marL="263519" lvl="1" indent="-263519" algn="just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FF6600"/>
              </a:buClr>
              <a:buFont typeface="Wingdings" pitchFamily="2" charset="2"/>
              <a:buChar char="n"/>
            </a:pPr>
            <a:r>
              <a:rPr lang="it-IT" altLang="zh-CN" sz="1400" b="1" dirty="0"/>
              <a:t>On-deman</a:t>
            </a:r>
            <a:r>
              <a:rPr lang="en-US" altLang="zh-CN" sz="1400" b="1" dirty="0"/>
              <a:t>d</a:t>
            </a:r>
            <a:r>
              <a:rPr lang="zh-CN" altLang="en-US" sz="1400" b="1" dirty="0"/>
              <a:t> </a:t>
            </a:r>
            <a:r>
              <a:rPr lang="en-US" altLang="zh-CN" sz="1400" b="1" dirty="0"/>
              <a:t>SIB1 transmission</a:t>
            </a:r>
            <a:endParaRPr lang="it-IT" altLang="zh-CN" sz="1400" b="1" dirty="0"/>
          </a:p>
          <a:p>
            <a:pPr marL="263519" lvl="1" indent="0" algn="just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itchFamily="34" charset="0"/>
              <a:buNone/>
            </a:pPr>
            <a:r>
              <a:rPr lang="en-GB" altLang="zh-CN" sz="1100" dirty="0"/>
              <a:t>For UE in idle/inactive mode, similar to on-demand SSB, on-demand SIB1 can also be considered, where the </a:t>
            </a:r>
            <a:r>
              <a:rPr lang="en-GB" altLang="zh-CN" sz="1100" dirty="0" err="1"/>
              <a:t>signaling</a:t>
            </a:r>
            <a:r>
              <a:rPr lang="en-GB" altLang="zh-CN" sz="1100" dirty="0"/>
              <a:t> and mechanism should be specified.</a:t>
            </a:r>
          </a:p>
          <a:p>
            <a:pPr lvl="1" algn="just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altLang="zh-CN" sz="1200" b="1" dirty="0"/>
              <a:t>Proposal 3: </a:t>
            </a:r>
          </a:p>
          <a:p>
            <a:pPr marL="263519" lvl="1" indent="0" algn="just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itchFamily="34" charset="0"/>
              <a:buNone/>
            </a:pPr>
            <a:r>
              <a:rPr lang="en-US" altLang="zh-CN" sz="1100" dirty="0"/>
              <a:t>Specify procedures and signaling method(s) to support on-demand SIB1 for UEs in </a:t>
            </a:r>
            <a:r>
              <a:rPr lang="en-GB" altLang="zh-CN" sz="1100" dirty="0"/>
              <a:t>idle/inactive</a:t>
            </a:r>
            <a:r>
              <a:rPr lang="en-US" altLang="zh-CN" sz="1100" dirty="0"/>
              <a:t> mode </a:t>
            </a:r>
            <a:r>
              <a:rPr lang="en-GB" altLang="zh-CN" sz="1100" dirty="0"/>
              <a:t>[RAN1/2/3]</a:t>
            </a:r>
            <a:endParaRPr lang="zh-CN" altLang="zh-CN" sz="1100" dirty="0"/>
          </a:p>
          <a:p>
            <a:pPr lvl="2" algn="just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</a:pPr>
            <a:r>
              <a:rPr lang="en-US" altLang="zh-CN" sz="1100" dirty="0"/>
              <a:t>Specify the trigger signals/mechanism with WUS using existing signal/channel.</a:t>
            </a:r>
          </a:p>
          <a:p>
            <a:pPr lvl="2" algn="just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</a:pPr>
            <a:endParaRPr lang="en-US" altLang="zh-CN" sz="1400" kern="1200" dirty="0"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526669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Potential schemes for NES in Rel-19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0E1D707-743A-4DE1-9ADF-A19E5F8506DA}" type="slidenum">
              <a:rPr lang="en-US" smtClean="0"/>
              <a:pPr>
                <a:defRPr/>
              </a:pPr>
              <a:t>4</a:t>
            </a:fld>
            <a:endParaRPr 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F1AAD96B-4164-6FC8-9ED8-72986E75CDE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0041" y="843558"/>
            <a:ext cx="8642350" cy="3744416"/>
          </a:xfrm>
        </p:spPr>
        <p:txBody>
          <a:bodyPr/>
          <a:lstStyle/>
          <a:p>
            <a:pPr marL="263519" lvl="1" indent="-263519" algn="just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FF6600"/>
              </a:buClr>
              <a:buFont typeface="Wingdings" pitchFamily="2" charset="2"/>
              <a:buChar char="n"/>
            </a:pPr>
            <a:r>
              <a:rPr lang="en-US" altLang="zh-CN" sz="1200" b="1" dirty="0"/>
              <a:t>SIB1-less operation in multi-carrier scenario</a:t>
            </a:r>
            <a:endParaRPr lang="it-IT" altLang="zh-CN" sz="1200" b="1" dirty="0"/>
          </a:p>
          <a:p>
            <a:pPr marL="263519" lvl="1" indent="0" algn="just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itchFamily="34" charset="0"/>
              <a:buNone/>
            </a:pPr>
            <a:r>
              <a:rPr lang="en-GB" altLang="zh-CN" sz="1050" dirty="0"/>
              <a:t>For multi-carrier scenario, the SIB1 of non-anchor carrier can be carried on the anchor carrier, so that the transmission SIB1 on non-anchor can omitted and more energy can be saved.</a:t>
            </a:r>
          </a:p>
          <a:p>
            <a:pPr lvl="1" algn="just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altLang="zh-CN" sz="1100" b="1" dirty="0"/>
              <a:t>Proposal 4: </a:t>
            </a:r>
          </a:p>
          <a:p>
            <a:pPr marL="263519" lvl="1" indent="0" algn="just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itchFamily="34" charset="0"/>
              <a:buNone/>
            </a:pPr>
            <a:r>
              <a:rPr lang="en-US" altLang="zh-CN" sz="1050" dirty="0"/>
              <a:t>Specify SIB1-less operation for non-anchor NES carrier for UEs in idle/inactive mode </a:t>
            </a:r>
            <a:r>
              <a:rPr lang="en-GB" altLang="zh-CN" sz="1050" dirty="0"/>
              <a:t>[RAN2/1/3]</a:t>
            </a:r>
            <a:endParaRPr lang="zh-CN" altLang="zh-CN" sz="1050" dirty="0"/>
          </a:p>
          <a:p>
            <a:pPr lvl="2" algn="just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</a:pPr>
            <a:r>
              <a:rPr lang="en-US" altLang="zh-CN" sz="1050" dirty="0"/>
              <a:t>Specify the mechanism for UE to access the non-anchor carrier with the SIB1 carried on the anchor carrier</a:t>
            </a:r>
          </a:p>
          <a:p>
            <a:pPr marL="539736" lvl="2" indent="0" algn="just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None/>
            </a:pPr>
            <a:endParaRPr lang="en-US" altLang="zh-CN" sz="1050" dirty="0"/>
          </a:p>
          <a:p>
            <a:pPr marL="263519" lvl="1" indent="-263519" algn="just"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  <a:buClr>
                <a:srgbClr val="FF6600"/>
              </a:buClr>
              <a:buFont typeface="Wingdings" pitchFamily="2" charset="2"/>
              <a:buChar char="n"/>
            </a:pPr>
            <a:r>
              <a:rPr lang="en-US" altLang="zh-CN" sz="1200" b="1" dirty="0"/>
              <a:t>Further enhancement of Cell DTX/DRX</a:t>
            </a:r>
            <a:endParaRPr lang="en-GB" altLang="zh-CN" sz="1200" b="1" dirty="0"/>
          </a:p>
          <a:p>
            <a:pPr marL="263519" lvl="1" indent="0" algn="just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</a:pPr>
            <a:r>
              <a:rPr lang="en-GB" altLang="zh-CN" sz="1050" dirty="0"/>
              <a:t>The Cell DTX/DRX has been introduced in Rel-18 but still have potential to be further specified due to the limited </a:t>
            </a:r>
            <a:r>
              <a:rPr lang="en-US" altLang="zh-CN" sz="1050" dirty="0"/>
              <a:t>time</a:t>
            </a:r>
            <a:r>
              <a:rPr lang="en-GB" altLang="zh-CN" sz="1050" dirty="0"/>
              <a:t>. Cell DTX/DRX can be more practical and save more energy if the mechanism can be adopted in more scenarios and more signals/channels can be stopped transmitting/receiving during the non-active period.</a:t>
            </a:r>
          </a:p>
          <a:p>
            <a:pPr lvl="1" algn="just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altLang="zh-CN" sz="1100" b="1" dirty="0"/>
              <a:t>Proposal 5: </a:t>
            </a:r>
          </a:p>
          <a:p>
            <a:pPr marL="263519" lvl="1" indent="0" algn="just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itchFamily="34" charset="0"/>
              <a:buNone/>
            </a:pPr>
            <a:r>
              <a:rPr lang="en-US" altLang="zh-CN" sz="1050" dirty="0"/>
              <a:t>Further specify the enhancement of Cell DTX/DRX </a:t>
            </a:r>
            <a:endParaRPr lang="zh-CN" altLang="zh-CN" sz="1050" dirty="0"/>
          </a:p>
          <a:p>
            <a:pPr lvl="2" algn="just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</a:pPr>
            <a:r>
              <a:rPr lang="en-US" altLang="zh-CN" sz="1050" dirty="0"/>
              <a:t>Specify support of Cell DTX/DRX for UEs in idle/inactive modes.[RAN2/1/3]</a:t>
            </a:r>
          </a:p>
          <a:p>
            <a:pPr lvl="2" algn="just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</a:pPr>
            <a:r>
              <a:rPr lang="en-US" altLang="zh-CN" sz="1050" dirty="0"/>
              <a:t>Specify turning off the transmissions of more channels/signals such as TRS.[RAN1/2/3]</a:t>
            </a:r>
          </a:p>
          <a:p>
            <a:pPr lvl="2" algn="just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</a:pPr>
            <a:r>
              <a:rPr lang="en-US" altLang="zh-CN" sz="1050" dirty="0"/>
              <a:t>Specify the trigger of Cell DTX/DRX based on UE indication.[RAN1/2/3]</a:t>
            </a:r>
            <a:endParaRPr lang="en-GB" altLang="zh-CN" sz="1050" dirty="0"/>
          </a:p>
          <a:p>
            <a:pPr marL="539736" lvl="2" indent="0" algn="just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None/>
            </a:pPr>
            <a:endParaRPr lang="en-US" altLang="zh-CN" sz="1050" dirty="0"/>
          </a:p>
        </p:txBody>
      </p:sp>
    </p:spTree>
    <p:extLst>
      <p:ext uri="{BB962C8B-B14F-4D97-AF65-F5344CB8AC3E}">
        <p14:creationId xmlns:p14="http://schemas.microsoft.com/office/powerpoint/2010/main" val="42365410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sz="quarter"/>
          </p:nvPr>
        </p:nvSpPr>
        <p:spPr/>
        <p:txBody>
          <a:bodyPr/>
          <a:lstStyle/>
          <a:p>
            <a:r>
              <a:rPr lang="en-US" altLang="zh-CN" dirty="0"/>
              <a:t>Thanks!</a:t>
            </a:r>
            <a:endParaRPr lang="zh-CN" altLang="en-US" dirty="0"/>
          </a:p>
        </p:txBody>
      </p:sp>
    </p:spTree>
  </p:cSld>
  <p:clrMapOvr>
    <a:masterClrMapping/>
  </p:clrMapOvr>
  <p:transition spd="med"/>
</p:sld>
</file>

<file path=ppt/theme/_rels/them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11.png"/></Relationships>
</file>

<file path=ppt/theme/theme1.xml><?xml version="1.0" encoding="utf-8"?>
<a:theme xmlns:a="http://schemas.openxmlformats.org/drawingml/2006/main" name="胶片模板-移动通信研究所-16比9-20150113">
  <a:themeElements>
    <a:clrScheme name="研究院PPT模板V2.1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研究院PPT模板V2.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31750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0" tIns="0" rIns="0" bIns="0" numCol="1" rtlCol="0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>
            <a:srgbClr val="FF0000"/>
          </a:buClr>
          <a:buSzTx/>
          <a:buFont typeface="Wingdings" pitchFamily="2" charset="2"/>
          <a:buNone/>
          <a:tabLst/>
          <a:defRPr kumimoji="0" sz="1100" b="1" i="0" u="none" strike="noStrike" cap="none" normalizeH="0" baseline="0" dirty="0" smtClean="0">
            <a:ln>
              <a:noFill/>
            </a:ln>
            <a:solidFill>
              <a:schemeClr val="tx1"/>
            </a:solidFill>
            <a:effectLst/>
            <a:latin typeface="微软雅黑" pitchFamily="34" charset="-122"/>
            <a:ea typeface="微软雅黑" pitchFamily="34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31750" cap="flat" cmpd="sng" algn="ctr">
          <a:solidFill>
            <a:srgbClr val="FF00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0" tIns="0" rIns="0" bIns="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>
            <a:srgbClr val="FF0000"/>
          </a:buClr>
          <a:buSzTx/>
          <a:buFont typeface="Wingdings" pitchFamily="2" charset="2"/>
          <a:buNone/>
          <a:tabLst/>
          <a:defRPr kumimoji="0" lang="zh-CN" altLang="en-US" sz="16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微软雅黑" pitchFamily="34" charset="-122"/>
            <a:ea typeface="微软雅黑" pitchFamily="34" charset="-122"/>
          </a:defRPr>
        </a:defPPr>
      </a:lstStyle>
    </a:lnDef>
  </a:objectDefaults>
  <a:extraClrSchemeLst>
    <a:extraClrScheme>
      <a:clrScheme name="研究院PPT模板V2.1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研究院PPT模板V2.1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研究院PPT模板V2.1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研究院PPT模板V2.1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研究院PPT模板V2.1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研究院PPT模板V2.1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研究院PPT模板V2.1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研究院PPT模板V2.1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研究院PPT模板V2.1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研究院PPT模板V2.1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研究院PPT模板V2.1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研究院PPT模板V2.1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3_Nokia White Master with headline">
  <a:themeElements>
    <a:clrScheme name="Nokia April 2016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0645AD"/>
      </a:hlink>
      <a:folHlink>
        <a:srgbClr val="0B0080"/>
      </a:folHlink>
    </a:clrScheme>
    <a:fontScheme name="Nokia 2016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3175">
          <a:noFill/>
          <a:prstDash val="solid"/>
        </a:ln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defRPr sz="1200" dirty="0" smtClean="0">
            <a:solidFill>
              <a:schemeClr val="bg1"/>
            </a:solidFill>
            <a:latin typeface="Nokia Pure Text Light" panose="020B0403020202020204" pitchFamily="34" charset="0"/>
            <a:ea typeface="Nokia Pure Text Light" panose="020B0403020202020204" pitchFamily="34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175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none" lIns="72000" tIns="72000" rIns="72000" bIns="72000" rtlCol="0">
        <a:spAutoFit/>
      </a:bodyPr>
      <a:lstStyle>
        <a:defPPr algn="l" defTabSz="360000">
          <a:spcAft>
            <a:spcPts val="600"/>
          </a:spcAft>
          <a:tabLst>
            <a:tab pos="360000" algn="l"/>
          </a:tabLst>
          <a:defRPr sz="1200" smtClean="0">
            <a:solidFill>
              <a:schemeClr val="tx2"/>
            </a:solidFill>
            <a:latin typeface="Nokia Pure Text Light" panose="020B0403020202020204" pitchFamily="34" charset="0"/>
            <a:ea typeface="Nokia Pure Text Light" panose="020B0403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okia Pure PowerPoint.potx" id="{6205CDBA-22D6-4D7B-AFCF-904B849D1A79}" vid="{4B5F5FB7-7E9B-4B8B-941F-65FF29DB7DBE}"/>
    </a:ext>
  </a:extLst>
</a:theme>
</file>

<file path=ppt/theme/theme3.xml><?xml version="1.0" encoding="utf-8"?>
<a:theme xmlns:a="http://schemas.openxmlformats.org/drawingml/2006/main" name="Brooklyn_5G_Summit_Slide_Template">
  <a:themeElements>
    <a:clrScheme name="Custom 1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dpi="0" rotWithShape="1">
          <a:blip xmlns:r="http://schemas.openxmlformats.org/officeDocument/2006/relationships" r:embed="rId1"/>
          <a:srcRect/>
          <a:tile tx="0" ty="0" sx="100000" sy="100000" flip="none" algn="tl"/>
        </a:blipFill>
        <a:ln>
          <a:noFill/>
        </a:ln>
        <a:effectLst/>
      </a:spPr>
      <a:bodyPr tIns="90000" bIns="90000" rtlCol="0" anchor="t" anchorCtr="0"/>
      <a:lstStyle>
        <a:defPPr algn="ctr" fontAlgn="auto">
          <a:spcBef>
            <a:spcPts val="0"/>
          </a:spcBef>
          <a:spcAft>
            <a:spcPts val="0"/>
          </a:spcAft>
          <a:defRPr dirty="0" smtClean="0">
            <a:solidFill>
              <a:schemeClr val="accent4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19050" cmpd="sng">
          <a:solidFill>
            <a:schemeClr val="accent3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胶片模板-移动通信研究所-16比9-20150113</Template>
  <TotalTime>17749</TotalTime>
  <Words>595</Words>
  <Application>Microsoft Office PowerPoint</Application>
  <PresentationFormat>全屏显示(16:9)</PresentationFormat>
  <Paragraphs>54</Paragraphs>
  <Slides>5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5</vt:i4>
      </vt:variant>
    </vt:vector>
  </HeadingPairs>
  <TitlesOfParts>
    <vt:vector size="15" baseType="lpstr">
      <vt:lpstr>Lucida Grande</vt:lpstr>
      <vt:lpstr>Nokia Pure Headline Light</vt:lpstr>
      <vt:lpstr>Nokia Pure Text Light</vt:lpstr>
      <vt:lpstr>微软雅黑</vt:lpstr>
      <vt:lpstr>Arial</vt:lpstr>
      <vt:lpstr>Calibri</vt:lpstr>
      <vt:lpstr>Wingdings</vt:lpstr>
      <vt:lpstr>胶片模板-移动通信研究所-16比9-20150113</vt:lpstr>
      <vt:lpstr>3_Nokia White Master with headline</vt:lpstr>
      <vt:lpstr>Brooklyn_5G_Summit_Slide_Template</vt:lpstr>
      <vt:lpstr>Views on Network Energy Saving for Rel-19</vt:lpstr>
      <vt:lpstr>Background</vt:lpstr>
      <vt:lpstr>Potential scopes for NES in Rel-19</vt:lpstr>
      <vt:lpstr>Potential schemes for NES in Rel-19</vt:lpstr>
      <vt:lpstr>Thanks!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Long Biao3</dc:creator>
  <cp:lastModifiedBy>航 尹</cp:lastModifiedBy>
  <cp:revision>1107</cp:revision>
  <cp:lastPrinted>2018-01-16T08:39:22Z</cp:lastPrinted>
  <dcterms:created xsi:type="dcterms:W3CDTF">2017-04-20T03:13:07Z</dcterms:created>
  <dcterms:modified xsi:type="dcterms:W3CDTF">2023-12-04T05:37:42Z</dcterms:modified>
</cp:coreProperties>
</file>