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sldIdLst>
    <p:sldId id="268" r:id="rId3"/>
    <p:sldId id="265" r:id="rId4"/>
    <p:sldId id="269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FAA76EB-4DBE-7C5A-8140-7494B3BF3187}" v="9" dt="2023-11-30T11:46:18.821"/>
    <p1510:client id="{9512B60B-F0A9-45F9-8C8E-2776396C7098}" v="6" dt="2023-12-01T06:34:12.235"/>
    <p1510:client id="{E011B19B-57A8-5E79-8DEE-B5F46814F6B6}" v="147" dt="2023-12-01T06:11:42.882"/>
    <p1510:client id="{FC934591-4BD8-E0B4-CBE7-829465AE410D}" v="3" dt="2023-12-01T03:58:31.14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0" d="100"/>
          <a:sy n="60" d="100"/>
        </p:scale>
        <p:origin x="884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11" Type="http://schemas.microsoft.com/office/2015/10/relationships/revisionInfo" Target="revisionInfo.xml"/><Relationship Id="rId5" Type="http://schemas.openxmlformats.org/officeDocument/2006/relationships/slide" Target="slides/slide3.xml"/><Relationship Id="rId10" Type="http://schemas.microsoft.com/office/2016/11/relationships/changesInfo" Target="changesInfos/changesInfo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hivagar B" userId="68754e0c-ae74-47b4-b84e-015bb3657110" providerId="ADAL" clId="{9512B60B-F0A9-45F9-8C8E-2776396C7098}"/>
    <pc:docChg chg="undo custSel addSld delSld modSld">
      <pc:chgData name="Dhivagar B" userId="68754e0c-ae74-47b4-b84e-015bb3657110" providerId="ADAL" clId="{9512B60B-F0A9-45F9-8C8E-2776396C7098}" dt="2023-12-01T06:42:59.940" v="514" actId="26606"/>
      <pc:docMkLst>
        <pc:docMk/>
      </pc:docMkLst>
      <pc:sldChg chg="del">
        <pc:chgData name="Dhivagar B" userId="68754e0c-ae74-47b4-b84e-015bb3657110" providerId="ADAL" clId="{9512B60B-F0A9-45F9-8C8E-2776396C7098}" dt="2023-12-01T06:34:15.398" v="13" actId="47"/>
        <pc:sldMkLst>
          <pc:docMk/>
          <pc:sldMk cId="109857222" sldId="256"/>
        </pc:sldMkLst>
      </pc:sldChg>
      <pc:sldChg chg="del">
        <pc:chgData name="Dhivagar B" userId="68754e0c-ae74-47b4-b84e-015bb3657110" providerId="ADAL" clId="{9512B60B-F0A9-45F9-8C8E-2776396C7098}" dt="2023-12-01T06:34:18.274" v="14" actId="47"/>
        <pc:sldMkLst>
          <pc:docMk/>
          <pc:sldMk cId="2604815008" sldId="261"/>
        </pc:sldMkLst>
      </pc:sldChg>
      <pc:sldChg chg="del">
        <pc:chgData name="Dhivagar B" userId="68754e0c-ae74-47b4-b84e-015bb3657110" providerId="ADAL" clId="{9512B60B-F0A9-45F9-8C8E-2776396C7098}" dt="2023-12-01T06:34:18.274" v="14" actId="47"/>
        <pc:sldMkLst>
          <pc:docMk/>
          <pc:sldMk cId="3088604434" sldId="262"/>
        </pc:sldMkLst>
      </pc:sldChg>
      <pc:sldChg chg="addSp delSp modSp mod">
        <pc:chgData name="Dhivagar B" userId="68754e0c-ae74-47b4-b84e-015bb3657110" providerId="ADAL" clId="{9512B60B-F0A9-45F9-8C8E-2776396C7098}" dt="2023-12-01T06:38:28.301" v="57" actId="20577"/>
        <pc:sldMkLst>
          <pc:docMk/>
          <pc:sldMk cId="1588339489" sldId="265"/>
        </pc:sldMkLst>
        <pc:spChg chg="mod">
          <ac:chgData name="Dhivagar B" userId="68754e0c-ae74-47b4-b84e-015bb3657110" providerId="ADAL" clId="{9512B60B-F0A9-45F9-8C8E-2776396C7098}" dt="2023-12-01T06:37:36.973" v="55" actId="26606"/>
          <ac:spMkLst>
            <pc:docMk/>
            <pc:sldMk cId="1588339489" sldId="265"/>
            <ac:spMk id="2" creationId="{AAB6D89B-4785-3367-80AA-B0AA17FE9C95}"/>
          </ac:spMkLst>
        </pc:spChg>
        <pc:spChg chg="add del mod">
          <ac:chgData name="Dhivagar B" userId="68754e0c-ae74-47b4-b84e-015bb3657110" providerId="ADAL" clId="{9512B60B-F0A9-45F9-8C8E-2776396C7098}" dt="2023-12-01T06:37:36.973" v="55" actId="26606"/>
          <ac:spMkLst>
            <pc:docMk/>
            <pc:sldMk cId="1588339489" sldId="265"/>
            <ac:spMk id="3" creationId="{9E83BED9-59E4-C31D-7A84-44B162EE50A4}"/>
          </ac:spMkLst>
        </pc:spChg>
        <pc:spChg chg="add del">
          <ac:chgData name="Dhivagar B" userId="68754e0c-ae74-47b4-b84e-015bb3657110" providerId="ADAL" clId="{9512B60B-F0A9-45F9-8C8E-2776396C7098}" dt="2023-12-01T06:37:36.973" v="55" actId="26606"/>
          <ac:spMkLst>
            <pc:docMk/>
            <pc:sldMk cId="1588339489" sldId="265"/>
            <ac:spMk id="8" creationId="{100EDD19-6802-4EC3-95CE-CFFAB042CFD6}"/>
          </ac:spMkLst>
        </pc:spChg>
        <pc:spChg chg="add del">
          <ac:chgData name="Dhivagar B" userId="68754e0c-ae74-47b4-b84e-015bb3657110" providerId="ADAL" clId="{9512B60B-F0A9-45F9-8C8E-2776396C7098}" dt="2023-12-01T06:37:36.973" v="55" actId="26606"/>
          <ac:spMkLst>
            <pc:docMk/>
            <pc:sldMk cId="1588339489" sldId="265"/>
            <ac:spMk id="10" creationId="{DB17E863-922E-4C26-BD64-E8FD41D28661}"/>
          </ac:spMkLst>
        </pc:spChg>
        <pc:spChg chg="add del">
          <ac:chgData name="Dhivagar B" userId="68754e0c-ae74-47b4-b84e-015bb3657110" providerId="ADAL" clId="{9512B60B-F0A9-45F9-8C8E-2776396C7098}" dt="2023-12-01T06:37:34.692" v="52" actId="26606"/>
          <ac:spMkLst>
            <pc:docMk/>
            <pc:sldMk cId="1588339489" sldId="265"/>
            <ac:spMk id="15" creationId="{777A147A-9ED8-46B4-8660-1B3C2AA880B5}"/>
          </ac:spMkLst>
        </pc:spChg>
        <pc:spChg chg="add del">
          <ac:chgData name="Dhivagar B" userId="68754e0c-ae74-47b4-b84e-015bb3657110" providerId="ADAL" clId="{9512B60B-F0A9-45F9-8C8E-2776396C7098}" dt="2023-12-01T06:37:34.692" v="52" actId="26606"/>
          <ac:spMkLst>
            <pc:docMk/>
            <pc:sldMk cId="1588339489" sldId="265"/>
            <ac:spMk id="17" creationId="{5D6C15A0-C087-4593-8414-2B4EC1CDC3DE}"/>
          </ac:spMkLst>
        </pc:spChg>
        <pc:spChg chg="add del">
          <ac:chgData name="Dhivagar B" userId="68754e0c-ae74-47b4-b84e-015bb3657110" providerId="ADAL" clId="{9512B60B-F0A9-45F9-8C8E-2776396C7098}" dt="2023-12-01T06:37:36.957" v="54" actId="26606"/>
          <ac:spMkLst>
            <pc:docMk/>
            <pc:sldMk cId="1588339489" sldId="265"/>
            <ac:spMk id="19" creationId="{B50AB553-2A96-4A92-96F2-93548E096954}"/>
          </ac:spMkLst>
        </pc:spChg>
        <pc:spChg chg="add">
          <ac:chgData name="Dhivagar B" userId="68754e0c-ae74-47b4-b84e-015bb3657110" providerId="ADAL" clId="{9512B60B-F0A9-45F9-8C8E-2776396C7098}" dt="2023-12-01T06:37:36.973" v="55" actId="26606"/>
          <ac:spMkLst>
            <pc:docMk/>
            <pc:sldMk cId="1588339489" sldId="265"/>
            <ac:spMk id="21" creationId="{777A147A-9ED8-46B4-8660-1B3C2AA880B5}"/>
          </ac:spMkLst>
        </pc:spChg>
        <pc:spChg chg="add">
          <ac:chgData name="Dhivagar B" userId="68754e0c-ae74-47b4-b84e-015bb3657110" providerId="ADAL" clId="{9512B60B-F0A9-45F9-8C8E-2776396C7098}" dt="2023-12-01T06:37:36.973" v="55" actId="26606"/>
          <ac:spMkLst>
            <pc:docMk/>
            <pc:sldMk cId="1588339489" sldId="265"/>
            <ac:spMk id="22" creationId="{5D6C15A0-C087-4593-8414-2B4EC1CDC3DE}"/>
          </ac:spMkLst>
        </pc:spChg>
        <pc:spChg chg="add mod">
          <ac:chgData name="Dhivagar B" userId="68754e0c-ae74-47b4-b84e-015bb3657110" providerId="ADAL" clId="{9512B60B-F0A9-45F9-8C8E-2776396C7098}" dt="2023-12-01T06:38:28.301" v="57" actId="20577"/>
          <ac:spMkLst>
            <pc:docMk/>
            <pc:sldMk cId="1588339489" sldId="265"/>
            <ac:spMk id="23" creationId="{9E83BED9-59E4-C31D-7A84-44B162EE50A4}"/>
          </ac:spMkLst>
        </pc:spChg>
        <pc:graphicFrameChg chg="add del">
          <ac:chgData name="Dhivagar B" userId="68754e0c-ae74-47b4-b84e-015bb3657110" providerId="ADAL" clId="{9512B60B-F0A9-45F9-8C8E-2776396C7098}" dt="2023-12-01T06:37:36.957" v="54" actId="26606"/>
          <ac:graphicFrameMkLst>
            <pc:docMk/>
            <pc:sldMk cId="1588339489" sldId="265"/>
            <ac:graphicFrameMk id="12" creationId="{DA7ED6A8-8115-299B-9429-9BDA9005E3B1}"/>
          </ac:graphicFrameMkLst>
        </pc:graphicFrameChg>
        <pc:picChg chg="add del">
          <ac:chgData name="Dhivagar B" userId="68754e0c-ae74-47b4-b84e-015bb3657110" providerId="ADAL" clId="{9512B60B-F0A9-45F9-8C8E-2776396C7098}" dt="2023-12-01T06:37:36.957" v="54" actId="26606"/>
          <ac:picMkLst>
            <pc:docMk/>
            <pc:sldMk cId="1588339489" sldId="265"/>
            <ac:picMk id="13" creationId="{45A1616B-AA3E-F9ED-BED3-FC6BAE10560E}"/>
          </ac:picMkLst>
        </pc:picChg>
      </pc:sldChg>
      <pc:sldChg chg="del">
        <pc:chgData name="Dhivagar B" userId="68754e0c-ae74-47b4-b84e-015bb3657110" providerId="ADAL" clId="{9512B60B-F0A9-45F9-8C8E-2776396C7098}" dt="2023-12-01T06:34:18.274" v="14" actId="47"/>
        <pc:sldMkLst>
          <pc:docMk/>
          <pc:sldMk cId="3860862687" sldId="266"/>
        </pc:sldMkLst>
      </pc:sldChg>
      <pc:sldChg chg="del">
        <pc:chgData name="Dhivagar B" userId="68754e0c-ae74-47b4-b84e-015bb3657110" providerId="ADAL" clId="{9512B60B-F0A9-45F9-8C8E-2776396C7098}" dt="2023-12-01T06:34:18.274" v="14" actId="47"/>
        <pc:sldMkLst>
          <pc:docMk/>
          <pc:sldMk cId="4286395389" sldId="267"/>
        </pc:sldMkLst>
      </pc:sldChg>
      <pc:sldChg chg="addSp delSp modSp add del mod setBg delDesignElem">
        <pc:chgData name="Dhivagar B" userId="68754e0c-ae74-47b4-b84e-015bb3657110" providerId="ADAL" clId="{9512B60B-F0A9-45F9-8C8E-2776396C7098}" dt="2023-12-01T06:34:24.309" v="16" actId="20577"/>
        <pc:sldMkLst>
          <pc:docMk/>
          <pc:sldMk cId="3263000743" sldId="268"/>
        </pc:sldMkLst>
        <pc:spChg chg="mod">
          <ac:chgData name="Dhivagar B" userId="68754e0c-ae74-47b4-b84e-015bb3657110" providerId="ADAL" clId="{9512B60B-F0A9-45F9-8C8E-2776396C7098}" dt="2023-12-01T06:34:12.235" v="12"/>
          <ac:spMkLst>
            <pc:docMk/>
            <pc:sldMk cId="3263000743" sldId="268"/>
            <ac:spMk id="2" creationId="{C16342BE-4A26-625F-F0BB-C670A3ABBEF1}"/>
          </ac:spMkLst>
        </pc:spChg>
        <pc:spChg chg="mod">
          <ac:chgData name="Dhivagar B" userId="68754e0c-ae74-47b4-b84e-015bb3657110" providerId="ADAL" clId="{9512B60B-F0A9-45F9-8C8E-2776396C7098}" dt="2023-12-01T06:33:49.965" v="8" actId="20577"/>
          <ac:spMkLst>
            <pc:docMk/>
            <pc:sldMk cId="3263000743" sldId="268"/>
            <ac:spMk id="4" creationId="{13088689-C72F-B026-4A2E-AD78316D20BC}"/>
          </ac:spMkLst>
        </pc:spChg>
        <pc:spChg chg="add del">
          <ac:chgData name="Dhivagar B" userId="68754e0c-ae74-47b4-b84e-015bb3657110" providerId="ADAL" clId="{9512B60B-F0A9-45F9-8C8E-2776396C7098}" dt="2023-12-01T06:33:38.252" v="2"/>
          <ac:spMkLst>
            <pc:docMk/>
            <pc:sldMk cId="3263000743" sldId="268"/>
            <ac:spMk id="11" creationId="{C7F28D52-2A5F-4D23-81AE-7CB8B591C7AF}"/>
          </ac:spMkLst>
        </pc:spChg>
        <pc:spChg chg="add del">
          <ac:chgData name="Dhivagar B" userId="68754e0c-ae74-47b4-b84e-015bb3657110" providerId="ADAL" clId="{9512B60B-F0A9-45F9-8C8E-2776396C7098}" dt="2023-12-01T06:33:38.252" v="2"/>
          <ac:spMkLst>
            <pc:docMk/>
            <pc:sldMk cId="3263000743" sldId="268"/>
            <ac:spMk id="12" creationId="{FFD48BC7-DC40-47DE-87EE-9F4B6ECB9ABB}"/>
          </ac:spMkLst>
        </pc:spChg>
        <pc:spChg chg="add del">
          <ac:chgData name="Dhivagar B" userId="68754e0c-ae74-47b4-b84e-015bb3657110" providerId="ADAL" clId="{9512B60B-F0A9-45F9-8C8E-2776396C7098}" dt="2023-12-01T06:33:38.252" v="2"/>
          <ac:spMkLst>
            <pc:docMk/>
            <pc:sldMk cId="3263000743" sldId="268"/>
            <ac:spMk id="13" creationId="{3629484E-3792-4B3D-89AD-7C8A1ED0E0D4}"/>
          </ac:spMkLst>
        </pc:spChg>
        <pc:spChg chg="add del">
          <ac:chgData name="Dhivagar B" userId="68754e0c-ae74-47b4-b84e-015bb3657110" providerId="ADAL" clId="{9512B60B-F0A9-45F9-8C8E-2776396C7098}" dt="2023-12-01T06:33:38.252" v="2"/>
          <ac:spMkLst>
            <pc:docMk/>
            <pc:sldMk cId="3263000743" sldId="268"/>
            <ac:spMk id="14" creationId="{E502BBC7-2C76-46F3-BC24-5985BC13DB88}"/>
          </ac:spMkLst>
        </pc:spChg>
        <pc:spChg chg="mod">
          <ac:chgData name="Dhivagar B" userId="68754e0c-ae74-47b4-b84e-015bb3657110" providerId="ADAL" clId="{9512B60B-F0A9-45F9-8C8E-2776396C7098}" dt="2023-12-01T06:34:24.309" v="16" actId="20577"/>
          <ac:spMkLst>
            <pc:docMk/>
            <pc:sldMk cId="3263000743" sldId="268"/>
            <ac:spMk id="16" creationId="{BEBF2D8B-62D3-15BF-C013-04C931053521}"/>
          </ac:spMkLst>
        </pc:spChg>
        <pc:graphicFrameChg chg="add del mod">
          <ac:chgData name="Dhivagar B" userId="68754e0c-ae74-47b4-b84e-015bb3657110" providerId="ADAL" clId="{9512B60B-F0A9-45F9-8C8E-2776396C7098}" dt="2023-12-01T06:34:12.221" v="10"/>
          <ac:graphicFrameMkLst>
            <pc:docMk/>
            <pc:sldMk cId="3263000743" sldId="268"/>
            <ac:graphicFrameMk id="5" creationId="{52AE1CD2-0F2E-302A-8206-EBD312051FE8}"/>
          </ac:graphicFrameMkLst>
        </pc:graphicFrameChg>
      </pc:sldChg>
      <pc:sldChg chg="addSp delSp modSp new mod setBg">
        <pc:chgData name="Dhivagar B" userId="68754e0c-ae74-47b4-b84e-015bb3657110" providerId="ADAL" clId="{9512B60B-F0A9-45F9-8C8E-2776396C7098}" dt="2023-12-01T06:42:59.940" v="514" actId="26606"/>
        <pc:sldMkLst>
          <pc:docMk/>
          <pc:sldMk cId="1321129342" sldId="269"/>
        </pc:sldMkLst>
        <pc:spChg chg="mod">
          <ac:chgData name="Dhivagar B" userId="68754e0c-ae74-47b4-b84e-015bb3657110" providerId="ADAL" clId="{9512B60B-F0A9-45F9-8C8E-2776396C7098}" dt="2023-12-01T06:42:59.940" v="514" actId="26606"/>
          <ac:spMkLst>
            <pc:docMk/>
            <pc:sldMk cId="1321129342" sldId="269"/>
            <ac:spMk id="2" creationId="{75297E74-4CCF-C441-5E7E-CB7ABE0FBCC3}"/>
          </ac:spMkLst>
        </pc:spChg>
        <pc:spChg chg="del mod">
          <ac:chgData name="Dhivagar B" userId="68754e0c-ae74-47b4-b84e-015bb3657110" providerId="ADAL" clId="{9512B60B-F0A9-45F9-8C8E-2776396C7098}" dt="2023-12-01T06:42:59.940" v="514" actId="26606"/>
          <ac:spMkLst>
            <pc:docMk/>
            <pc:sldMk cId="1321129342" sldId="269"/>
            <ac:spMk id="3" creationId="{05B59007-BD22-80C8-FA05-E778162AFAC0}"/>
          </ac:spMkLst>
        </pc:spChg>
        <pc:spChg chg="add">
          <ac:chgData name="Dhivagar B" userId="68754e0c-ae74-47b4-b84e-015bb3657110" providerId="ADAL" clId="{9512B60B-F0A9-45F9-8C8E-2776396C7098}" dt="2023-12-01T06:42:59.940" v="514" actId="26606"/>
          <ac:spMkLst>
            <pc:docMk/>
            <pc:sldMk cId="1321129342" sldId="269"/>
            <ac:spMk id="9" creationId="{35DB3719-6FDC-4E5D-891D-FF40B7300F64}"/>
          </ac:spMkLst>
        </pc:spChg>
        <pc:spChg chg="add">
          <ac:chgData name="Dhivagar B" userId="68754e0c-ae74-47b4-b84e-015bb3657110" providerId="ADAL" clId="{9512B60B-F0A9-45F9-8C8E-2776396C7098}" dt="2023-12-01T06:42:59.940" v="514" actId="26606"/>
          <ac:spMkLst>
            <pc:docMk/>
            <pc:sldMk cId="1321129342" sldId="269"/>
            <ac:spMk id="11" creationId="{E0CBAC23-2E3F-4A90-BA59-F8299F6A5439}"/>
          </ac:spMkLst>
        </pc:spChg>
        <pc:graphicFrameChg chg="add">
          <ac:chgData name="Dhivagar B" userId="68754e0c-ae74-47b4-b84e-015bb3657110" providerId="ADAL" clId="{9512B60B-F0A9-45F9-8C8E-2776396C7098}" dt="2023-12-01T06:42:59.940" v="514" actId="26606"/>
          <ac:graphicFrameMkLst>
            <pc:docMk/>
            <pc:sldMk cId="1321129342" sldId="269"/>
            <ac:graphicFrameMk id="5" creationId="{E59BE810-3BCB-C0D1-BD34-B39E81871682}"/>
          </ac:graphicFrameMkLst>
        </pc:graphicFrameChg>
      </pc:sldChg>
    </pc:docChg>
  </pc:docChgLst>
</pc:chgInfo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svg"/><Relationship Id="rId1" Type="http://schemas.openxmlformats.org/officeDocument/2006/relationships/image" Target="../media/image3.png"/><Relationship Id="rId4" Type="http://schemas.openxmlformats.org/officeDocument/2006/relationships/image" Target="../media/image6.sv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svg"/><Relationship Id="rId1" Type="http://schemas.openxmlformats.org/officeDocument/2006/relationships/image" Target="../media/image3.png"/><Relationship Id="rId4" Type="http://schemas.openxmlformats.org/officeDocument/2006/relationships/image" Target="../media/image6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18/5/colors/Iconchunking_neutralbg_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bg1">
        <a:lumMod val="9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528B29A-AB4B-4F0E-8D02-4D02B78C6C31}" type="doc">
      <dgm:prSet loTypeId="urn:microsoft.com/office/officeart/2018/5/layout/CenteredIconLabelDescriptionList" loCatId="icon" qsTypeId="urn:microsoft.com/office/officeart/2005/8/quickstyle/simple1" qsCatId="simple" csTypeId="urn:microsoft.com/office/officeart/2018/5/colors/Iconchunking_neutralbg_colorful2" csCatId="colorful" phldr="1"/>
      <dgm:spPr/>
      <dgm:t>
        <a:bodyPr/>
        <a:lstStyle/>
        <a:p>
          <a:endParaRPr lang="en-US"/>
        </a:p>
      </dgm:t>
    </dgm:pt>
    <dgm:pt modelId="{C19BA0F5-482F-4DD5-AE02-A817E66B70C8}">
      <dgm:prSet/>
      <dgm:spPr/>
      <dgm:t>
        <a:bodyPr/>
        <a:lstStyle/>
        <a:p>
          <a:pPr>
            <a:defRPr b="1"/>
          </a:pPr>
          <a:r>
            <a:rPr lang="en-IN"/>
            <a:t>Study both L3 and LTM based mobility</a:t>
          </a:r>
          <a:endParaRPr lang="en-US"/>
        </a:p>
      </dgm:t>
    </dgm:pt>
    <dgm:pt modelId="{85590993-0DC7-4869-81B5-87B48B801F68}" type="parTrans" cxnId="{40DB7594-812B-471A-90AB-B0257773AB78}">
      <dgm:prSet/>
      <dgm:spPr/>
      <dgm:t>
        <a:bodyPr/>
        <a:lstStyle/>
        <a:p>
          <a:endParaRPr lang="en-US"/>
        </a:p>
      </dgm:t>
    </dgm:pt>
    <dgm:pt modelId="{4D2122CC-3295-477A-B654-C7CFA7ACEB26}" type="sibTrans" cxnId="{40DB7594-812B-471A-90AB-B0257773AB78}">
      <dgm:prSet/>
      <dgm:spPr/>
      <dgm:t>
        <a:bodyPr/>
        <a:lstStyle/>
        <a:p>
          <a:endParaRPr lang="en-US"/>
        </a:p>
      </dgm:t>
    </dgm:pt>
    <dgm:pt modelId="{B4492684-CAB1-4BBD-BD61-561AA17523EA}">
      <dgm:prSet/>
      <dgm:spPr/>
      <dgm:t>
        <a:bodyPr/>
        <a:lstStyle/>
        <a:p>
          <a:r>
            <a:rPr lang="en-IN"/>
            <a:t>LTM is crucial for fast handover</a:t>
          </a:r>
          <a:endParaRPr lang="en-US"/>
        </a:p>
      </dgm:t>
    </dgm:pt>
    <dgm:pt modelId="{121E9DF8-2721-44FC-8B05-27C77F8B8B91}" type="parTrans" cxnId="{81AF62D6-E6D5-49F5-84E8-91045FF4EBBE}">
      <dgm:prSet/>
      <dgm:spPr/>
      <dgm:t>
        <a:bodyPr/>
        <a:lstStyle/>
        <a:p>
          <a:endParaRPr lang="en-US"/>
        </a:p>
      </dgm:t>
    </dgm:pt>
    <dgm:pt modelId="{8D1F7D4F-5C8A-4945-A085-5C048D00DAE1}" type="sibTrans" cxnId="{81AF62D6-E6D5-49F5-84E8-91045FF4EBBE}">
      <dgm:prSet/>
      <dgm:spPr/>
      <dgm:t>
        <a:bodyPr/>
        <a:lstStyle/>
        <a:p>
          <a:endParaRPr lang="en-US"/>
        </a:p>
      </dgm:t>
    </dgm:pt>
    <dgm:pt modelId="{88CF0F57-C0EB-4937-987E-135850AAC693}">
      <dgm:prSet/>
      <dgm:spPr/>
      <dgm:t>
        <a:bodyPr/>
        <a:lstStyle/>
        <a:p>
          <a:r>
            <a:rPr lang="en-IN"/>
            <a:t>LTM already suffers with some ping-pong effect which can be optimized using AI/ML</a:t>
          </a:r>
          <a:endParaRPr lang="en-US"/>
        </a:p>
      </dgm:t>
    </dgm:pt>
    <dgm:pt modelId="{68F85811-87C6-43A7-B126-CE63B4B4C46A}" type="parTrans" cxnId="{3F5031FE-9CE4-4DF8-B70C-EFEE8B6CF7E2}">
      <dgm:prSet/>
      <dgm:spPr/>
      <dgm:t>
        <a:bodyPr/>
        <a:lstStyle/>
        <a:p>
          <a:endParaRPr lang="en-US"/>
        </a:p>
      </dgm:t>
    </dgm:pt>
    <dgm:pt modelId="{43AE9412-6F7C-441D-BEE8-005F0D22A51C}" type="sibTrans" cxnId="{3F5031FE-9CE4-4DF8-B70C-EFEE8B6CF7E2}">
      <dgm:prSet/>
      <dgm:spPr/>
      <dgm:t>
        <a:bodyPr/>
        <a:lstStyle/>
        <a:p>
          <a:endParaRPr lang="en-US"/>
        </a:p>
      </dgm:t>
    </dgm:pt>
    <dgm:pt modelId="{32FAF5E1-A671-4A7A-ACDC-C1E9AD1F5408}">
      <dgm:prSet/>
      <dgm:spPr/>
      <dgm:t>
        <a:bodyPr/>
        <a:lstStyle/>
        <a:p>
          <a:pPr>
            <a:defRPr b="1"/>
          </a:pPr>
          <a:r>
            <a:rPr lang="en-IN"/>
            <a:t>Reuse the outcomes of Beam management Rel18 SI wherever possible</a:t>
          </a:r>
          <a:endParaRPr lang="en-US"/>
        </a:p>
      </dgm:t>
    </dgm:pt>
    <dgm:pt modelId="{25F1E93C-DCCA-4B32-A7BA-630163297022}" type="parTrans" cxnId="{F7F68F6A-E39E-41E0-8FBD-4E7CF8D9E880}">
      <dgm:prSet/>
      <dgm:spPr/>
      <dgm:t>
        <a:bodyPr/>
        <a:lstStyle/>
        <a:p>
          <a:endParaRPr lang="en-US"/>
        </a:p>
      </dgm:t>
    </dgm:pt>
    <dgm:pt modelId="{B0502539-8BD4-4A31-BA2A-A0E7275B9671}" type="sibTrans" cxnId="{F7F68F6A-E39E-41E0-8FBD-4E7CF8D9E880}">
      <dgm:prSet/>
      <dgm:spPr/>
      <dgm:t>
        <a:bodyPr/>
        <a:lstStyle/>
        <a:p>
          <a:endParaRPr lang="en-US"/>
        </a:p>
      </dgm:t>
    </dgm:pt>
    <dgm:pt modelId="{86412ADA-37F3-4455-B2D6-2451927197E6}">
      <dgm:prSet/>
      <dgm:spPr/>
      <dgm:t>
        <a:bodyPr/>
        <a:lstStyle/>
        <a:p>
          <a:r>
            <a:rPr lang="en-IN"/>
            <a:t>Model identification and switching</a:t>
          </a:r>
          <a:endParaRPr lang="en-US"/>
        </a:p>
      </dgm:t>
    </dgm:pt>
    <dgm:pt modelId="{2DF15C64-0353-48A1-A36C-3CF3441B4AA1}" type="parTrans" cxnId="{FB77623B-A55C-446B-BD67-89D58127E900}">
      <dgm:prSet/>
      <dgm:spPr/>
      <dgm:t>
        <a:bodyPr/>
        <a:lstStyle/>
        <a:p>
          <a:endParaRPr lang="en-US"/>
        </a:p>
      </dgm:t>
    </dgm:pt>
    <dgm:pt modelId="{2AE84DD3-D040-40B8-9D25-EDB25CB237D3}" type="sibTrans" cxnId="{FB77623B-A55C-446B-BD67-89D58127E900}">
      <dgm:prSet/>
      <dgm:spPr/>
      <dgm:t>
        <a:bodyPr/>
        <a:lstStyle/>
        <a:p>
          <a:endParaRPr lang="en-US"/>
        </a:p>
      </dgm:t>
    </dgm:pt>
    <dgm:pt modelId="{599FCB3D-1059-4A6E-9AFA-CE256E4C2F66}">
      <dgm:prSet/>
      <dgm:spPr/>
      <dgm:t>
        <a:bodyPr/>
        <a:lstStyle/>
        <a:p>
          <a:r>
            <a:rPr lang="en-IN"/>
            <a:t>LCM</a:t>
          </a:r>
          <a:endParaRPr lang="en-US"/>
        </a:p>
      </dgm:t>
    </dgm:pt>
    <dgm:pt modelId="{EBE8D5D2-9A96-477B-82D4-107A78AF7B32}" type="parTrans" cxnId="{47F19516-A118-487D-8576-662F5646DB92}">
      <dgm:prSet/>
      <dgm:spPr/>
      <dgm:t>
        <a:bodyPr/>
        <a:lstStyle/>
        <a:p>
          <a:endParaRPr lang="en-US"/>
        </a:p>
      </dgm:t>
    </dgm:pt>
    <dgm:pt modelId="{77C25DBB-7F0B-4B5D-A91F-1821F53F1D75}" type="sibTrans" cxnId="{47F19516-A118-487D-8576-662F5646DB92}">
      <dgm:prSet/>
      <dgm:spPr/>
      <dgm:t>
        <a:bodyPr/>
        <a:lstStyle/>
        <a:p>
          <a:endParaRPr lang="en-US"/>
        </a:p>
      </dgm:t>
    </dgm:pt>
    <dgm:pt modelId="{6D08DB58-2A2F-4FBE-8F96-CCE28FB6AFD8}">
      <dgm:prSet/>
      <dgm:spPr/>
      <dgm:t>
        <a:bodyPr/>
        <a:lstStyle/>
        <a:p>
          <a:r>
            <a:rPr lang="en-IN"/>
            <a:t>Signalling aspects and procedures</a:t>
          </a:r>
          <a:endParaRPr lang="en-US"/>
        </a:p>
      </dgm:t>
    </dgm:pt>
    <dgm:pt modelId="{DE09C24D-1118-4AA9-B255-788F231A3AE6}" type="parTrans" cxnId="{7F37C837-C5E8-4CE6-B429-4DE1B591BBBA}">
      <dgm:prSet/>
      <dgm:spPr/>
      <dgm:t>
        <a:bodyPr/>
        <a:lstStyle/>
        <a:p>
          <a:endParaRPr lang="en-US"/>
        </a:p>
      </dgm:t>
    </dgm:pt>
    <dgm:pt modelId="{F3DAC281-E0B2-4410-ACBB-47A74EE3FBA7}" type="sibTrans" cxnId="{7F37C837-C5E8-4CE6-B429-4DE1B591BBBA}">
      <dgm:prSet/>
      <dgm:spPr/>
      <dgm:t>
        <a:bodyPr/>
        <a:lstStyle/>
        <a:p>
          <a:endParaRPr lang="en-US"/>
        </a:p>
      </dgm:t>
    </dgm:pt>
    <dgm:pt modelId="{CF42D3DB-0F13-4430-85A1-6C792FB362F1}" type="pres">
      <dgm:prSet presAssocID="{C528B29A-AB4B-4F0E-8D02-4D02B78C6C31}" presName="root" presStyleCnt="0">
        <dgm:presLayoutVars>
          <dgm:dir/>
          <dgm:resizeHandles val="exact"/>
        </dgm:presLayoutVars>
      </dgm:prSet>
      <dgm:spPr/>
    </dgm:pt>
    <dgm:pt modelId="{6C38116F-5DD1-428B-A9E2-2487E81667E1}" type="pres">
      <dgm:prSet presAssocID="{C19BA0F5-482F-4DD5-AE02-A817E66B70C8}" presName="compNode" presStyleCnt="0"/>
      <dgm:spPr/>
    </dgm:pt>
    <dgm:pt modelId="{82D30377-4D52-4373-8AC9-659EE673BF96}" type="pres">
      <dgm:prSet presAssocID="{C19BA0F5-482F-4DD5-AE02-A817E66B70C8}" presName="iconRect" presStyleLbl="node1" presStyleIdx="0" presStyleCnt="2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Processor"/>
        </a:ext>
      </dgm:extLst>
    </dgm:pt>
    <dgm:pt modelId="{87598FE6-7FD8-49C7-9858-36F6719299D6}" type="pres">
      <dgm:prSet presAssocID="{C19BA0F5-482F-4DD5-AE02-A817E66B70C8}" presName="iconSpace" presStyleCnt="0"/>
      <dgm:spPr/>
    </dgm:pt>
    <dgm:pt modelId="{82D0E746-1353-4386-9A19-5ECDF3E454FB}" type="pres">
      <dgm:prSet presAssocID="{C19BA0F5-482F-4DD5-AE02-A817E66B70C8}" presName="parTx" presStyleLbl="revTx" presStyleIdx="0" presStyleCnt="4">
        <dgm:presLayoutVars>
          <dgm:chMax val="0"/>
          <dgm:chPref val="0"/>
        </dgm:presLayoutVars>
      </dgm:prSet>
      <dgm:spPr/>
    </dgm:pt>
    <dgm:pt modelId="{107D105E-AA02-4210-A2FE-53BD21B3FE30}" type="pres">
      <dgm:prSet presAssocID="{C19BA0F5-482F-4DD5-AE02-A817E66B70C8}" presName="txSpace" presStyleCnt="0"/>
      <dgm:spPr/>
    </dgm:pt>
    <dgm:pt modelId="{B5C8EC5B-6A70-47C5-9492-9A7B57641112}" type="pres">
      <dgm:prSet presAssocID="{C19BA0F5-482F-4DD5-AE02-A817E66B70C8}" presName="desTx" presStyleLbl="revTx" presStyleIdx="1" presStyleCnt="4">
        <dgm:presLayoutVars/>
      </dgm:prSet>
      <dgm:spPr/>
    </dgm:pt>
    <dgm:pt modelId="{6CD396B1-22C7-44A4-AD5C-0809E1763092}" type="pres">
      <dgm:prSet presAssocID="{4D2122CC-3295-477A-B654-C7CFA7ACEB26}" presName="sibTrans" presStyleCnt="0"/>
      <dgm:spPr/>
    </dgm:pt>
    <dgm:pt modelId="{7064DA18-678C-44CF-AA68-35689AB44FDB}" type="pres">
      <dgm:prSet presAssocID="{32FAF5E1-A671-4A7A-ACDC-C1E9AD1F5408}" presName="compNode" presStyleCnt="0"/>
      <dgm:spPr/>
    </dgm:pt>
    <dgm:pt modelId="{F97672C3-A139-4C0A-8301-EB573AB42874}" type="pres">
      <dgm:prSet presAssocID="{32FAF5E1-A671-4A7A-ACDC-C1E9AD1F5408}" presName="iconRect" presStyleLbl="node1" presStyleIdx="1" presStyleCnt="2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heckmark"/>
        </a:ext>
      </dgm:extLst>
    </dgm:pt>
    <dgm:pt modelId="{49D94659-7D89-445E-B859-5019FF13ECC7}" type="pres">
      <dgm:prSet presAssocID="{32FAF5E1-A671-4A7A-ACDC-C1E9AD1F5408}" presName="iconSpace" presStyleCnt="0"/>
      <dgm:spPr/>
    </dgm:pt>
    <dgm:pt modelId="{9D926519-44C5-4495-9CF7-8460B1E12ED0}" type="pres">
      <dgm:prSet presAssocID="{32FAF5E1-A671-4A7A-ACDC-C1E9AD1F5408}" presName="parTx" presStyleLbl="revTx" presStyleIdx="2" presStyleCnt="4">
        <dgm:presLayoutVars>
          <dgm:chMax val="0"/>
          <dgm:chPref val="0"/>
        </dgm:presLayoutVars>
      </dgm:prSet>
      <dgm:spPr/>
    </dgm:pt>
    <dgm:pt modelId="{B1EF7300-4809-41D4-B2EF-462E12EAF7E0}" type="pres">
      <dgm:prSet presAssocID="{32FAF5E1-A671-4A7A-ACDC-C1E9AD1F5408}" presName="txSpace" presStyleCnt="0"/>
      <dgm:spPr/>
    </dgm:pt>
    <dgm:pt modelId="{13F2F7D9-C9E7-4D58-A3DC-338213E520C1}" type="pres">
      <dgm:prSet presAssocID="{32FAF5E1-A671-4A7A-ACDC-C1E9AD1F5408}" presName="desTx" presStyleLbl="revTx" presStyleIdx="3" presStyleCnt="4">
        <dgm:presLayoutVars/>
      </dgm:prSet>
      <dgm:spPr/>
    </dgm:pt>
  </dgm:ptLst>
  <dgm:cxnLst>
    <dgm:cxn modelId="{47F19516-A118-487D-8576-662F5646DB92}" srcId="{32FAF5E1-A671-4A7A-ACDC-C1E9AD1F5408}" destId="{599FCB3D-1059-4A6E-9AFA-CE256E4C2F66}" srcOrd="1" destOrd="0" parTransId="{EBE8D5D2-9A96-477B-82D4-107A78AF7B32}" sibTransId="{77C25DBB-7F0B-4B5D-A91F-1821F53F1D75}"/>
    <dgm:cxn modelId="{820A0B20-9B73-4C4D-AE68-BC0EEE3381C2}" type="presOf" srcId="{C528B29A-AB4B-4F0E-8D02-4D02B78C6C31}" destId="{CF42D3DB-0F13-4430-85A1-6C792FB362F1}" srcOrd="0" destOrd="0" presId="urn:microsoft.com/office/officeart/2018/5/layout/CenteredIconLabelDescriptionList"/>
    <dgm:cxn modelId="{7F37C837-C5E8-4CE6-B429-4DE1B591BBBA}" srcId="{599FCB3D-1059-4A6E-9AFA-CE256E4C2F66}" destId="{6D08DB58-2A2F-4FBE-8F96-CCE28FB6AFD8}" srcOrd="0" destOrd="0" parTransId="{DE09C24D-1118-4AA9-B255-788F231A3AE6}" sibTransId="{F3DAC281-E0B2-4410-ACBB-47A74EE3FBA7}"/>
    <dgm:cxn modelId="{FB77623B-A55C-446B-BD67-89D58127E900}" srcId="{32FAF5E1-A671-4A7A-ACDC-C1E9AD1F5408}" destId="{86412ADA-37F3-4455-B2D6-2451927197E6}" srcOrd="0" destOrd="0" parTransId="{2DF15C64-0353-48A1-A36C-3CF3441B4AA1}" sibTransId="{2AE84DD3-D040-40B8-9D25-EDB25CB237D3}"/>
    <dgm:cxn modelId="{C5BD1D60-9513-4161-8966-C36DB5D2AEF2}" type="presOf" srcId="{86412ADA-37F3-4455-B2D6-2451927197E6}" destId="{13F2F7D9-C9E7-4D58-A3DC-338213E520C1}" srcOrd="0" destOrd="0" presId="urn:microsoft.com/office/officeart/2018/5/layout/CenteredIconLabelDescriptionList"/>
    <dgm:cxn modelId="{F7F68F6A-E39E-41E0-8FBD-4E7CF8D9E880}" srcId="{C528B29A-AB4B-4F0E-8D02-4D02B78C6C31}" destId="{32FAF5E1-A671-4A7A-ACDC-C1E9AD1F5408}" srcOrd="1" destOrd="0" parTransId="{25F1E93C-DCCA-4B32-A7BA-630163297022}" sibTransId="{B0502539-8BD4-4A31-BA2A-A0E7275B9671}"/>
    <dgm:cxn modelId="{AA50586E-D15B-49E0-B562-DC817578D758}" type="presOf" srcId="{599FCB3D-1059-4A6E-9AFA-CE256E4C2F66}" destId="{13F2F7D9-C9E7-4D58-A3DC-338213E520C1}" srcOrd="0" destOrd="1" presId="urn:microsoft.com/office/officeart/2018/5/layout/CenteredIconLabelDescriptionList"/>
    <dgm:cxn modelId="{85F88D78-CF0B-4DCD-BCEF-C94C5316DDDB}" type="presOf" srcId="{88CF0F57-C0EB-4937-987E-135850AAC693}" destId="{B5C8EC5B-6A70-47C5-9492-9A7B57641112}" srcOrd="0" destOrd="1" presId="urn:microsoft.com/office/officeart/2018/5/layout/CenteredIconLabelDescriptionList"/>
    <dgm:cxn modelId="{40DB7594-812B-471A-90AB-B0257773AB78}" srcId="{C528B29A-AB4B-4F0E-8D02-4D02B78C6C31}" destId="{C19BA0F5-482F-4DD5-AE02-A817E66B70C8}" srcOrd="0" destOrd="0" parTransId="{85590993-0DC7-4869-81B5-87B48B801F68}" sibTransId="{4D2122CC-3295-477A-B654-C7CFA7ACEB26}"/>
    <dgm:cxn modelId="{8577F8BC-764E-44C8-B663-D626730B2F2C}" type="presOf" srcId="{32FAF5E1-A671-4A7A-ACDC-C1E9AD1F5408}" destId="{9D926519-44C5-4495-9CF7-8460B1E12ED0}" srcOrd="0" destOrd="0" presId="urn:microsoft.com/office/officeart/2018/5/layout/CenteredIconLabelDescriptionList"/>
    <dgm:cxn modelId="{C9585ED6-236F-4FB5-AF72-8F03302E93B4}" type="presOf" srcId="{B4492684-CAB1-4BBD-BD61-561AA17523EA}" destId="{B5C8EC5B-6A70-47C5-9492-9A7B57641112}" srcOrd="0" destOrd="0" presId="urn:microsoft.com/office/officeart/2018/5/layout/CenteredIconLabelDescriptionList"/>
    <dgm:cxn modelId="{81AF62D6-E6D5-49F5-84E8-91045FF4EBBE}" srcId="{C19BA0F5-482F-4DD5-AE02-A817E66B70C8}" destId="{B4492684-CAB1-4BBD-BD61-561AA17523EA}" srcOrd="0" destOrd="0" parTransId="{121E9DF8-2721-44FC-8B05-27C77F8B8B91}" sibTransId="{8D1F7D4F-5C8A-4945-A085-5C048D00DAE1}"/>
    <dgm:cxn modelId="{46ACCEE9-AE96-4D34-AC18-0DE72F9B4280}" type="presOf" srcId="{6D08DB58-2A2F-4FBE-8F96-CCE28FB6AFD8}" destId="{13F2F7D9-C9E7-4D58-A3DC-338213E520C1}" srcOrd="0" destOrd="2" presId="urn:microsoft.com/office/officeart/2018/5/layout/CenteredIconLabelDescriptionList"/>
    <dgm:cxn modelId="{0CCA12F5-D1B8-459F-984A-36344B295686}" type="presOf" srcId="{C19BA0F5-482F-4DD5-AE02-A817E66B70C8}" destId="{82D0E746-1353-4386-9A19-5ECDF3E454FB}" srcOrd="0" destOrd="0" presId="urn:microsoft.com/office/officeart/2018/5/layout/CenteredIconLabelDescriptionList"/>
    <dgm:cxn modelId="{3F5031FE-9CE4-4DF8-B70C-EFEE8B6CF7E2}" srcId="{C19BA0F5-482F-4DD5-AE02-A817E66B70C8}" destId="{88CF0F57-C0EB-4937-987E-135850AAC693}" srcOrd="1" destOrd="0" parTransId="{68F85811-87C6-43A7-B126-CE63B4B4C46A}" sibTransId="{43AE9412-6F7C-441D-BEE8-005F0D22A51C}"/>
    <dgm:cxn modelId="{A998B858-6E20-45FF-906A-567B36886000}" type="presParOf" srcId="{CF42D3DB-0F13-4430-85A1-6C792FB362F1}" destId="{6C38116F-5DD1-428B-A9E2-2487E81667E1}" srcOrd="0" destOrd="0" presId="urn:microsoft.com/office/officeart/2018/5/layout/CenteredIconLabelDescriptionList"/>
    <dgm:cxn modelId="{DD825AAB-4165-44E2-83F0-E379A0913605}" type="presParOf" srcId="{6C38116F-5DD1-428B-A9E2-2487E81667E1}" destId="{82D30377-4D52-4373-8AC9-659EE673BF96}" srcOrd="0" destOrd="0" presId="urn:microsoft.com/office/officeart/2018/5/layout/CenteredIconLabelDescriptionList"/>
    <dgm:cxn modelId="{0DBDCF22-F7F5-449E-90DC-1459F7B5D7A0}" type="presParOf" srcId="{6C38116F-5DD1-428B-A9E2-2487E81667E1}" destId="{87598FE6-7FD8-49C7-9858-36F6719299D6}" srcOrd="1" destOrd="0" presId="urn:microsoft.com/office/officeart/2018/5/layout/CenteredIconLabelDescriptionList"/>
    <dgm:cxn modelId="{CF673448-1B03-4364-A73B-922FC3259DB5}" type="presParOf" srcId="{6C38116F-5DD1-428B-A9E2-2487E81667E1}" destId="{82D0E746-1353-4386-9A19-5ECDF3E454FB}" srcOrd="2" destOrd="0" presId="urn:microsoft.com/office/officeart/2018/5/layout/CenteredIconLabelDescriptionList"/>
    <dgm:cxn modelId="{80455C60-0665-4AB1-AEE0-CB29DAE7FBED}" type="presParOf" srcId="{6C38116F-5DD1-428B-A9E2-2487E81667E1}" destId="{107D105E-AA02-4210-A2FE-53BD21B3FE30}" srcOrd="3" destOrd="0" presId="urn:microsoft.com/office/officeart/2018/5/layout/CenteredIconLabelDescriptionList"/>
    <dgm:cxn modelId="{B3AF44F7-7291-400F-B81F-2F7F7D802E77}" type="presParOf" srcId="{6C38116F-5DD1-428B-A9E2-2487E81667E1}" destId="{B5C8EC5B-6A70-47C5-9492-9A7B57641112}" srcOrd="4" destOrd="0" presId="urn:microsoft.com/office/officeart/2018/5/layout/CenteredIconLabelDescriptionList"/>
    <dgm:cxn modelId="{F16A8CDB-4BB2-4A58-95DF-99017DEDEC9C}" type="presParOf" srcId="{CF42D3DB-0F13-4430-85A1-6C792FB362F1}" destId="{6CD396B1-22C7-44A4-AD5C-0809E1763092}" srcOrd="1" destOrd="0" presId="urn:microsoft.com/office/officeart/2018/5/layout/CenteredIconLabelDescriptionList"/>
    <dgm:cxn modelId="{ADA98C7F-A379-46BA-9BFB-BD6FD0D99C44}" type="presParOf" srcId="{CF42D3DB-0F13-4430-85A1-6C792FB362F1}" destId="{7064DA18-678C-44CF-AA68-35689AB44FDB}" srcOrd="2" destOrd="0" presId="urn:microsoft.com/office/officeart/2018/5/layout/CenteredIconLabelDescriptionList"/>
    <dgm:cxn modelId="{62783E38-DDB6-4D45-8A02-024F249C5EFD}" type="presParOf" srcId="{7064DA18-678C-44CF-AA68-35689AB44FDB}" destId="{F97672C3-A139-4C0A-8301-EB573AB42874}" srcOrd="0" destOrd="0" presId="urn:microsoft.com/office/officeart/2018/5/layout/CenteredIconLabelDescriptionList"/>
    <dgm:cxn modelId="{6B3C7F07-5636-489B-9808-7AFF4DED5C7B}" type="presParOf" srcId="{7064DA18-678C-44CF-AA68-35689AB44FDB}" destId="{49D94659-7D89-445E-B859-5019FF13ECC7}" srcOrd="1" destOrd="0" presId="urn:microsoft.com/office/officeart/2018/5/layout/CenteredIconLabelDescriptionList"/>
    <dgm:cxn modelId="{3CA466D0-91F0-434D-A692-52A58C3CFED3}" type="presParOf" srcId="{7064DA18-678C-44CF-AA68-35689AB44FDB}" destId="{9D926519-44C5-4495-9CF7-8460B1E12ED0}" srcOrd="2" destOrd="0" presId="urn:microsoft.com/office/officeart/2018/5/layout/CenteredIconLabelDescriptionList"/>
    <dgm:cxn modelId="{197140F9-EB5C-4BEE-B402-D6A1A60E1313}" type="presParOf" srcId="{7064DA18-678C-44CF-AA68-35689AB44FDB}" destId="{B1EF7300-4809-41D4-B2EF-462E12EAF7E0}" srcOrd="3" destOrd="0" presId="urn:microsoft.com/office/officeart/2018/5/layout/CenteredIconLabelDescriptionList"/>
    <dgm:cxn modelId="{9BA29217-C0C9-4F5E-85B5-EB29058CD36A}" type="presParOf" srcId="{7064DA18-678C-44CF-AA68-35689AB44FDB}" destId="{13F2F7D9-C9E7-4D58-A3DC-338213E520C1}" srcOrd="4" destOrd="0" presId="urn:microsoft.com/office/officeart/2018/5/layout/CenteredIconLabelDescription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2D30377-4D52-4373-8AC9-659EE673BF96}">
      <dsp:nvSpPr>
        <dsp:cNvPr id="0" name=""/>
        <dsp:cNvSpPr/>
      </dsp:nvSpPr>
      <dsp:spPr>
        <a:xfrm>
          <a:off x="1963800" y="399665"/>
          <a:ext cx="1512000" cy="1512000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2D0E746-1353-4386-9A19-5ECDF3E454FB}">
      <dsp:nvSpPr>
        <dsp:cNvPr id="0" name=""/>
        <dsp:cNvSpPr/>
      </dsp:nvSpPr>
      <dsp:spPr>
        <a:xfrm>
          <a:off x="559800" y="2047096"/>
          <a:ext cx="4320000" cy="648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b="1"/>
          </a:pPr>
          <a:r>
            <a:rPr lang="en-IN" sz="2000" kern="1200"/>
            <a:t>Study both L3 and LTM based mobility</a:t>
          </a:r>
          <a:endParaRPr lang="en-US" sz="2000" kern="1200"/>
        </a:p>
      </dsp:txBody>
      <dsp:txXfrm>
        <a:off x="559800" y="2047096"/>
        <a:ext cx="4320000" cy="648000"/>
      </dsp:txXfrm>
    </dsp:sp>
    <dsp:sp modelId="{B5C8EC5B-6A70-47C5-9492-9A7B57641112}">
      <dsp:nvSpPr>
        <dsp:cNvPr id="0" name=""/>
        <dsp:cNvSpPr/>
      </dsp:nvSpPr>
      <dsp:spPr>
        <a:xfrm>
          <a:off x="559800" y="2758087"/>
          <a:ext cx="4320000" cy="79112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1500" kern="1200"/>
            <a:t>LTM is crucial for fast handover</a:t>
          </a:r>
          <a:endParaRPr lang="en-US" sz="1500" kern="1200"/>
        </a:p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1500" kern="1200"/>
            <a:t>LTM already suffers with some ping-pong effect which can be optimized using AI/ML</a:t>
          </a:r>
          <a:endParaRPr lang="en-US" sz="1500" kern="1200"/>
        </a:p>
      </dsp:txBody>
      <dsp:txXfrm>
        <a:off x="559800" y="2758087"/>
        <a:ext cx="4320000" cy="791123"/>
      </dsp:txXfrm>
    </dsp:sp>
    <dsp:sp modelId="{F97672C3-A139-4C0A-8301-EB573AB42874}">
      <dsp:nvSpPr>
        <dsp:cNvPr id="0" name=""/>
        <dsp:cNvSpPr/>
      </dsp:nvSpPr>
      <dsp:spPr>
        <a:xfrm>
          <a:off x="7039800" y="399665"/>
          <a:ext cx="1512000" cy="1512000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D926519-44C5-4495-9CF7-8460B1E12ED0}">
      <dsp:nvSpPr>
        <dsp:cNvPr id="0" name=""/>
        <dsp:cNvSpPr/>
      </dsp:nvSpPr>
      <dsp:spPr>
        <a:xfrm>
          <a:off x="5635800" y="2047096"/>
          <a:ext cx="4320000" cy="648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b="1"/>
          </a:pPr>
          <a:r>
            <a:rPr lang="en-IN" sz="2000" kern="1200"/>
            <a:t>Reuse the outcomes of Beam management Rel18 SI wherever possible</a:t>
          </a:r>
          <a:endParaRPr lang="en-US" sz="2000" kern="1200"/>
        </a:p>
      </dsp:txBody>
      <dsp:txXfrm>
        <a:off x="5635800" y="2047096"/>
        <a:ext cx="4320000" cy="648000"/>
      </dsp:txXfrm>
    </dsp:sp>
    <dsp:sp modelId="{13F2F7D9-C9E7-4D58-A3DC-338213E520C1}">
      <dsp:nvSpPr>
        <dsp:cNvPr id="0" name=""/>
        <dsp:cNvSpPr/>
      </dsp:nvSpPr>
      <dsp:spPr>
        <a:xfrm>
          <a:off x="5635800" y="2758087"/>
          <a:ext cx="4320000" cy="79112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1500" kern="1200"/>
            <a:t>Model identification and switching</a:t>
          </a:r>
          <a:endParaRPr lang="en-US" sz="1500" kern="1200"/>
        </a:p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1500" kern="1200"/>
            <a:t>LCM</a:t>
          </a:r>
          <a:endParaRPr lang="en-US" sz="1500" kern="1200"/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IN" sz="1500" kern="1200"/>
            <a:t>Signalling aspects and procedures</a:t>
          </a:r>
          <a:endParaRPr lang="en-US" sz="1500" kern="1200"/>
        </a:p>
      </dsp:txBody>
      <dsp:txXfrm>
        <a:off x="5635800" y="2758087"/>
        <a:ext cx="4320000" cy="79112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8/5/layout/CenteredIconLabelDescriptionList">
  <dgm:title val="Centered Icon Label Description List"/>
  <dgm:desc val="Use to show non-sequential or grouped chunks of information. The placeholder holds an icon or small picture, and corresponding text boxes show Level 1 and Level 2 text respectively. Works well for minimal Level 1 text accompanied by lengthier Level two text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Node" refType="h" fact="0.45"/>
      <dgm:constr type="w" for="ch" forName="compNode" val="120"/>
      <dgm:constr type="w" for="ch" forName="sibTrans" refType="w" refFor="ch" refForName="compNode" fact="0.175"/>
      <dgm:constr type="primFontSz" for="des" forName="parTx" val="36"/>
      <dgm:constr type="primFontSz" for="des" forName="desTx" refType="primFontSz" refFor="des" refForName="parTx" op="lte" fact="0.75"/>
      <dgm:constr type="h" for="des" forName="compNode" op="equ"/>
      <dgm:constr type="h" for="des" forName="iconRect" op="equ"/>
      <dgm:constr type="w" for="des" forName="iconRect" op="equ"/>
      <dgm:constr type="h" for="des" forName="iconSpace" op="equ"/>
      <dgm:constr type="h" for="des" forName="parTx" op="equ"/>
      <dgm:constr type="h" for="des" forName="txSpace" op="equ"/>
      <dgm:constr type="h" for="des" forName="desTx" op="equ"/>
    </dgm:constrLst>
    <dgm:ruleLst>
      <dgm:rule type="w" for="ch" forName="compNode" val="0" fact="NaN" max="NaN"/>
    </dgm:ruleLst>
    <dgm:forEach name="Name3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Rect" refType="w" fact="0.35"/>
          <dgm:constr type="h" for="ch" forName="iconRect" refType="w" refFor="ch" refForName="iconRect"/>
          <dgm:constr type="ctrX" for="ch" forName="iconRect" refType="w" fact="0.5"/>
          <dgm:constr type="t" for="ch" forName="iconRect"/>
          <dgm:constr type="w" for="ch" forName="iconSpace" refType="w"/>
          <dgm:constr type="h" for="ch" forName="iconSpace" refType="h" fact="0.043"/>
          <dgm:constr type="l" for="ch" forName="iconSpace"/>
          <dgm:constr type="t" for="ch" forName="iconSpace" refType="b" refFor="ch" refForName="iconRect"/>
          <dgm:constr type="w" for="ch" forName="parTx" refType="w"/>
          <dgm:constr type="h" for="ch" forName="parTx" refType="w" fact="0.15"/>
          <dgm:constr type="l" for="ch" forName="parTx"/>
          <dgm:constr type="t" for="ch" forName="parTx" refType="b" refFor="ch" refForName="iconSpace"/>
          <dgm:constr type="h" for="ch" forName="txSpace" refType="h" fact="0.02"/>
          <dgm:constr type="w" for="ch" forName="txSpace" refType="w"/>
          <dgm:constr type="l" for="ch" forName="txSpace"/>
          <dgm:constr type="t" for="ch" forName="txSpace" refType="b" refFor="ch" refForName="parTx"/>
          <dgm:constr type="w" for="ch" forName="desTx" refType="w"/>
          <dgm:constr type="l" for="ch" forName="desTx"/>
          <dgm:constr type="t" for="ch" forName="desTx" refType="b" refFor="ch" refForName="txSpace"/>
        </dgm:constrLst>
        <dgm:ruleLst>
          <dgm:rule type="h" val="INF" fact="NaN" max="NaN"/>
        </dgm:ruleLst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icon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4" fact="NaN" max="NaN"/>
            <dgm:rule type="h" val="INF" fact="NaN" max="NaN"/>
          </dgm:ruleLst>
        </dgm:layoutNode>
        <dgm:layoutNode name="tx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desTx" styleLbl="revTx">
          <dgm:varLst/>
          <dgm:alg type="tx">
            <dgm:param type="stBulletLvl" val="0"/>
            <dgm:param type="txAnchorVert" val="t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refType="primFontSz"/>
            <dgm:constr type="lMarg"/>
            <dgm:constr type="rMarg"/>
            <dgm:constr type="tMarg"/>
            <dgm:constr type="bMarg"/>
          </dgm:constrLst>
          <dgm:ruleLst>
            <dgm:rule type="primFontSz" val="NaN" fact="NaN" max="17"/>
            <dgm:rule type="h" val="INF" fact="NaN" max="NaN"/>
          </dgm:ruleLst>
        </dgm:layoutNode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  <a:defRPr b="1"/>
        </a:lvl1pPr>
        <a:lvl2pPr>
          <a:lnSpc>
            <a:spcPct val="100000"/>
          </a:lnSpc>
        </a:lvl2pPr>
      </dgm1612:lstStyle>
    </a:ext>
  </dgm:extLst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12/4/2023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53878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12/4/2023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29054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12/4/2023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944565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51FAD5-3DD0-E71F-252A-9F79976DF2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AA514DA-44E9-00CB-C735-DDDB5CC7DE5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4F2B28D-A7A3-58A8-7911-0353478B14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E14660-80AC-4574-AA63-EF93613E60F1}" type="datetimeFigureOut">
              <a:rPr lang="en-IN" smtClean="0"/>
              <a:t>04-12-2023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11DA6E0-E57D-CAD1-72FC-DAC7BF28BE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4DC0B-9145-0782-5D90-4A284D7BE4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BE6BFF-5F82-42ED-8B92-B27F389166F7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3080760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FF4BCF-E4E0-ADCB-DC59-40F30C9D36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5B12E1-593B-99CA-BE2B-32D66321646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7A42D5-0D1F-ADDF-9E81-BA4A7F0070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E14660-80AC-4574-AA63-EF93613E60F1}" type="datetimeFigureOut">
              <a:rPr lang="en-IN" smtClean="0"/>
              <a:t>04-12-2023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022F9C6-3A91-D8E3-6F04-6CB6B69F5C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CD5406A-BD88-7E48-B950-5B3554CD1B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BE6BFF-5F82-42ED-8B92-B27F389166F7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48928324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58365F-DA06-2C74-E9CF-C176A74F43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C3EA818-B7CD-C881-C454-3084B93DF0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2E9C6B8-F379-1F4D-125E-0DD4ABC18F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E14660-80AC-4574-AA63-EF93613E60F1}" type="datetimeFigureOut">
              <a:rPr lang="en-IN" smtClean="0"/>
              <a:t>04-12-2023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9F8A466-F05C-0F61-9168-D6D9AE7AE2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E0ADDF-F080-8FD8-511B-09A8630726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BE6BFF-5F82-42ED-8B92-B27F389166F7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29165499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FFE89F-B2EE-7F68-75E0-A699CB431F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1EC9CB-26A6-6886-8118-0899C02C39F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5E95004-7A36-4791-E96B-E45901109B1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B77DD7C-F50A-9C2B-44BE-7984084FA3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E14660-80AC-4574-AA63-EF93613E60F1}" type="datetimeFigureOut">
              <a:rPr lang="en-IN" smtClean="0"/>
              <a:t>04-12-2023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05631F1-A137-F0D0-BAA0-8FBA2419CB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CC5DCD5-4297-24EC-1712-E63B453416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BE6BFF-5F82-42ED-8B92-B27F389166F7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52615920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9B28AA-36BD-6F34-7092-06A7F4141E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044EF1E-384F-DADC-56A0-1403671682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60A1177-8BF3-E924-67D2-9DFF7F20F0B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2CA12B0-913E-B6D8-C331-5406F5C2716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1125C94-C264-9B5E-D324-C38AA903BC5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343D154-767E-C217-589E-13B6E51E7A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E14660-80AC-4574-AA63-EF93613E60F1}" type="datetimeFigureOut">
              <a:rPr lang="en-IN" smtClean="0"/>
              <a:t>04-12-2023</a:t>
            </a:fld>
            <a:endParaRPr lang="en-IN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4210A26-3F96-68BB-4C5D-B7D814F7F5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FE4E56C-E299-547B-6EB5-A1897001D5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BE6BFF-5F82-42ED-8B92-B27F389166F7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91374297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200022-B9F4-28B3-7AAD-32B32934BF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EC05546-2801-4D32-D6CD-3F98AFBC1C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E14660-80AC-4574-AA63-EF93613E60F1}" type="datetimeFigureOut">
              <a:rPr lang="en-IN" smtClean="0"/>
              <a:t>04-12-2023</a:t>
            </a:fld>
            <a:endParaRPr lang="en-IN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C2F98E6-9E90-6560-778D-D7024B0DAB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6F05AD4-C865-9886-BB6C-BB1B22DEA6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BE6BFF-5F82-42ED-8B92-B27F389166F7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89333753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E0AC0A5-20B6-79EE-C21B-81BB6BC913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E14660-80AC-4574-AA63-EF93613E60F1}" type="datetimeFigureOut">
              <a:rPr lang="en-IN" smtClean="0"/>
              <a:t>04-12-2023</a:t>
            </a:fld>
            <a:endParaRPr lang="en-IN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954FF43-6C2B-6B37-9F75-A8F20FC590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FCBAE8D-C5FE-2C64-0EFD-5C309703DF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BE6BFF-5F82-42ED-8B92-B27F389166F7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9241615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A3C4E6-93A2-F05F-69BF-4EA4E64296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BDE9A6-6A28-8898-47DA-CDFA9FA33B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27210F7-2DFA-6DD8-0A0D-E28330E2FA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A8C25D0-DAD2-A0B4-3FA4-65067EB1B1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E14660-80AC-4574-AA63-EF93613E60F1}" type="datetimeFigureOut">
              <a:rPr lang="en-IN" smtClean="0"/>
              <a:t>04-12-2023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D2142DE-2924-0910-4DE7-72889F7993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B9F4141-72FF-2452-6F1B-2737817FF0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BE6BFF-5F82-42ED-8B92-B27F389166F7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9047765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12/4/2023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913845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E05F06-063B-FE94-5797-C065E428A0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43F0804-20CE-B9DB-BBCB-0DDF4A686C4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10BB9F7-F7B7-3A89-7C23-FC7F8F17BA1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935DEFF-196F-7915-E349-FC21365648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E14660-80AC-4574-AA63-EF93613E60F1}" type="datetimeFigureOut">
              <a:rPr lang="en-IN" smtClean="0"/>
              <a:t>04-12-2023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051D444-5867-EF0E-02A5-43136F3C94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3E11067-B88B-5E41-99B1-14B8A6DC2F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BE6BFF-5F82-42ED-8B92-B27F389166F7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9979357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634CB5-1F11-DB49-AE27-192CA0768C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1766739-FAD8-B6EA-80BE-59FE3B02591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388E60-3E3D-47C4-8342-D4291D030F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E14660-80AC-4574-AA63-EF93613E60F1}" type="datetimeFigureOut">
              <a:rPr lang="en-IN" smtClean="0"/>
              <a:t>04-12-2023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24AD8CF-1F28-60AF-2AB8-4AA93D2409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956CBCB-6D61-7FB5-E3B3-7441A25670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BE6BFF-5F82-42ED-8B92-B27F389166F7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01638487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C5BF9E2-DAF8-B1DD-5435-79ED4D08A8A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80DAE0E-8FBA-5D3E-B4B4-6A702D2DFAD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1283CAD-C875-6431-8BC9-EB8E59175D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E14660-80AC-4574-AA63-EF93613E60F1}" type="datetimeFigureOut">
              <a:rPr lang="en-IN" smtClean="0"/>
              <a:t>04-12-2023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ED373C5-BF91-DB07-B393-DF9A0C2A6E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B007E45-C739-C726-5559-867B9A51B8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BE6BFF-5F82-42ED-8B92-B27F389166F7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9038802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12/4/2023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15245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12/4/2023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920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12/4/2023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31723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12/4/2023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03125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12/4/2023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63889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12/4/2023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18414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12/4/2023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89582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6CE7D5-CF57-46EF-B807-FDD0502418D4}" type="datetimeFigureOut">
              <a:rPr lang="en-US" smtClean="0"/>
              <a:t>12/4/2023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09540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6C767B0-A54A-6FAB-098A-AF5258274C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CBC3F4E-3B17-0222-4976-F6428F38959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7B66497-49D5-596E-FBC3-1AE9229F9D3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E14660-80AC-4574-AA63-EF93613E60F1}" type="datetimeFigureOut">
              <a:rPr lang="en-IN" smtClean="0"/>
              <a:t>04-12-2023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FA4F411-EC49-3AA9-83B4-C3C90989193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1E7E7A8-FE13-0E22-59A9-284DB60A7E9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BE6BFF-5F82-42ED-8B92-B27F389166F7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2067400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FFD48BC7-DC40-47DE-87EE-9F4B6ECB9AB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14" name="Freeform: Shape 13">
            <a:extLst>
              <a:ext uri="{FF2B5EF4-FFF2-40B4-BE49-F238E27FC236}">
                <a16:creationId xmlns:a16="http://schemas.microsoft.com/office/drawing/2014/main" id="{E502BBC7-2C76-46F3-BC24-5985BC13DB8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14425" y="0"/>
            <a:ext cx="9963150" cy="6858000"/>
          </a:xfrm>
          <a:custGeom>
            <a:avLst/>
            <a:gdLst>
              <a:gd name="connsiteX0" fmla="*/ 1595771 w 9963150"/>
              <a:gd name="connsiteY0" fmla="*/ 0 h 6858000"/>
              <a:gd name="connsiteX1" fmla="*/ 8367379 w 9963150"/>
              <a:gd name="connsiteY1" fmla="*/ 0 h 6858000"/>
              <a:gd name="connsiteX2" fmla="*/ 8504080 w 9963150"/>
              <a:gd name="connsiteY2" fmla="*/ 130333 h 6858000"/>
              <a:gd name="connsiteX3" fmla="*/ 9963150 w 9963150"/>
              <a:gd name="connsiteY3" fmla="*/ 3652838 h 6858000"/>
              <a:gd name="connsiteX4" fmla="*/ 8825600 w 9963150"/>
              <a:gd name="connsiteY4" fmla="*/ 6821583 h 6858000"/>
              <a:gd name="connsiteX5" fmla="*/ 8794055 w 9963150"/>
              <a:gd name="connsiteY5" fmla="*/ 6858000 h 6858000"/>
              <a:gd name="connsiteX6" fmla="*/ 1169096 w 9963150"/>
              <a:gd name="connsiteY6" fmla="*/ 6858000 h 6858000"/>
              <a:gd name="connsiteX7" fmla="*/ 1137550 w 9963150"/>
              <a:gd name="connsiteY7" fmla="*/ 6821583 h 6858000"/>
              <a:gd name="connsiteX8" fmla="*/ 0 w 9963150"/>
              <a:gd name="connsiteY8" fmla="*/ 3652838 h 6858000"/>
              <a:gd name="connsiteX9" fmla="*/ 1459070 w 9963150"/>
              <a:gd name="connsiteY9" fmla="*/ 13033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963150" h="6858000">
                <a:moveTo>
                  <a:pt x="1595771" y="0"/>
                </a:moveTo>
                <a:lnTo>
                  <a:pt x="8367379" y="0"/>
                </a:lnTo>
                <a:lnTo>
                  <a:pt x="8504080" y="130333"/>
                </a:lnTo>
                <a:cubicBezTo>
                  <a:pt x="9405568" y="1031820"/>
                  <a:pt x="9963150" y="2277214"/>
                  <a:pt x="9963150" y="3652838"/>
                </a:cubicBezTo>
                <a:cubicBezTo>
                  <a:pt x="9963150" y="4856509"/>
                  <a:pt x="9536251" y="5960473"/>
                  <a:pt x="8825600" y="6821583"/>
                </a:cubicBezTo>
                <a:lnTo>
                  <a:pt x="8794055" y="6858000"/>
                </a:lnTo>
                <a:lnTo>
                  <a:pt x="1169096" y="6858000"/>
                </a:lnTo>
                <a:lnTo>
                  <a:pt x="1137550" y="6821583"/>
                </a:lnTo>
                <a:cubicBezTo>
                  <a:pt x="426899" y="5960473"/>
                  <a:pt x="0" y="4856509"/>
                  <a:pt x="0" y="3652838"/>
                </a:cubicBezTo>
                <a:cubicBezTo>
                  <a:pt x="0" y="2277214"/>
                  <a:pt x="557582" y="1031820"/>
                  <a:pt x="1459070" y="130333"/>
                </a:cubicBezTo>
                <a:close/>
              </a:path>
            </a:pathLst>
          </a:custGeom>
          <a:ln w="9525">
            <a:solidFill>
              <a:srgbClr val="EFEFEF"/>
            </a:solidFill>
          </a:ln>
          <a:effectLst>
            <a:outerShdw blurRad="139700" sx="102000" sy="102000" algn="ctr" rotWithShape="0">
              <a:schemeClr val="bg1">
                <a:lumMod val="85000"/>
                <a:alpha val="3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11" name="Freeform: Shape 10">
            <a:extLst>
              <a:ext uri="{FF2B5EF4-FFF2-40B4-BE49-F238E27FC236}">
                <a16:creationId xmlns:a16="http://schemas.microsoft.com/office/drawing/2014/main" id="{C7F28D52-2A5F-4D23-81AE-7CB8B591C7A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21664" y="0"/>
            <a:ext cx="9948672" cy="6858000"/>
          </a:xfrm>
          <a:custGeom>
            <a:avLst/>
            <a:gdLst>
              <a:gd name="connsiteX0" fmla="*/ 1595771 w 9963150"/>
              <a:gd name="connsiteY0" fmla="*/ 0 h 6858000"/>
              <a:gd name="connsiteX1" fmla="*/ 8367379 w 9963150"/>
              <a:gd name="connsiteY1" fmla="*/ 0 h 6858000"/>
              <a:gd name="connsiteX2" fmla="*/ 8504080 w 9963150"/>
              <a:gd name="connsiteY2" fmla="*/ 130333 h 6858000"/>
              <a:gd name="connsiteX3" fmla="*/ 9963150 w 9963150"/>
              <a:gd name="connsiteY3" fmla="*/ 3652838 h 6858000"/>
              <a:gd name="connsiteX4" fmla="*/ 8825600 w 9963150"/>
              <a:gd name="connsiteY4" fmla="*/ 6821583 h 6858000"/>
              <a:gd name="connsiteX5" fmla="*/ 8794055 w 9963150"/>
              <a:gd name="connsiteY5" fmla="*/ 6858000 h 6858000"/>
              <a:gd name="connsiteX6" fmla="*/ 1169096 w 9963150"/>
              <a:gd name="connsiteY6" fmla="*/ 6858000 h 6858000"/>
              <a:gd name="connsiteX7" fmla="*/ 1137550 w 9963150"/>
              <a:gd name="connsiteY7" fmla="*/ 6821583 h 6858000"/>
              <a:gd name="connsiteX8" fmla="*/ 0 w 9963150"/>
              <a:gd name="connsiteY8" fmla="*/ 3652838 h 6858000"/>
              <a:gd name="connsiteX9" fmla="*/ 1459070 w 9963150"/>
              <a:gd name="connsiteY9" fmla="*/ 13033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963150" h="6858000">
                <a:moveTo>
                  <a:pt x="1595771" y="0"/>
                </a:moveTo>
                <a:lnTo>
                  <a:pt x="8367379" y="0"/>
                </a:lnTo>
                <a:lnTo>
                  <a:pt x="8504080" y="130333"/>
                </a:lnTo>
                <a:cubicBezTo>
                  <a:pt x="9405568" y="1031820"/>
                  <a:pt x="9963150" y="2277214"/>
                  <a:pt x="9963150" y="3652838"/>
                </a:cubicBezTo>
                <a:cubicBezTo>
                  <a:pt x="9963150" y="4856509"/>
                  <a:pt x="9536251" y="5960473"/>
                  <a:pt x="8825600" y="6821583"/>
                </a:cubicBezTo>
                <a:lnTo>
                  <a:pt x="8794055" y="6858000"/>
                </a:lnTo>
                <a:lnTo>
                  <a:pt x="1169096" y="6858000"/>
                </a:lnTo>
                <a:lnTo>
                  <a:pt x="1137550" y="6821583"/>
                </a:lnTo>
                <a:cubicBezTo>
                  <a:pt x="426899" y="5960473"/>
                  <a:pt x="0" y="4856509"/>
                  <a:pt x="0" y="3652838"/>
                </a:cubicBezTo>
                <a:cubicBezTo>
                  <a:pt x="0" y="2277214"/>
                  <a:pt x="557582" y="1031820"/>
                  <a:pt x="1459070" y="130333"/>
                </a:cubicBezTo>
                <a:close/>
              </a:path>
            </a:pathLst>
          </a:cu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16342BE-4A26-625F-F0BB-C670A3ABBE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3" y="1999615"/>
            <a:ext cx="9144000" cy="2764028"/>
          </a:xfrm>
        </p:spPr>
        <p:txBody>
          <a:bodyPr anchor="ctr">
            <a:normAutofit/>
          </a:bodyPr>
          <a:lstStyle/>
          <a:p>
            <a:r>
              <a:rPr lang="en-US" sz="7200" dirty="0">
                <a:cs typeface="Calibri Light"/>
              </a:rPr>
              <a:t>Discussion on AI/ML for Mobility</a:t>
            </a:r>
            <a:endParaRPr lang="en-IN" sz="7200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3629484E-3792-4B3D-89AD-7C8A1ED0E0D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718560" y="5524786"/>
            <a:ext cx="4754880" cy="2743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3088689-C72F-B026-4A2E-AD78316D20BC}"/>
              </a:ext>
            </a:extLst>
          </p:cNvPr>
          <p:cNvSpPr txBox="1"/>
          <p:nvPr/>
        </p:nvSpPr>
        <p:spPr>
          <a:xfrm>
            <a:off x="174172" y="76478"/>
            <a:ext cx="609600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/>
                <a:cs typeface="Calibri" panose="020F0502020204030204"/>
              </a:rPr>
              <a:t>3GPP TSG RAN Meeting #102</a:t>
            </a:r>
            <a:b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/>
                <a:cs typeface="Calibri" panose="020F0502020204030204"/>
              </a:rPr>
            </a:b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/>
                <a:cs typeface="Calibri" panose="020F0502020204030204"/>
              </a:rPr>
              <a:t>December 11-15, 2023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/>
                <a:cs typeface="Calibri" panose="020F0502020204030204"/>
              </a:rPr>
              <a:t>Agenda Item: 9.1.</a:t>
            </a:r>
            <a:r>
              <a:rPr lang="en-US" dirty="0">
                <a:solidFill>
                  <a:prstClr val="black"/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2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/>
                <a:cs typeface="Calibri" panose="020F0502020204030204"/>
              </a:rPr>
              <a:t>.4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EBF2D8B-62D3-15BF-C013-04C931053521}"/>
              </a:ext>
            </a:extLst>
          </p:cNvPr>
          <p:cNvSpPr txBox="1"/>
          <p:nvPr/>
        </p:nvSpPr>
        <p:spPr>
          <a:xfrm>
            <a:off x="10007073" y="207347"/>
            <a:ext cx="1828093" cy="46166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424242"/>
                </a:solidFill>
                <a:effectLst/>
                <a:uLnTx/>
                <a:uFillTx/>
                <a:latin typeface="Segoe UI"/>
                <a:ea typeface="+mn-ea"/>
                <a:cs typeface="Segoe UI"/>
              </a:rPr>
              <a:t>RP-233510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12FC3C76-984A-6EFE-4629-C50D2C091C8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3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9291" y="153511"/>
            <a:ext cx="1828093" cy="769264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92270222-A9CA-1C9B-2AD0-3BD837D5EC32}"/>
              </a:ext>
            </a:extLst>
          </p:cNvPr>
          <p:cNvSpPr txBox="1"/>
          <p:nvPr/>
        </p:nvSpPr>
        <p:spPr>
          <a:xfrm>
            <a:off x="3051620" y="4763643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Sourced by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: 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CEWiT, IIT-K, </a:t>
            </a:r>
            <a:r>
              <a:rPr kumimoji="0" lang="en-US" sz="1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Tejas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Networks</a:t>
            </a:r>
          </a:p>
        </p:txBody>
      </p:sp>
    </p:spTree>
    <p:extLst>
      <p:ext uri="{BB962C8B-B14F-4D97-AF65-F5344CB8AC3E}">
        <p14:creationId xmlns:p14="http://schemas.microsoft.com/office/powerpoint/2010/main" val="32630007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1" name="Rectangle 20">
            <a:extLst>
              <a:ext uri="{FF2B5EF4-FFF2-40B4-BE49-F238E27FC236}">
                <a16:creationId xmlns:a16="http://schemas.microsoft.com/office/drawing/2014/main" id="{777A147A-9ED8-46B4-8660-1B3C2AA880B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AB6D89B-4785-3367-80AA-B0AA17FE9C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1248" y="548640"/>
            <a:ext cx="3600860" cy="5431536"/>
          </a:xfrm>
        </p:spPr>
        <p:txBody>
          <a:bodyPr>
            <a:normAutofit/>
          </a:bodyPr>
          <a:lstStyle/>
          <a:p>
            <a:r>
              <a:rPr lang="en-US" sz="5400">
                <a:ea typeface="+mj-lt"/>
                <a:cs typeface="+mj-lt"/>
              </a:rPr>
              <a:t>AI/ML for Mobility - Summary</a:t>
            </a:r>
            <a:endParaRPr lang="en-US" sz="5400"/>
          </a:p>
        </p:txBody>
      </p:sp>
      <p:sp>
        <p:nvSpPr>
          <p:cNvPr id="22" name="sketch line">
            <a:extLst>
              <a:ext uri="{FF2B5EF4-FFF2-40B4-BE49-F238E27FC236}">
                <a16:creationId xmlns:a16="http://schemas.microsoft.com/office/drawing/2014/main" id="{5D6C15A0-C087-4593-8414-2B4EC1CDC3D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2543983" y="3258715"/>
            <a:ext cx="4480560" cy="18288"/>
          </a:xfrm>
          <a:custGeom>
            <a:avLst/>
            <a:gdLst>
              <a:gd name="connsiteX0" fmla="*/ 0 w 4480560"/>
              <a:gd name="connsiteY0" fmla="*/ 0 h 18288"/>
              <a:gd name="connsiteX1" fmla="*/ 595274 w 4480560"/>
              <a:gd name="connsiteY1" fmla="*/ 0 h 18288"/>
              <a:gd name="connsiteX2" fmla="*/ 1100938 w 4480560"/>
              <a:gd name="connsiteY2" fmla="*/ 0 h 18288"/>
              <a:gd name="connsiteX3" fmla="*/ 1651406 w 4480560"/>
              <a:gd name="connsiteY3" fmla="*/ 0 h 18288"/>
              <a:gd name="connsiteX4" fmla="*/ 2336292 w 4480560"/>
              <a:gd name="connsiteY4" fmla="*/ 0 h 18288"/>
              <a:gd name="connsiteX5" fmla="*/ 2931566 w 4480560"/>
              <a:gd name="connsiteY5" fmla="*/ 0 h 18288"/>
              <a:gd name="connsiteX6" fmla="*/ 3482035 w 4480560"/>
              <a:gd name="connsiteY6" fmla="*/ 0 h 18288"/>
              <a:gd name="connsiteX7" fmla="*/ 4480560 w 4480560"/>
              <a:gd name="connsiteY7" fmla="*/ 0 h 18288"/>
              <a:gd name="connsiteX8" fmla="*/ 4480560 w 4480560"/>
              <a:gd name="connsiteY8" fmla="*/ 18288 h 18288"/>
              <a:gd name="connsiteX9" fmla="*/ 3840480 w 4480560"/>
              <a:gd name="connsiteY9" fmla="*/ 18288 h 18288"/>
              <a:gd name="connsiteX10" fmla="*/ 3290011 w 4480560"/>
              <a:gd name="connsiteY10" fmla="*/ 18288 h 18288"/>
              <a:gd name="connsiteX11" fmla="*/ 2560320 w 4480560"/>
              <a:gd name="connsiteY11" fmla="*/ 18288 h 18288"/>
              <a:gd name="connsiteX12" fmla="*/ 1965046 w 4480560"/>
              <a:gd name="connsiteY12" fmla="*/ 18288 h 18288"/>
              <a:gd name="connsiteX13" fmla="*/ 1459382 w 4480560"/>
              <a:gd name="connsiteY13" fmla="*/ 18288 h 18288"/>
              <a:gd name="connsiteX14" fmla="*/ 774497 w 4480560"/>
              <a:gd name="connsiteY14" fmla="*/ 18288 h 18288"/>
              <a:gd name="connsiteX15" fmla="*/ 0 w 4480560"/>
              <a:gd name="connsiteY15" fmla="*/ 18288 h 18288"/>
              <a:gd name="connsiteX16" fmla="*/ 0 w 4480560"/>
              <a:gd name="connsiteY16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480560" h="18288" fill="none" extrusionOk="0">
                <a:moveTo>
                  <a:pt x="0" y="0"/>
                </a:moveTo>
                <a:cubicBezTo>
                  <a:pt x="267821" y="8731"/>
                  <a:pt x="334105" y="2629"/>
                  <a:pt x="595274" y="0"/>
                </a:cubicBezTo>
                <a:cubicBezTo>
                  <a:pt x="856443" y="-2629"/>
                  <a:pt x="863808" y="-13353"/>
                  <a:pt x="1100938" y="0"/>
                </a:cubicBezTo>
                <a:cubicBezTo>
                  <a:pt x="1338068" y="13353"/>
                  <a:pt x="1431663" y="-25862"/>
                  <a:pt x="1651406" y="0"/>
                </a:cubicBezTo>
                <a:cubicBezTo>
                  <a:pt x="1871149" y="25862"/>
                  <a:pt x="2173163" y="23827"/>
                  <a:pt x="2336292" y="0"/>
                </a:cubicBezTo>
                <a:cubicBezTo>
                  <a:pt x="2499421" y="-23827"/>
                  <a:pt x="2720589" y="28148"/>
                  <a:pt x="2931566" y="0"/>
                </a:cubicBezTo>
                <a:cubicBezTo>
                  <a:pt x="3142543" y="-28148"/>
                  <a:pt x="3323630" y="27022"/>
                  <a:pt x="3482035" y="0"/>
                </a:cubicBezTo>
                <a:cubicBezTo>
                  <a:pt x="3640440" y="-27022"/>
                  <a:pt x="4012110" y="-20118"/>
                  <a:pt x="4480560" y="0"/>
                </a:cubicBezTo>
                <a:cubicBezTo>
                  <a:pt x="4480958" y="7429"/>
                  <a:pt x="4480540" y="10822"/>
                  <a:pt x="4480560" y="18288"/>
                </a:cubicBezTo>
                <a:cubicBezTo>
                  <a:pt x="4314132" y="14924"/>
                  <a:pt x="4028383" y="36632"/>
                  <a:pt x="3840480" y="18288"/>
                </a:cubicBezTo>
                <a:cubicBezTo>
                  <a:pt x="3652577" y="-56"/>
                  <a:pt x="3547615" y="2848"/>
                  <a:pt x="3290011" y="18288"/>
                </a:cubicBezTo>
                <a:cubicBezTo>
                  <a:pt x="3032407" y="33728"/>
                  <a:pt x="2830268" y="8719"/>
                  <a:pt x="2560320" y="18288"/>
                </a:cubicBezTo>
                <a:cubicBezTo>
                  <a:pt x="2290372" y="27857"/>
                  <a:pt x="2147422" y="6728"/>
                  <a:pt x="1965046" y="18288"/>
                </a:cubicBezTo>
                <a:cubicBezTo>
                  <a:pt x="1782670" y="29848"/>
                  <a:pt x="1689791" y="40680"/>
                  <a:pt x="1459382" y="18288"/>
                </a:cubicBezTo>
                <a:cubicBezTo>
                  <a:pt x="1228973" y="-4104"/>
                  <a:pt x="915486" y="36501"/>
                  <a:pt x="774497" y="18288"/>
                </a:cubicBezTo>
                <a:cubicBezTo>
                  <a:pt x="633508" y="75"/>
                  <a:pt x="361442" y="-11107"/>
                  <a:pt x="0" y="18288"/>
                </a:cubicBezTo>
                <a:cubicBezTo>
                  <a:pt x="-591" y="13205"/>
                  <a:pt x="-663" y="6329"/>
                  <a:pt x="0" y="0"/>
                </a:cubicBezTo>
                <a:close/>
              </a:path>
              <a:path w="4480560" h="18288" stroke="0" extrusionOk="0">
                <a:moveTo>
                  <a:pt x="0" y="0"/>
                </a:moveTo>
                <a:cubicBezTo>
                  <a:pt x="285465" y="225"/>
                  <a:pt x="322691" y="16223"/>
                  <a:pt x="595274" y="0"/>
                </a:cubicBezTo>
                <a:cubicBezTo>
                  <a:pt x="867857" y="-16223"/>
                  <a:pt x="989129" y="-11242"/>
                  <a:pt x="1100938" y="0"/>
                </a:cubicBezTo>
                <a:cubicBezTo>
                  <a:pt x="1212747" y="11242"/>
                  <a:pt x="1574350" y="-36410"/>
                  <a:pt x="1830629" y="0"/>
                </a:cubicBezTo>
                <a:cubicBezTo>
                  <a:pt x="2086908" y="36410"/>
                  <a:pt x="2180922" y="4645"/>
                  <a:pt x="2425903" y="0"/>
                </a:cubicBezTo>
                <a:cubicBezTo>
                  <a:pt x="2670884" y="-4645"/>
                  <a:pt x="2782024" y="22929"/>
                  <a:pt x="3021178" y="0"/>
                </a:cubicBezTo>
                <a:cubicBezTo>
                  <a:pt x="3260332" y="-22929"/>
                  <a:pt x="3456982" y="-1586"/>
                  <a:pt x="3750869" y="0"/>
                </a:cubicBezTo>
                <a:cubicBezTo>
                  <a:pt x="4044756" y="1586"/>
                  <a:pt x="4302726" y="17043"/>
                  <a:pt x="4480560" y="0"/>
                </a:cubicBezTo>
                <a:cubicBezTo>
                  <a:pt x="4479674" y="5429"/>
                  <a:pt x="4481381" y="14046"/>
                  <a:pt x="4480560" y="18288"/>
                </a:cubicBezTo>
                <a:cubicBezTo>
                  <a:pt x="4279652" y="-6850"/>
                  <a:pt x="4200762" y="41566"/>
                  <a:pt x="3930091" y="18288"/>
                </a:cubicBezTo>
                <a:cubicBezTo>
                  <a:pt x="3659420" y="-4990"/>
                  <a:pt x="3456052" y="22294"/>
                  <a:pt x="3290011" y="18288"/>
                </a:cubicBezTo>
                <a:cubicBezTo>
                  <a:pt x="3123970" y="14282"/>
                  <a:pt x="2882392" y="32818"/>
                  <a:pt x="2649931" y="18288"/>
                </a:cubicBezTo>
                <a:cubicBezTo>
                  <a:pt x="2417470" y="3758"/>
                  <a:pt x="2238426" y="7337"/>
                  <a:pt x="2054657" y="18288"/>
                </a:cubicBezTo>
                <a:cubicBezTo>
                  <a:pt x="1870888" y="29239"/>
                  <a:pt x="1566368" y="45040"/>
                  <a:pt x="1324966" y="18288"/>
                </a:cubicBezTo>
                <a:cubicBezTo>
                  <a:pt x="1083564" y="-8464"/>
                  <a:pt x="787410" y="10946"/>
                  <a:pt x="595274" y="18288"/>
                </a:cubicBezTo>
                <a:cubicBezTo>
                  <a:pt x="403138" y="25630"/>
                  <a:pt x="169622" y="10499"/>
                  <a:pt x="0" y="18288"/>
                </a:cubicBezTo>
                <a:cubicBezTo>
                  <a:pt x="668" y="13665"/>
                  <a:pt x="578" y="5675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1275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Content Placeholder 2">
            <a:extLst>
              <a:ext uri="{FF2B5EF4-FFF2-40B4-BE49-F238E27FC236}">
                <a16:creationId xmlns:a16="http://schemas.microsoft.com/office/drawing/2014/main" id="{9E83BED9-59E4-C31D-7A84-44B162EE50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26418" y="552091"/>
            <a:ext cx="6224335" cy="543153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endParaRPr lang="en-GB" sz="1700" dirty="0">
              <a:ea typeface="+mn-lt"/>
              <a:cs typeface="+mn-lt"/>
            </a:endParaRPr>
          </a:p>
          <a:p>
            <a:pPr marL="0" indent="0">
              <a:spcBef>
                <a:spcPts val="0"/>
              </a:spcBef>
              <a:buNone/>
            </a:pPr>
            <a:endParaRPr lang="en-GB" sz="1700" dirty="0">
              <a:cs typeface="Calibri" panose="020F0502020204030204"/>
            </a:endParaRPr>
          </a:p>
          <a:p>
            <a:pPr marL="285750" indent="-285750"/>
            <a:r>
              <a:rPr lang="en-GB" sz="1700" dirty="0">
                <a:ea typeface="+mn-lt"/>
                <a:cs typeface="+mn-lt"/>
              </a:rPr>
              <a:t>Type of mobility</a:t>
            </a:r>
            <a:endParaRPr lang="en-GB" sz="1700" dirty="0">
              <a:cs typeface="Calibri" panose="020F0502020204030204"/>
            </a:endParaRPr>
          </a:p>
          <a:p>
            <a:pPr>
              <a:buNone/>
            </a:pPr>
            <a:r>
              <a:rPr lang="en-GB" sz="1700" dirty="0">
                <a:ea typeface="+mn-lt"/>
                <a:cs typeface="+mn-lt"/>
              </a:rPr>
              <a:t>             L3-based mobility and L1/L2-triggered mobility (LTM) are both considered</a:t>
            </a:r>
            <a:endParaRPr lang="en-GB" sz="1700" dirty="0"/>
          </a:p>
          <a:p>
            <a:pPr marL="285750" indent="-285750"/>
            <a:r>
              <a:rPr lang="en-GB" sz="1700" dirty="0">
                <a:ea typeface="+mn-lt"/>
                <a:cs typeface="+mn-lt"/>
              </a:rPr>
              <a:t> HO optimization in Network side [/UE side], including </a:t>
            </a:r>
            <a:endParaRPr lang="en-GB" sz="1700" dirty="0">
              <a:cs typeface="Calibri" panose="020F0502020204030204"/>
            </a:endParaRPr>
          </a:p>
          <a:p>
            <a:pPr>
              <a:buNone/>
            </a:pPr>
            <a:r>
              <a:rPr lang="en-GB" sz="1700" dirty="0">
                <a:ea typeface="+mn-lt"/>
                <a:cs typeface="+mn-lt"/>
              </a:rPr>
              <a:t>             Candidate/target cell prediction in L3-based mobility, or, candidate/target beam(s) and cell(s) prediction in LTM</a:t>
            </a:r>
            <a:endParaRPr lang="en-GB" sz="1700" dirty="0"/>
          </a:p>
          <a:p>
            <a:pPr marL="285750" indent="-285750"/>
            <a:r>
              <a:rPr lang="en-GB" sz="1700" dirty="0">
                <a:ea typeface="+mn-lt"/>
                <a:cs typeface="+mn-lt"/>
              </a:rPr>
              <a:t>RRM measurement and event prediction, including</a:t>
            </a:r>
            <a:endParaRPr lang="en-GB" sz="1700" dirty="0">
              <a:cs typeface="Calibri" panose="020F0502020204030204"/>
            </a:endParaRPr>
          </a:p>
          <a:p>
            <a:pPr lvl="1"/>
            <a:r>
              <a:rPr lang="en-GB" sz="1700" dirty="0">
                <a:ea typeface="+mn-lt"/>
                <a:cs typeface="+mn-lt"/>
              </a:rPr>
              <a:t>Beam-level measurement prediction</a:t>
            </a:r>
            <a:endParaRPr lang="en-GB" sz="1700" dirty="0"/>
          </a:p>
          <a:p>
            <a:pPr lvl="1"/>
            <a:r>
              <a:rPr lang="en-GB" sz="1700" dirty="0">
                <a:ea typeface="+mn-lt"/>
                <a:cs typeface="+mn-lt"/>
              </a:rPr>
              <a:t>Cell-level measurement prediction, e.g., using intra-frequency measurement results to forecast the RRM        measurement of inter-frequency/inter-RAT cells</a:t>
            </a:r>
            <a:endParaRPr lang="en-GB" sz="1700" dirty="0"/>
          </a:p>
          <a:p>
            <a:pPr lvl="1"/>
            <a:r>
              <a:rPr lang="en-GB" sz="1700" dirty="0">
                <a:ea typeface="+mn-lt"/>
                <a:cs typeface="+mn-lt"/>
              </a:rPr>
              <a:t>HO failure/RLF prediction</a:t>
            </a:r>
            <a:endParaRPr lang="en-GB" sz="1700" dirty="0"/>
          </a:p>
          <a:p>
            <a:pPr lvl="1">
              <a:spcBef>
                <a:spcPts val="0"/>
              </a:spcBef>
            </a:pPr>
            <a:r>
              <a:rPr lang="en-GB" sz="1700" dirty="0">
                <a:ea typeface="+mn-lt"/>
                <a:cs typeface="+mn-lt"/>
              </a:rPr>
              <a:t>Measurement events prediction</a:t>
            </a:r>
          </a:p>
          <a:p>
            <a:pPr>
              <a:spcBef>
                <a:spcPts val="0"/>
              </a:spcBef>
            </a:pPr>
            <a:r>
              <a:rPr lang="en-US" sz="1700" dirty="0"/>
              <a:t>LCM framework and others</a:t>
            </a:r>
          </a:p>
          <a:p>
            <a:pPr lvl="1">
              <a:spcBef>
                <a:spcPts val="0"/>
              </a:spcBef>
            </a:pPr>
            <a:r>
              <a:rPr lang="en-US" sz="1700" dirty="0"/>
              <a:t>The conclusions in Rel-18 AI/ML study should be used as baseline</a:t>
            </a:r>
          </a:p>
          <a:p>
            <a:pPr lvl="1">
              <a:spcBef>
                <a:spcPts val="0"/>
              </a:spcBef>
            </a:pPr>
            <a:r>
              <a:rPr lang="en-US" sz="1700" dirty="0"/>
              <a:t>Other impacts are further studied</a:t>
            </a:r>
          </a:p>
          <a:p>
            <a:pPr marL="0" indent="0">
              <a:spcBef>
                <a:spcPts val="0"/>
              </a:spcBef>
              <a:buNone/>
            </a:pPr>
            <a:endParaRPr lang="en-GB" sz="1700" dirty="0"/>
          </a:p>
          <a:p>
            <a:pPr lvl="1"/>
            <a:endParaRPr lang="en-US" sz="1700" dirty="0">
              <a:cs typeface="Calibri"/>
            </a:endParaRPr>
          </a:p>
        </p:txBody>
      </p:sp>
      <p:pic>
        <p:nvPicPr>
          <p:cNvPr id="5" name="Picture 4" descr="A close up of a logo&#10;&#10;Description automatically generated">
            <a:extLst>
              <a:ext uri="{FF2B5EF4-FFF2-40B4-BE49-F238E27FC236}">
                <a16:creationId xmlns:a16="http://schemas.microsoft.com/office/drawing/2014/main" id="{84E7B520-15C3-B741-7B2D-72F3D1542A1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66768" y="341013"/>
            <a:ext cx="1361897" cy="5688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83394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35DB3719-6FDC-4E5D-891D-FF40B7300F6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5297E74-4CCF-C441-5E7E-CB7ABE0FBC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en-IN" sz="5400"/>
              <a:t>Proposals</a:t>
            </a:r>
          </a:p>
        </p:txBody>
      </p:sp>
      <p:sp>
        <p:nvSpPr>
          <p:cNvPr id="11" name="sketch line">
            <a:extLst>
              <a:ext uri="{FF2B5EF4-FFF2-40B4-BE49-F238E27FC236}">
                <a16:creationId xmlns:a16="http://schemas.microsoft.com/office/drawing/2014/main" id="{E0CBAC23-2E3F-4A90-BA59-F8299F6A54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38200" y="1865313"/>
            <a:ext cx="10424160" cy="18288"/>
          </a:xfrm>
          <a:custGeom>
            <a:avLst/>
            <a:gdLst>
              <a:gd name="connsiteX0" fmla="*/ 0 w 10424160"/>
              <a:gd name="connsiteY0" fmla="*/ 0 h 18288"/>
              <a:gd name="connsiteX1" fmla="*/ 903427 w 10424160"/>
              <a:gd name="connsiteY1" fmla="*/ 0 h 18288"/>
              <a:gd name="connsiteX2" fmla="*/ 1389888 w 10424160"/>
              <a:gd name="connsiteY2" fmla="*/ 0 h 18288"/>
              <a:gd name="connsiteX3" fmla="*/ 2189074 w 10424160"/>
              <a:gd name="connsiteY3" fmla="*/ 0 h 18288"/>
              <a:gd name="connsiteX4" fmla="*/ 2675534 w 10424160"/>
              <a:gd name="connsiteY4" fmla="*/ 0 h 18288"/>
              <a:gd name="connsiteX5" fmla="*/ 3370478 w 10424160"/>
              <a:gd name="connsiteY5" fmla="*/ 0 h 18288"/>
              <a:gd name="connsiteX6" fmla="*/ 4169664 w 10424160"/>
              <a:gd name="connsiteY6" fmla="*/ 0 h 18288"/>
              <a:gd name="connsiteX7" fmla="*/ 4551883 w 10424160"/>
              <a:gd name="connsiteY7" fmla="*/ 0 h 18288"/>
              <a:gd name="connsiteX8" fmla="*/ 4934102 w 10424160"/>
              <a:gd name="connsiteY8" fmla="*/ 0 h 18288"/>
              <a:gd name="connsiteX9" fmla="*/ 5837530 w 10424160"/>
              <a:gd name="connsiteY9" fmla="*/ 0 h 18288"/>
              <a:gd name="connsiteX10" fmla="*/ 6532474 w 10424160"/>
              <a:gd name="connsiteY10" fmla="*/ 0 h 18288"/>
              <a:gd name="connsiteX11" fmla="*/ 6914693 w 10424160"/>
              <a:gd name="connsiteY11" fmla="*/ 0 h 18288"/>
              <a:gd name="connsiteX12" fmla="*/ 7609637 w 10424160"/>
              <a:gd name="connsiteY12" fmla="*/ 0 h 18288"/>
              <a:gd name="connsiteX13" fmla="*/ 8513064 w 10424160"/>
              <a:gd name="connsiteY13" fmla="*/ 0 h 18288"/>
              <a:gd name="connsiteX14" fmla="*/ 9103766 w 10424160"/>
              <a:gd name="connsiteY14" fmla="*/ 0 h 18288"/>
              <a:gd name="connsiteX15" fmla="*/ 9694469 w 10424160"/>
              <a:gd name="connsiteY15" fmla="*/ 0 h 18288"/>
              <a:gd name="connsiteX16" fmla="*/ 10424160 w 10424160"/>
              <a:gd name="connsiteY16" fmla="*/ 0 h 18288"/>
              <a:gd name="connsiteX17" fmla="*/ 10424160 w 10424160"/>
              <a:gd name="connsiteY17" fmla="*/ 18288 h 18288"/>
              <a:gd name="connsiteX18" fmla="*/ 9729216 w 10424160"/>
              <a:gd name="connsiteY18" fmla="*/ 18288 h 18288"/>
              <a:gd name="connsiteX19" fmla="*/ 8930030 w 10424160"/>
              <a:gd name="connsiteY19" fmla="*/ 18288 h 18288"/>
              <a:gd name="connsiteX20" fmla="*/ 8130845 w 10424160"/>
              <a:gd name="connsiteY20" fmla="*/ 18288 h 18288"/>
              <a:gd name="connsiteX21" fmla="*/ 7644384 w 10424160"/>
              <a:gd name="connsiteY21" fmla="*/ 18288 h 18288"/>
              <a:gd name="connsiteX22" fmla="*/ 6740957 w 10424160"/>
              <a:gd name="connsiteY22" fmla="*/ 18288 h 18288"/>
              <a:gd name="connsiteX23" fmla="*/ 6046013 w 10424160"/>
              <a:gd name="connsiteY23" fmla="*/ 18288 h 18288"/>
              <a:gd name="connsiteX24" fmla="*/ 5663794 w 10424160"/>
              <a:gd name="connsiteY24" fmla="*/ 18288 h 18288"/>
              <a:gd name="connsiteX25" fmla="*/ 4968850 w 10424160"/>
              <a:gd name="connsiteY25" fmla="*/ 18288 h 18288"/>
              <a:gd name="connsiteX26" fmla="*/ 4378147 w 10424160"/>
              <a:gd name="connsiteY26" fmla="*/ 18288 h 18288"/>
              <a:gd name="connsiteX27" fmla="*/ 3787445 w 10424160"/>
              <a:gd name="connsiteY27" fmla="*/ 18288 h 18288"/>
              <a:gd name="connsiteX28" fmla="*/ 3196742 w 10424160"/>
              <a:gd name="connsiteY28" fmla="*/ 18288 h 18288"/>
              <a:gd name="connsiteX29" fmla="*/ 2606040 w 10424160"/>
              <a:gd name="connsiteY29" fmla="*/ 18288 h 18288"/>
              <a:gd name="connsiteX30" fmla="*/ 1806854 w 10424160"/>
              <a:gd name="connsiteY30" fmla="*/ 18288 h 18288"/>
              <a:gd name="connsiteX31" fmla="*/ 1111910 w 10424160"/>
              <a:gd name="connsiteY31" fmla="*/ 18288 h 18288"/>
              <a:gd name="connsiteX32" fmla="*/ 729691 w 10424160"/>
              <a:gd name="connsiteY32" fmla="*/ 18288 h 18288"/>
              <a:gd name="connsiteX33" fmla="*/ 0 w 10424160"/>
              <a:gd name="connsiteY33" fmla="*/ 18288 h 18288"/>
              <a:gd name="connsiteX34" fmla="*/ 0 w 10424160"/>
              <a:gd name="connsiteY34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10424160" h="18288" fill="none" extrusionOk="0">
                <a:moveTo>
                  <a:pt x="0" y="0"/>
                </a:moveTo>
                <a:cubicBezTo>
                  <a:pt x="251416" y="-3874"/>
                  <a:pt x="479411" y="-20508"/>
                  <a:pt x="903427" y="0"/>
                </a:cubicBezTo>
                <a:cubicBezTo>
                  <a:pt x="1327443" y="20508"/>
                  <a:pt x="1177990" y="-7387"/>
                  <a:pt x="1389888" y="0"/>
                </a:cubicBezTo>
                <a:cubicBezTo>
                  <a:pt x="1601786" y="7387"/>
                  <a:pt x="1928602" y="-6697"/>
                  <a:pt x="2189074" y="0"/>
                </a:cubicBezTo>
                <a:cubicBezTo>
                  <a:pt x="2449546" y="6697"/>
                  <a:pt x="2440085" y="-21144"/>
                  <a:pt x="2675534" y="0"/>
                </a:cubicBezTo>
                <a:cubicBezTo>
                  <a:pt x="2910983" y="21144"/>
                  <a:pt x="3026158" y="-11124"/>
                  <a:pt x="3370478" y="0"/>
                </a:cubicBezTo>
                <a:cubicBezTo>
                  <a:pt x="3714798" y="11124"/>
                  <a:pt x="3864539" y="-10660"/>
                  <a:pt x="4169664" y="0"/>
                </a:cubicBezTo>
                <a:cubicBezTo>
                  <a:pt x="4474789" y="10660"/>
                  <a:pt x="4471218" y="16488"/>
                  <a:pt x="4551883" y="0"/>
                </a:cubicBezTo>
                <a:cubicBezTo>
                  <a:pt x="4632548" y="-16488"/>
                  <a:pt x="4786830" y="7986"/>
                  <a:pt x="4934102" y="0"/>
                </a:cubicBezTo>
                <a:cubicBezTo>
                  <a:pt x="5081374" y="-7986"/>
                  <a:pt x="5575881" y="-33003"/>
                  <a:pt x="5837530" y="0"/>
                </a:cubicBezTo>
                <a:cubicBezTo>
                  <a:pt x="6099179" y="33003"/>
                  <a:pt x="6305895" y="14170"/>
                  <a:pt x="6532474" y="0"/>
                </a:cubicBezTo>
                <a:cubicBezTo>
                  <a:pt x="6759053" y="-14170"/>
                  <a:pt x="6726707" y="16121"/>
                  <a:pt x="6914693" y="0"/>
                </a:cubicBezTo>
                <a:cubicBezTo>
                  <a:pt x="7102679" y="-16121"/>
                  <a:pt x="7397857" y="32594"/>
                  <a:pt x="7609637" y="0"/>
                </a:cubicBezTo>
                <a:cubicBezTo>
                  <a:pt x="7821417" y="-32594"/>
                  <a:pt x="8141235" y="-3745"/>
                  <a:pt x="8513064" y="0"/>
                </a:cubicBezTo>
                <a:cubicBezTo>
                  <a:pt x="8884893" y="3745"/>
                  <a:pt x="8877548" y="3359"/>
                  <a:pt x="9103766" y="0"/>
                </a:cubicBezTo>
                <a:cubicBezTo>
                  <a:pt x="9329984" y="-3359"/>
                  <a:pt x="9545570" y="-17843"/>
                  <a:pt x="9694469" y="0"/>
                </a:cubicBezTo>
                <a:cubicBezTo>
                  <a:pt x="9843368" y="17843"/>
                  <a:pt x="10162477" y="-1217"/>
                  <a:pt x="10424160" y="0"/>
                </a:cubicBezTo>
                <a:cubicBezTo>
                  <a:pt x="10424498" y="7640"/>
                  <a:pt x="10423710" y="11289"/>
                  <a:pt x="10424160" y="18288"/>
                </a:cubicBezTo>
                <a:cubicBezTo>
                  <a:pt x="10184680" y="20716"/>
                  <a:pt x="10034768" y="-9357"/>
                  <a:pt x="9729216" y="18288"/>
                </a:cubicBezTo>
                <a:cubicBezTo>
                  <a:pt x="9423664" y="45933"/>
                  <a:pt x="9309220" y="36372"/>
                  <a:pt x="8930030" y="18288"/>
                </a:cubicBezTo>
                <a:cubicBezTo>
                  <a:pt x="8550840" y="204"/>
                  <a:pt x="8513376" y="34707"/>
                  <a:pt x="8130845" y="18288"/>
                </a:cubicBezTo>
                <a:cubicBezTo>
                  <a:pt x="7748315" y="1869"/>
                  <a:pt x="7864674" y="19659"/>
                  <a:pt x="7644384" y="18288"/>
                </a:cubicBezTo>
                <a:cubicBezTo>
                  <a:pt x="7424094" y="16917"/>
                  <a:pt x="6947001" y="55680"/>
                  <a:pt x="6740957" y="18288"/>
                </a:cubicBezTo>
                <a:cubicBezTo>
                  <a:pt x="6534913" y="-19104"/>
                  <a:pt x="6313809" y="33391"/>
                  <a:pt x="6046013" y="18288"/>
                </a:cubicBezTo>
                <a:cubicBezTo>
                  <a:pt x="5778217" y="3185"/>
                  <a:pt x="5786775" y="1439"/>
                  <a:pt x="5663794" y="18288"/>
                </a:cubicBezTo>
                <a:cubicBezTo>
                  <a:pt x="5540813" y="35137"/>
                  <a:pt x="5204724" y="25434"/>
                  <a:pt x="4968850" y="18288"/>
                </a:cubicBezTo>
                <a:cubicBezTo>
                  <a:pt x="4732976" y="11142"/>
                  <a:pt x="4559928" y="34568"/>
                  <a:pt x="4378147" y="18288"/>
                </a:cubicBezTo>
                <a:cubicBezTo>
                  <a:pt x="4196366" y="2008"/>
                  <a:pt x="3992200" y="35409"/>
                  <a:pt x="3787445" y="18288"/>
                </a:cubicBezTo>
                <a:cubicBezTo>
                  <a:pt x="3582690" y="1167"/>
                  <a:pt x="3488876" y="-7583"/>
                  <a:pt x="3196742" y="18288"/>
                </a:cubicBezTo>
                <a:cubicBezTo>
                  <a:pt x="2904608" y="44159"/>
                  <a:pt x="2729828" y="45906"/>
                  <a:pt x="2606040" y="18288"/>
                </a:cubicBezTo>
                <a:cubicBezTo>
                  <a:pt x="2482252" y="-9330"/>
                  <a:pt x="2000672" y="-5498"/>
                  <a:pt x="1806854" y="18288"/>
                </a:cubicBezTo>
                <a:cubicBezTo>
                  <a:pt x="1613036" y="42074"/>
                  <a:pt x="1310933" y="-4240"/>
                  <a:pt x="1111910" y="18288"/>
                </a:cubicBezTo>
                <a:cubicBezTo>
                  <a:pt x="912887" y="40816"/>
                  <a:pt x="891560" y="1701"/>
                  <a:pt x="729691" y="18288"/>
                </a:cubicBezTo>
                <a:cubicBezTo>
                  <a:pt x="567822" y="34875"/>
                  <a:pt x="203025" y="34462"/>
                  <a:pt x="0" y="18288"/>
                </a:cubicBezTo>
                <a:cubicBezTo>
                  <a:pt x="-82" y="11708"/>
                  <a:pt x="-178" y="8956"/>
                  <a:pt x="0" y="0"/>
                </a:cubicBezTo>
                <a:close/>
              </a:path>
              <a:path w="10424160" h="18288" stroke="0" extrusionOk="0">
                <a:moveTo>
                  <a:pt x="0" y="0"/>
                </a:moveTo>
                <a:cubicBezTo>
                  <a:pt x="119910" y="17195"/>
                  <a:pt x="345032" y="1652"/>
                  <a:pt x="590702" y="0"/>
                </a:cubicBezTo>
                <a:cubicBezTo>
                  <a:pt x="836372" y="-1652"/>
                  <a:pt x="830717" y="-10944"/>
                  <a:pt x="972922" y="0"/>
                </a:cubicBezTo>
                <a:cubicBezTo>
                  <a:pt x="1115127" y="10944"/>
                  <a:pt x="1638708" y="17269"/>
                  <a:pt x="1876349" y="0"/>
                </a:cubicBezTo>
                <a:cubicBezTo>
                  <a:pt x="2113990" y="-17269"/>
                  <a:pt x="2263529" y="27642"/>
                  <a:pt x="2467051" y="0"/>
                </a:cubicBezTo>
                <a:cubicBezTo>
                  <a:pt x="2670573" y="-27642"/>
                  <a:pt x="2867743" y="-1552"/>
                  <a:pt x="3057754" y="0"/>
                </a:cubicBezTo>
                <a:cubicBezTo>
                  <a:pt x="3247765" y="1552"/>
                  <a:pt x="3729099" y="45169"/>
                  <a:pt x="3961181" y="0"/>
                </a:cubicBezTo>
                <a:cubicBezTo>
                  <a:pt x="4193263" y="-45169"/>
                  <a:pt x="4313735" y="4067"/>
                  <a:pt x="4447642" y="0"/>
                </a:cubicBezTo>
                <a:cubicBezTo>
                  <a:pt x="4581549" y="-4067"/>
                  <a:pt x="5123626" y="11867"/>
                  <a:pt x="5351069" y="0"/>
                </a:cubicBezTo>
                <a:cubicBezTo>
                  <a:pt x="5578512" y="-11867"/>
                  <a:pt x="6044105" y="-19983"/>
                  <a:pt x="6254496" y="0"/>
                </a:cubicBezTo>
                <a:cubicBezTo>
                  <a:pt x="6464887" y="19983"/>
                  <a:pt x="6664731" y="4232"/>
                  <a:pt x="6949440" y="0"/>
                </a:cubicBezTo>
                <a:cubicBezTo>
                  <a:pt x="7234149" y="-4232"/>
                  <a:pt x="7497205" y="28731"/>
                  <a:pt x="7852867" y="0"/>
                </a:cubicBezTo>
                <a:cubicBezTo>
                  <a:pt x="8208529" y="-28731"/>
                  <a:pt x="8287556" y="2616"/>
                  <a:pt x="8443570" y="0"/>
                </a:cubicBezTo>
                <a:cubicBezTo>
                  <a:pt x="8599584" y="-2616"/>
                  <a:pt x="8871283" y="-14113"/>
                  <a:pt x="9034272" y="0"/>
                </a:cubicBezTo>
                <a:cubicBezTo>
                  <a:pt x="9197261" y="14113"/>
                  <a:pt x="9604978" y="-35623"/>
                  <a:pt x="9833458" y="0"/>
                </a:cubicBezTo>
                <a:cubicBezTo>
                  <a:pt x="10061938" y="35623"/>
                  <a:pt x="10231944" y="-8194"/>
                  <a:pt x="10424160" y="0"/>
                </a:cubicBezTo>
                <a:cubicBezTo>
                  <a:pt x="10424285" y="4395"/>
                  <a:pt x="10424085" y="9776"/>
                  <a:pt x="10424160" y="18288"/>
                </a:cubicBezTo>
                <a:cubicBezTo>
                  <a:pt x="10058736" y="-5772"/>
                  <a:pt x="9942989" y="-18764"/>
                  <a:pt x="9624974" y="18288"/>
                </a:cubicBezTo>
                <a:cubicBezTo>
                  <a:pt x="9306959" y="55340"/>
                  <a:pt x="9229263" y="24995"/>
                  <a:pt x="8930030" y="18288"/>
                </a:cubicBezTo>
                <a:cubicBezTo>
                  <a:pt x="8630797" y="11581"/>
                  <a:pt x="8647263" y="10931"/>
                  <a:pt x="8547811" y="18288"/>
                </a:cubicBezTo>
                <a:cubicBezTo>
                  <a:pt x="8448359" y="25645"/>
                  <a:pt x="8173221" y="219"/>
                  <a:pt x="8061350" y="18288"/>
                </a:cubicBezTo>
                <a:cubicBezTo>
                  <a:pt x="7949479" y="36357"/>
                  <a:pt x="7437002" y="17516"/>
                  <a:pt x="7157923" y="18288"/>
                </a:cubicBezTo>
                <a:cubicBezTo>
                  <a:pt x="6878844" y="19060"/>
                  <a:pt x="6610241" y="8864"/>
                  <a:pt x="6462979" y="18288"/>
                </a:cubicBezTo>
                <a:cubicBezTo>
                  <a:pt x="6315717" y="27712"/>
                  <a:pt x="6124879" y="4989"/>
                  <a:pt x="5976518" y="18288"/>
                </a:cubicBezTo>
                <a:cubicBezTo>
                  <a:pt x="5828157" y="31587"/>
                  <a:pt x="5566880" y="7112"/>
                  <a:pt x="5281574" y="18288"/>
                </a:cubicBezTo>
                <a:cubicBezTo>
                  <a:pt x="4996268" y="29464"/>
                  <a:pt x="5085614" y="20493"/>
                  <a:pt x="4899355" y="18288"/>
                </a:cubicBezTo>
                <a:cubicBezTo>
                  <a:pt x="4713096" y="16083"/>
                  <a:pt x="4606138" y="34359"/>
                  <a:pt x="4517136" y="18288"/>
                </a:cubicBezTo>
                <a:cubicBezTo>
                  <a:pt x="4428134" y="2217"/>
                  <a:pt x="4125335" y="52414"/>
                  <a:pt x="3822192" y="18288"/>
                </a:cubicBezTo>
                <a:cubicBezTo>
                  <a:pt x="3519049" y="-15838"/>
                  <a:pt x="3453132" y="3859"/>
                  <a:pt x="3335731" y="18288"/>
                </a:cubicBezTo>
                <a:cubicBezTo>
                  <a:pt x="3218330" y="32717"/>
                  <a:pt x="2718749" y="-13936"/>
                  <a:pt x="2536546" y="18288"/>
                </a:cubicBezTo>
                <a:cubicBezTo>
                  <a:pt x="2354343" y="50512"/>
                  <a:pt x="2190669" y="3238"/>
                  <a:pt x="2050085" y="18288"/>
                </a:cubicBezTo>
                <a:cubicBezTo>
                  <a:pt x="1909501" y="33338"/>
                  <a:pt x="1520975" y="3062"/>
                  <a:pt x="1250899" y="18288"/>
                </a:cubicBezTo>
                <a:cubicBezTo>
                  <a:pt x="980823" y="33514"/>
                  <a:pt x="992936" y="28036"/>
                  <a:pt x="868680" y="18288"/>
                </a:cubicBezTo>
                <a:cubicBezTo>
                  <a:pt x="744424" y="8540"/>
                  <a:pt x="230364" y="33365"/>
                  <a:pt x="0" y="18288"/>
                </a:cubicBezTo>
                <a:cubicBezTo>
                  <a:pt x="-504" y="12101"/>
                  <a:pt x="-591" y="7719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1275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E59BE810-3BCB-C0D1-BD34-B39E81871682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36843073"/>
              </p:ext>
            </p:extLst>
          </p:nvPr>
        </p:nvGraphicFramePr>
        <p:xfrm>
          <a:off x="838200" y="2228087"/>
          <a:ext cx="10515600" cy="39488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32112934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204</Words>
  <Application>Microsoft Office PowerPoint</Application>
  <PresentationFormat>Widescreen</PresentationFormat>
  <Paragraphs>28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Arial</vt:lpstr>
      <vt:lpstr>Calibri</vt:lpstr>
      <vt:lpstr>Calibri Light</vt:lpstr>
      <vt:lpstr>Segoe UI</vt:lpstr>
      <vt:lpstr>office theme</vt:lpstr>
      <vt:lpstr>1_Office Theme</vt:lpstr>
      <vt:lpstr>Discussion on AI/ML for Mobility</vt:lpstr>
      <vt:lpstr>AI/ML for Mobility - Summary</vt:lpstr>
      <vt:lpstr>Proposals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pardhasarathy.j</cp:lastModifiedBy>
  <cp:revision>65</cp:revision>
  <dcterms:created xsi:type="dcterms:W3CDTF">2023-11-15T04:07:30Z</dcterms:created>
  <dcterms:modified xsi:type="dcterms:W3CDTF">2023-12-04T06:50:23Z</dcterms:modified>
</cp:coreProperties>
</file>