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99" r:id="rId2"/>
  </p:sldMasterIdLst>
  <p:notesMasterIdLst>
    <p:notesMasterId r:id="rId9"/>
  </p:notesMasterIdLst>
  <p:sldIdLst>
    <p:sldId id="265" r:id="rId3"/>
    <p:sldId id="314" r:id="rId4"/>
    <p:sldId id="258" r:id="rId5"/>
    <p:sldId id="331" r:id="rId6"/>
    <p:sldId id="332" r:id="rId7"/>
    <p:sldId id="315" r:id="rId8"/>
  </p:sldIdLst>
  <p:sldSz cx="12192000" cy="68580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54262EF-7DE8-4B8D-4FAC-0DF52AF33BA9}" name="Deepak P M" initials="DP" userId="S::deepakpm@cewit.org.in::4e6ff620-5f47-422e-8e4a-892e3bd38d7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F7B3A6-D4AD-42F2-A202-BBE68DE4D4BA}" v="11" dt="2023-12-01T05:47:12.349"/>
    <p1510:client id="{FD6A9D38-896F-4B97-885A-A9D95F7CE91F}" v="14" dt="2023-12-01T08:50:16.2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86" autoAdjust="0"/>
    <p:restoredTop sz="93557" autoAdjust="0"/>
  </p:normalViewPr>
  <p:slideViewPr>
    <p:cSldViewPr snapToGrid="0">
      <p:cViewPr varScale="1">
        <p:scale>
          <a:sx n="64" d="100"/>
          <a:sy n="64" d="100"/>
        </p:scale>
        <p:origin x="6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hivagar B" userId="68754e0c-ae74-47b4-b84e-015bb3657110" providerId="ADAL" clId="{FD6A9D38-896F-4B97-885A-A9D95F7CE91F}"/>
    <pc:docChg chg="undo custSel addSld delSld modSld sldOrd delMainMaster">
      <pc:chgData name="Dhivagar B" userId="68754e0c-ae74-47b4-b84e-015bb3657110" providerId="ADAL" clId="{FD6A9D38-896F-4B97-885A-A9D95F7CE91F}" dt="2023-12-01T08:50:16.260" v="135"/>
      <pc:docMkLst>
        <pc:docMk/>
      </pc:docMkLst>
      <pc:sldChg chg="addSp delSp modSp mod ord setBg">
        <pc:chgData name="Dhivagar B" userId="68754e0c-ae74-47b4-b84e-015bb3657110" providerId="ADAL" clId="{FD6A9D38-896F-4B97-885A-A9D95F7CE91F}" dt="2023-12-01T08:48:08.343" v="108" actId="26606"/>
        <pc:sldMkLst>
          <pc:docMk/>
          <pc:sldMk cId="0" sldId="258"/>
        </pc:sldMkLst>
        <pc:spChg chg="add mo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3" creationId="{E9E7DE82-14B8-B815-F7FA-3370D85711D3}"/>
          </ac:spMkLst>
        </pc:spChg>
        <pc:spChg chg="del mod">
          <ac:chgData name="Dhivagar B" userId="68754e0c-ae74-47b4-b84e-015bb3657110" providerId="ADAL" clId="{FD6A9D38-896F-4B97-885A-A9D95F7CE91F}" dt="2023-12-01T08:46:52.056" v="90" actId="478"/>
          <ac:spMkLst>
            <pc:docMk/>
            <pc:sldMk cId="0" sldId="258"/>
            <ac:spMk id="4" creationId="{6F21C02B-396F-6341-A0DB-3F5ADB0889A3}"/>
          </ac:spMkLst>
        </pc:spChg>
        <pc:spChg chg="mo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10" creationId="{5419FEF2-4D0A-5889-B32A-8A615230F310}"/>
          </ac:spMkLst>
        </pc:spChg>
        <pc:spChg chg="mo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84" creationId="{00000000-0000-0000-0000-000000000000}"/>
          </ac:spMkLst>
        </pc:spChg>
        <pc:spChg chg="mo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85" creationId="{00000000-0000-0000-0000-000000000000}"/>
          </ac:spMkLst>
        </pc:spChg>
        <pc:spChg chg="mo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86" creationId="{00000000-0000-0000-0000-000000000000}"/>
          </ac:spMkLst>
        </pc:spChg>
        <pc:spChg chg="mod ord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87" creationId="{00000000-0000-0000-0000-000000000000}"/>
          </ac:spMkLst>
        </pc:spChg>
        <pc:spChg chg="add del">
          <ac:chgData name="Dhivagar B" userId="68754e0c-ae74-47b4-b84e-015bb3657110" providerId="ADAL" clId="{FD6A9D38-896F-4B97-885A-A9D95F7CE91F}" dt="2023-12-01T08:48:07.416" v="106" actId="26606"/>
          <ac:spMkLst>
            <pc:docMk/>
            <pc:sldMk cId="0" sldId="258"/>
            <ac:spMk id="92" creationId="{73C994B4-9721-4148-9EEC-6793CECDE8DD}"/>
          </ac:spMkLst>
        </pc:spChg>
        <pc:spChg chg="add del">
          <ac:chgData name="Dhivagar B" userId="68754e0c-ae74-47b4-b84e-015bb3657110" providerId="ADAL" clId="{FD6A9D38-896F-4B97-885A-A9D95F7CE91F}" dt="2023-12-01T08:48:07.416" v="106" actId="26606"/>
          <ac:spMkLst>
            <pc:docMk/>
            <pc:sldMk cId="0" sldId="258"/>
            <ac:spMk id="94" creationId="{F9D95E49-763A-4886-B038-82F734740554}"/>
          </ac:spMkLst>
        </pc:spChg>
        <pc:spChg chg="add del">
          <ac:chgData name="Dhivagar B" userId="68754e0c-ae74-47b4-b84e-015bb3657110" providerId="ADAL" clId="{FD6A9D38-896F-4B97-885A-A9D95F7CE91F}" dt="2023-12-01T08:48:07.416" v="106" actId="26606"/>
          <ac:spMkLst>
            <pc:docMk/>
            <pc:sldMk cId="0" sldId="258"/>
            <ac:spMk id="96" creationId="{E43DC68B-54DD-4053-BE4D-615259684357}"/>
          </ac:spMkLst>
        </pc:spChg>
        <pc:spChg chg="add del">
          <ac:chgData name="Dhivagar B" userId="68754e0c-ae74-47b4-b84e-015bb3657110" providerId="ADAL" clId="{FD6A9D38-896F-4B97-885A-A9D95F7CE91F}" dt="2023-12-01T08:48:07.416" v="106" actId="26606"/>
          <ac:spMkLst>
            <pc:docMk/>
            <pc:sldMk cId="0" sldId="258"/>
            <ac:spMk id="98" creationId="{36F31C88-3DEF-4EA8-AE3A-49441413FC54}"/>
          </ac:spMkLst>
        </pc:spChg>
        <pc:spChg chg="add del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104" creationId="{0D7B6173-1D58-48E2-83CF-37350F315F75}"/>
          </ac:spMkLst>
        </pc:spChg>
        <pc:spChg chg="add del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105" creationId="{35D813D1-BA6B-40B4-A101-04BB89445561}"/>
          </ac:spMkLst>
        </pc:spChg>
        <pc:spChg chg="add del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107" creationId="{21BDEC81-16A7-4451-B893-C15000083B77}"/>
          </ac:spMkLst>
        </pc:spChg>
        <pc:spChg chg="add del">
          <ac:chgData name="Dhivagar B" userId="68754e0c-ae74-47b4-b84e-015bb3657110" providerId="ADAL" clId="{FD6A9D38-896F-4B97-885A-A9D95F7CE91F}" dt="2023-12-01T08:48:08.343" v="108" actId="26606"/>
          <ac:spMkLst>
            <pc:docMk/>
            <pc:sldMk cId="0" sldId="258"/>
            <ac:spMk id="108" creationId="{AEA3DFA5-2D7B-4989-8ED7-8321EC114CF1}"/>
          </ac:spMkLst>
        </pc:spChg>
        <pc:picChg chg="add mod">
          <ac:chgData name="Dhivagar B" userId="68754e0c-ae74-47b4-b84e-015bb3657110" providerId="ADAL" clId="{FD6A9D38-896F-4B97-885A-A9D95F7CE91F}" dt="2023-12-01T08:48:08.343" v="108" actId="26606"/>
          <ac:picMkLst>
            <pc:docMk/>
            <pc:sldMk cId="0" sldId="258"/>
            <ac:picMk id="2" creationId="{AA2F7E59-C3BA-F6EB-4B0C-F53022415308}"/>
          </ac:picMkLst>
        </pc:picChg>
        <pc:picChg chg="add mod">
          <ac:chgData name="Dhivagar B" userId="68754e0c-ae74-47b4-b84e-015bb3657110" providerId="ADAL" clId="{FD6A9D38-896F-4B97-885A-A9D95F7CE91F}" dt="2023-12-01T08:48:08.343" v="108" actId="26606"/>
          <ac:picMkLst>
            <pc:docMk/>
            <pc:sldMk cId="0" sldId="258"/>
            <ac:picMk id="5" creationId="{1AEA6D7F-1DF5-F011-800E-5D8167F37C37}"/>
          </ac:picMkLst>
        </pc:picChg>
        <pc:picChg chg="mod">
          <ac:chgData name="Dhivagar B" userId="68754e0c-ae74-47b4-b84e-015bb3657110" providerId="ADAL" clId="{FD6A9D38-896F-4B97-885A-A9D95F7CE91F}" dt="2023-12-01T08:48:08.343" v="108" actId="26606"/>
          <ac:picMkLst>
            <pc:docMk/>
            <pc:sldMk cId="0" sldId="258"/>
            <ac:picMk id="7" creationId="{F1371798-26D4-4557-2A82-BA376F8BCBAC}"/>
          </ac:picMkLst>
        </pc:picChg>
        <pc:picChg chg="mod modCrop">
          <ac:chgData name="Dhivagar B" userId="68754e0c-ae74-47b4-b84e-015bb3657110" providerId="ADAL" clId="{FD6A9D38-896F-4B97-885A-A9D95F7CE91F}" dt="2023-12-01T08:48:08.343" v="108" actId="26606"/>
          <ac:picMkLst>
            <pc:docMk/>
            <pc:sldMk cId="0" sldId="258"/>
            <ac:picMk id="9" creationId="{EC5F4006-00C5-C44C-0AE9-F71218DA1297}"/>
          </ac:picMkLst>
        </pc:picChg>
        <pc:picChg chg="add del">
          <ac:chgData name="Dhivagar B" userId="68754e0c-ae74-47b4-b84e-015bb3657110" providerId="ADAL" clId="{FD6A9D38-896F-4B97-885A-A9D95F7CE91F}" dt="2023-12-01T08:48:08.343" v="108" actId="26606"/>
          <ac:picMkLst>
            <pc:docMk/>
            <pc:sldMk cId="0" sldId="258"/>
            <ac:picMk id="106" creationId="{B0DAC8FB-A162-44E3-A606-C855A03A5B09}"/>
          </ac:picMkLst>
        </pc:picChg>
        <pc:cxnChg chg="add del">
          <ac:chgData name="Dhivagar B" userId="68754e0c-ae74-47b4-b84e-015bb3657110" providerId="ADAL" clId="{FD6A9D38-896F-4B97-885A-A9D95F7CE91F}" dt="2023-12-01T08:48:07.416" v="106" actId="26606"/>
          <ac:cxnSpMkLst>
            <pc:docMk/>
            <pc:sldMk cId="0" sldId="258"/>
            <ac:cxnSpMk id="100" creationId="{F085D7B9-E066-4923-8CB7-294BF306296A}"/>
          </ac:cxnSpMkLst>
        </pc:cxnChg>
        <pc:cxnChg chg="add del">
          <ac:chgData name="Dhivagar B" userId="68754e0c-ae74-47b4-b84e-015bb3657110" providerId="ADAL" clId="{FD6A9D38-896F-4B97-885A-A9D95F7CE91F}" dt="2023-12-01T08:48:07.416" v="106" actId="26606"/>
          <ac:cxnSpMkLst>
            <pc:docMk/>
            <pc:sldMk cId="0" sldId="258"/>
            <ac:cxnSpMk id="102" creationId="{5EACA08E-D537-41C6-96A5-5900E05D3217}"/>
          </ac:cxnSpMkLst>
        </pc:cxnChg>
      </pc:sldChg>
      <pc:sldChg chg="addSp delSp modSp add del mod setBg delDesignElem">
        <pc:chgData name="Dhivagar B" userId="68754e0c-ae74-47b4-b84e-015bb3657110" providerId="ADAL" clId="{FD6A9D38-896F-4B97-885A-A9D95F7CE91F}" dt="2023-12-01T08:42:28.753" v="26"/>
        <pc:sldMkLst>
          <pc:docMk/>
          <pc:sldMk cId="3263000743" sldId="265"/>
        </pc:sldMkLst>
        <pc:spChg chg="mod">
          <ac:chgData name="Dhivagar B" userId="68754e0c-ae74-47b4-b84e-015bb3657110" providerId="ADAL" clId="{FD6A9D38-896F-4B97-885A-A9D95F7CE91F}" dt="2023-12-01T08:42:28.753" v="26"/>
          <ac:spMkLst>
            <pc:docMk/>
            <pc:sldMk cId="3263000743" sldId="265"/>
            <ac:spMk id="2" creationId="{C16342BE-4A26-625F-F0BB-C670A3ABBEF1}"/>
          </ac:spMkLst>
        </pc:spChg>
        <pc:spChg chg="add mod">
          <ac:chgData name="Dhivagar B" userId="68754e0c-ae74-47b4-b84e-015bb3657110" providerId="ADAL" clId="{FD6A9D38-896F-4B97-885A-A9D95F7CE91F}" dt="2023-12-01T06:20:32.484" v="9" actId="1076"/>
          <ac:spMkLst>
            <pc:docMk/>
            <pc:sldMk cId="3263000743" sldId="265"/>
            <ac:spMk id="5" creationId="{5AF31830-C629-F01F-4685-5A3F2AC5B62A}"/>
          </ac:spMkLst>
        </pc:spChg>
        <pc:spChg chg="add del">
          <ac:chgData name="Dhivagar B" userId="68754e0c-ae74-47b4-b84e-015bb3657110" providerId="ADAL" clId="{FD6A9D38-896F-4B97-885A-A9D95F7CE91F}" dt="2023-12-01T06:20:19.912" v="6"/>
          <ac:spMkLst>
            <pc:docMk/>
            <pc:sldMk cId="3263000743" sldId="265"/>
            <ac:spMk id="11" creationId="{C7F28D52-2A5F-4D23-81AE-7CB8B591C7AF}"/>
          </ac:spMkLst>
        </pc:spChg>
        <pc:spChg chg="add del">
          <ac:chgData name="Dhivagar B" userId="68754e0c-ae74-47b4-b84e-015bb3657110" providerId="ADAL" clId="{FD6A9D38-896F-4B97-885A-A9D95F7CE91F}" dt="2023-12-01T06:20:19.912" v="6"/>
          <ac:spMkLst>
            <pc:docMk/>
            <pc:sldMk cId="3263000743" sldId="265"/>
            <ac:spMk id="12" creationId="{FFD48BC7-DC40-47DE-87EE-9F4B6ECB9ABB}"/>
          </ac:spMkLst>
        </pc:spChg>
        <pc:spChg chg="add del">
          <ac:chgData name="Dhivagar B" userId="68754e0c-ae74-47b4-b84e-015bb3657110" providerId="ADAL" clId="{FD6A9D38-896F-4B97-885A-A9D95F7CE91F}" dt="2023-12-01T06:20:19.912" v="6"/>
          <ac:spMkLst>
            <pc:docMk/>
            <pc:sldMk cId="3263000743" sldId="265"/>
            <ac:spMk id="13" creationId="{3629484E-3792-4B3D-89AD-7C8A1ED0E0D4}"/>
          </ac:spMkLst>
        </pc:spChg>
        <pc:spChg chg="add del">
          <ac:chgData name="Dhivagar B" userId="68754e0c-ae74-47b4-b84e-015bb3657110" providerId="ADAL" clId="{FD6A9D38-896F-4B97-885A-A9D95F7CE91F}" dt="2023-12-01T06:20:19.912" v="6"/>
          <ac:spMkLst>
            <pc:docMk/>
            <pc:sldMk cId="3263000743" sldId="265"/>
            <ac:spMk id="14" creationId="{E502BBC7-2C76-46F3-BC24-5985BC13DB88}"/>
          </ac:spMkLst>
        </pc:spChg>
        <pc:spChg chg="mod">
          <ac:chgData name="Dhivagar B" userId="68754e0c-ae74-47b4-b84e-015bb3657110" providerId="ADAL" clId="{FD6A9D38-896F-4B97-885A-A9D95F7CE91F}" dt="2023-12-01T06:20:48.959" v="10" actId="20577"/>
          <ac:spMkLst>
            <pc:docMk/>
            <pc:sldMk cId="3263000743" sldId="265"/>
            <ac:spMk id="16" creationId="{BEBF2D8B-62D3-15BF-C013-04C931053521}"/>
          </ac:spMkLst>
        </pc:spChg>
        <pc:picChg chg="add del">
          <ac:chgData name="Dhivagar B" userId="68754e0c-ae74-47b4-b84e-015bb3657110" providerId="ADAL" clId="{FD6A9D38-896F-4B97-885A-A9D95F7CE91F}" dt="2023-12-01T08:42:13.191" v="21"/>
          <ac:picMkLst>
            <pc:docMk/>
            <pc:sldMk cId="3263000743" sldId="265"/>
            <ac:picMk id="3" creationId="{0448100C-892F-D5BB-594D-1E01BBF90451}"/>
          </ac:picMkLst>
        </pc:picChg>
      </pc:sldChg>
      <pc:sldChg chg="addSp delSp add del setBg delDesignElem">
        <pc:chgData name="Dhivagar B" userId="68754e0c-ae74-47b4-b84e-015bb3657110" providerId="ADAL" clId="{FD6A9D38-896F-4B97-885A-A9D95F7CE91F}" dt="2023-12-01T08:42:11.930" v="19"/>
        <pc:sldMkLst>
          <pc:docMk/>
          <pc:sldMk cId="1468948571" sldId="268"/>
        </pc:sldMkLst>
        <pc:spChg chg="add del">
          <ac:chgData name="Dhivagar B" userId="68754e0c-ae74-47b4-b84e-015bb3657110" providerId="ADAL" clId="{FD6A9D38-896F-4B97-885A-A9D95F7CE91F}" dt="2023-12-01T08:42:11.930" v="19"/>
          <ac:spMkLst>
            <pc:docMk/>
            <pc:sldMk cId="1468948571" sldId="268"/>
            <ac:spMk id="11" creationId="{C7F28D52-2A5F-4D23-81AE-7CB8B591C7AF}"/>
          </ac:spMkLst>
        </pc:spChg>
        <pc:spChg chg="add del">
          <ac:chgData name="Dhivagar B" userId="68754e0c-ae74-47b4-b84e-015bb3657110" providerId="ADAL" clId="{FD6A9D38-896F-4B97-885A-A9D95F7CE91F}" dt="2023-12-01T08:42:11.930" v="19"/>
          <ac:spMkLst>
            <pc:docMk/>
            <pc:sldMk cId="1468948571" sldId="268"/>
            <ac:spMk id="12" creationId="{FFD48BC7-DC40-47DE-87EE-9F4B6ECB9ABB}"/>
          </ac:spMkLst>
        </pc:spChg>
        <pc:spChg chg="add del">
          <ac:chgData name="Dhivagar B" userId="68754e0c-ae74-47b4-b84e-015bb3657110" providerId="ADAL" clId="{FD6A9D38-896F-4B97-885A-A9D95F7CE91F}" dt="2023-12-01T08:42:11.930" v="19"/>
          <ac:spMkLst>
            <pc:docMk/>
            <pc:sldMk cId="1468948571" sldId="268"/>
            <ac:spMk id="13" creationId="{3629484E-3792-4B3D-89AD-7C8A1ED0E0D4}"/>
          </ac:spMkLst>
        </pc:spChg>
        <pc:spChg chg="add del">
          <ac:chgData name="Dhivagar B" userId="68754e0c-ae74-47b4-b84e-015bb3657110" providerId="ADAL" clId="{FD6A9D38-896F-4B97-885A-A9D95F7CE91F}" dt="2023-12-01T08:42:11.930" v="19"/>
          <ac:spMkLst>
            <pc:docMk/>
            <pc:sldMk cId="1468948571" sldId="268"/>
            <ac:spMk id="14" creationId="{E502BBC7-2C76-46F3-BC24-5985BC13DB88}"/>
          </ac:spMkLst>
        </pc:spChg>
      </pc:sldChg>
      <pc:sldChg chg="del">
        <pc:chgData name="Dhivagar B" userId="68754e0c-ae74-47b4-b84e-015bb3657110" providerId="ADAL" clId="{FD6A9D38-896F-4B97-885A-A9D95F7CE91F}" dt="2023-12-01T08:47:25.887" v="102" actId="47"/>
        <pc:sldMkLst>
          <pc:docMk/>
          <pc:sldMk cId="0" sldId="279"/>
        </pc:sldMkLst>
      </pc:sldChg>
      <pc:sldChg chg="del">
        <pc:chgData name="Dhivagar B" userId="68754e0c-ae74-47b4-b84e-015bb3657110" providerId="ADAL" clId="{FD6A9D38-896F-4B97-885A-A9D95F7CE91F}" dt="2023-12-01T08:47:24.611" v="101" actId="47"/>
        <pc:sldMkLst>
          <pc:docMk/>
          <pc:sldMk cId="3582713406" sldId="282"/>
        </pc:sldMkLst>
      </pc:sldChg>
      <pc:sldChg chg="modSp del mod">
        <pc:chgData name="Dhivagar B" userId="68754e0c-ae74-47b4-b84e-015bb3657110" providerId="ADAL" clId="{FD6A9D38-896F-4B97-885A-A9D95F7CE91F}" dt="2023-12-01T08:42:34.043" v="27" actId="47"/>
        <pc:sldMkLst>
          <pc:docMk/>
          <pc:sldMk cId="3196610576" sldId="313"/>
        </pc:sldMkLst>
        <pc:spChg chg="mod">
          <ac:chgData name="Dhivagar B" userId="68754e0c-ae74-47b4-b84e-015bb3657110" providerId="ADAL" clId="{FD6A9D38-896F-4B97-885A-A9D95F7CE91F}" dt="2023-12-01T06:25:18.412" v="16" actId="20577"/>
          <ac:spMkLst>
            <pc:docMk/>
            <pc:sldMk cId="3196610576" sldId="313"/>
            <ac:spMk id="3" creationId="{212758D7-6E52-B373-FD3B-8ED6051C3B36}"/>
          </ac:spMkLst>
        </pc:spChg>
      </pc:sldChg>
      <pc:sldChg chg="addSp delSp modSp mod">
        <pc:chgData name="Dhivagar B" userId="68754e0c-ae74-47b4-b84e-015bb3657110" providerId="ADAL" clId="{FD6A9D38-896F-4B97-885A-A9D95F7CE91F}" dt="2023-12-01T08:48:46.614" v="118" actId="26606"/>
        <pc:sldMkLst>
          <pc:docMk/>
          <pc:sldMk cId="349335655" sldId="314"/>
        </pc:sldMkLst>
        <pc:spChg chg="add del mod">
          <ac:chgData name="Dhivagar B" userId="68754e0c-ae74-47b4-b84e-015bb3657110" providerId="ADAL" clId="{FD6A9D38-896F-4B97-885A-A9D95F7CE91F}" dt="2023-12-01T08:48:25.263" v="112"/>
          <ac:spMkLst>
            <pc:docMk/>
            <pc:sldMk cId="349335655" sldId="314"/>
            <ac:spMk id="5" creationId="{A32F4166-D64D-DF24-DA36-1F62F65B13F1}"/>
          </ac:spMkLst>
        </pc:spChg>
        <pc:spChg chg="add del mod">
          <ac:chgData name="Dhivagar B" userId="68754e0c-ae74-47b4-b84e-015bb3657110" providerId="ADAL" clId="{FD6A9D38-896F-4B97-885A-A9D95F7CE91F}" dt="2023-12-01T08:48:46.614" v="118" actId="26606"/>
          <ac:spMkLst>
            <pc:docMk/>
            <pc:sldMk cId="349335655" sldId="314"/>
            <ac:spMk id="7" creationId="{AF50B6C9-D544-4BF9-DB47-80B8CAD7F7E8}"/>
          </ac:spMkLst>
        </pc:spChg>
        <pc:spChg chg="mod">
          <ac:chgData name="Dhivagar B" userId="68754e0c-ae74-47b4-b84e-015bb3657110" providerId="ADAL" clId="{FD6A9D38-896F-4B97-885A-A9D95F7CE91F}" dt="2023-12-01T08:43:29.031" v="31" actId="21"/>
          <ac:spMkLst>
            <pc:docMk/>
            <pc:sldMk cId="349335655" sldId="314"/>
            <ac:spMk id="86" creationId="{00000000-0000-0000-0000-000000000000}"/>
          </ac:spMkLst>
        </pc:spChg>
        <pc:spChg chg="mod">
          <ac:chgData name="Dhivagar B" userId="68754e0c-ae74-47b4-b84e-015bb3657110" providerId="ADAL" clId="{FD6A9D38-896F-4B97-885A-A9D95F7CE91F}" dt="2023-12-01T08:43:11.486" v="28" actId="20577"/>
          <ac:spMkLst>
            <pc:docMk/>
            <pc:sldMk cId="349335655" sldId="314"/>
            <ac:spMk id="87" creationId="{00000000-0000-0000-0000-000000000000}"/>
          </ac:spMkLst>
        </pc:spChg>
        <pc:graphicFrameChg chg="add del">
          <ac:chgData name="Dhivagar B" userId="68754e0c-ae74-47b4-b84e-015bb3657110" providerId="ADAL" clId="{FD6A9D38-896F-4B97-885A-A9D95F7CE91F}" dt="2023-12-01T08:48:46.614" v="118" actId="26606"/>
          <ac:graphicFrameMkLst>
            <pc:docMk/>
            <pc:sldMk cId="349335655" sldId="314"/>
            <ac:graphicFrameMk id="89" creationId="{DE9214B4-75CC-A9E7-CF55-0A28059283F5}"/>
          </ac:graphicFrameMkLst>
        </pc:graphicFrameChg>
      </pc:sldChg>
      <pc:sldChg chg="addSp delSp modSp mod ord">
        <pc:chgData name="Dhivagar B" userId="68754e0c-ae74-47b4-b84e-015bb3657110" providerId="ADAL" clId="{FD6A9D38-896F-4B97-885A-A9D95F7CE91F}" dt="2023-12-01T08:50:16.260" v="135"/>
        <pc:sldMkLst>
          <pc:docMk/>
          <pc:sldMk cId="482286467" sldId="315"/>
        </pc:sldMkLst>
        <pc:spChg chg="add del mod">
          <ac:chgData name="Dhivagar B" userId="68754e0c-ae74-47b4-b84e-015bb3657110" providerId="ADAL" clId="{FD6A9D38-896F-4B97-885A-A9D95F7CE91F}" dt="2023-12-01T08:49:58.723" v="132" actId="21"/>
          <ac:spMkLst>
            <pc:docMk/>
            <pc:sldMk cId="482286467" sldId="315"/>
            <ac:spMk id="3" creationId="{E00F375D-6695-1BF0-6BFD-4FD7B29DADDA}"/>
          </ac:spMkLst>
        </pc:spChg>
        <pc:spChg chg="add del mod">
          <ac:chgData name="Dhivagar B" userId="68754e0c-ae74-47b4-b84e-015bb3657110" providerId="ADAL" clId="{FD6A9D38-896F-4B97-885A-A9D95F7CE91F}" dt="2023-12-01T08:50:06.408" v="134" actId="21"/>
          <ac:spMkLst>
            <pc:docMk/>
            <pc:sldMk cId="482286467" sldId="315"/>
            <ac:spMk id="4" creationId="{AD1033AE-493A-4BB4-304A-480698D6B595}"/>
          </ac:spMkLst>
        </pc:spChg>
        <pc:spChg chg="add mod">
          <ac:chgData name="Dhivagar B" userId="68754e0c-ae74-47b4-b84e-015bb3657110" providerId="ADAL" clId="{FD6A9D38-896F-4B97-885A-A9D95F7CE91F}" dt="2023-12-01T08:50:16.260" v="135"/>
          <ac:spMkLst>
            <pc:docMk/>
            <pc:sldMk cId="482286467" sldId="315"/>
            <ac:spMk id="5" creationId="{B134C804-402E-A0F9-2F85-61A65B946DEC}"/>
          </ac:spMkLst>
        </pc:spChg>
        <pc:spChg chg="del mod">
          <ac:chgData name="Dhivagar B" userId="68754e0c-ae74-47b4-b84e-015bb3657110" providerId="ADAL" clId="{FD6A9D38-896F-4B97-885A-A9D95F7CE91F}" dt="2023-12-01T08:49:46.046" v="128" actId="478"/>
          <ac:spMkLst>
            <pc:docMk/>
            <pc:sldMk cId="482286467" sldId="315"/>
            <ac:spMk id="86" creationId="{00000000-0000-0000-0000-000000000000}"/>
          </ac:spMkLst>
        </pc:spChg>
      </pc:sldChg>
      <pc:sldChg chg="addSp delSp modSp del mod ord">
        <pc:chgData name="Dhivagar B" userId="68754e0c-ae74-47b4-b84e-015bb3657110" providerId="ADAL" clId="{FD6A9D38-896F-4B97-885A-A9D95F7CE91F}" dt="2023-12-01T08:47:01.432" v="92" actId="47"/>
        <pc:sldMkLst>
          <pc:docMk/>
          <pc:sldMk cId="473261405" sldId="330"/>
        </pc:sldMkLst>
        <pc:spChg chg="del">
          <ac:chgData name="Dhivagar B" userId="68754e0c-ae74-47b4-b84e-015bb3657110" providerId="ADAL" clId="{FD6A9D38-896F-4B97-885A-A9D95F7CE91F}" dt="2023-12-01T08:46:49.794" v="89" actId="478"/>
          <ac:spMkLst>
            <pc:docMk/>
            <pc:sldMk cId="473261405" sldId="330"/>
            <ac:spMk id="4" creationId="{6F21C02B-396F-6341-A0DB-3F5ADB0889A3}"/>
          </ac:spMkLst>
        </pc:spChg>
        <pc:spChg chg="del mod">
          <ac:chgData name="Dhivagar B" userId="68754e0c-ae74-47b4-b84e-015bb3657110" providerId="ADAL" clId="{FD6A9D38-896F-4B97-885A-A9D95F7CE91F}" dt="2023-12-01T08:46:05.762" v="75" actId="21"/>
          <ac:spMkLst>
            <pc:docMk/>
            <pc:sldMk cId="473261405" sldId="330"/>
            <ac:spMk id="86" creationId="{00000000-0000-0000-0000-000000000000}"/>
          </ac:spMkLst>
        </pc:spChg>
        <pc:grpChg chg="add mod">
          <ac:chgData name="Dhivagar B" userId="68754e0c-ae74-47b4-b84e-015bb3657110" providerId="ADAL" clId="{FD6A9D38-896F-4B97-885A-A9D95F7CE91F}" dt="2023-12-01T08:46:02.878" v="74" actId="164"/>
          <ac:grpSpMkLst>
            <pc:docMk/>
            <pc:sldMk cId="473261405" sldId="330"/>
            <ac:grpSpMk id="2" creationId="{8C646A05-58E3-3049-A5F2-C7ED627B40E8}"/>
          </ac:grpSpMkLst>
        </pc:grpChg>
        <pc:picChg chg="del mod modCrop">
          <ac:chgData name="Dhivagar B" userId="68754e0c-ae74-47b4-b84e-015bb3657110" providerId="ADAL" clId="{FD6A9D38-896F-4B97-885A-A9D95F7CE91F}" dt="2023-12-01T08:46:31.948" v="84" actId="21"/>
          <ac:picMkLst>
            <pc:docMk/>
            <pc:sldMk cId="473261405" sldId="330"/>
            <ac:picMk id="3" creationId="{95378CB9-44EB-B18B-8080-C9E62BE7D3AB}"/>
          </ac:picMkLst>
        </pc:picChg>
        <pc:picChg chg="del">
          <ac:chgData name="Dhivagar B" userId="68754e0c-ae74-47b4-b84e-015bb3657110" providerId="ADAL" clId="{FD6A9D38-896F-4B97-885A-A9D95F7CE91F}" dt="2023-12-01T08:45:32.079" v="55" actId="21"/>
          <ac:picMkLst>
            <pc:docMk/>
            <pc:sldMk cId="473261405" sldId="330"/>
            <ac:picMk id="10" creationId="{C93CF881-952C-3FF0-A10B-004BCED89BFB}"/>
          </ac:picMkLst>
        </pc:picChg>
      </pc:sldChg>
      <pc:sldChg chg="modSp mod">
        <pc:chgData name="Dhivagar B" userId="68754e0c-ae74-47b4-b84e-015bb3657110" providerId="ADAL" clId="{FD6A9D38-896F-4B97-885A-A9D95F7CE91F}" dt="2023-12-01T08:47:15.689" v="96" actId="20577"/>
        <pc:sldMkLst>
          <pc:docMk/>
          <pc:sldMk cId="2981125835" sldId="331"/>
        </pc:sldMkLst>
        <pc:spChg chg="mod">
          <ac:chgData name="Dhivagar B" userId="68754e0c-ae74-47b4-b84e-015bb3657110" providerId="ADAL" clId="{FD6A9D38-896F-4B97-885A-A9D95F7CE91F}" dt="2023-12-01T08:47:15.689" v="96" actId="20577"/>
          <ac:spMkLst>
            <pc:docMk/>
            <pc:sldMk cId="2981125835" sldId="331"/>
            <ac:spMk id="87" creationId="{00000000-0000-0000-0000-000000000000}"/>
          </ac:spMkLst>
        </pc:spChg>
      </pc:sldChg>
      <pc:sldChg chg="addSp delSp modSp mod setBg">
        <pc:chgData name="Dhivagar B" userId="68754e0c-ae74-47b4-b84e-015bb3657110" providerId="ADAL" clId="{FD6A9D38-896F-4B97-885A-A9D95F7CE91F}" dt="2023-12-01T08:49:32.929" v="124" actId="26606"/>
        <pc:sldMkLst>
          <pc:docMk/>
          <pc:sldMk cId="699057486" sldId="332"/>
        </pc:sldMkLst>
        <pc:spChg chg="del">
          <ac:chgData name="Dhivagar B" userId="68754e0c-ae74-47b4-b84e-015bb3657110" providerId="ADAL" clId="{FD6A9D38-896F-4B97-885A-A9D95F7CE91F}" dt="2023-12-01T08:49:02.135" v="119" actId="26606"/>
          <ac:spMkLst>
            <pc:docMk/>
            <pc:sldMk cId="699057486" sldId="332"/>
            <ac:spMk id="2" creationId="{26151D34-6651-C2C6-1D84-F3B4177688BE}"/>
          </ac:spMkLst>
        </pc:spChg>
        <pc:spChg chg="mod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3" creationId="{929FFE4F-6ECA-111F-A47B-04B56773409F}"/>
          </ac:spMkLst>
        </pc:spChg>
        <pc:spChg chg="mod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84" creationId="{00000000-0000-0000-0000-000000000000}"/>
          </ac:spMkLst>
        </pc:spChg>
        <pc:spChg chg="mod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85" creationId="{00000000-0000-0000-0000-000000000000}"/>
          </ac:spMkLst>
        </pc:spChg>
        <pc:spChg chg="mod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86" creationId="{00000000-0000-0000-0000-000000000000}"/>
          </ac:spMkLst>
        </pc:spChg>
        <pc:spChg chg="mod ord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87" creationId="{00000000-0000-0000-0000-000000000000}"/>
          </ac:spMkLst>
        </pc:spChg>
        <pc:spChg chg="add del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94" creationId="{131BAD53-4E89-4F62-BBB7-26359763ED39}"/>
          </ac:spMkLst>
        </pc:spChg>
        <pc:spChg chg="add del">
          <ac:chgData name="Dhivagar B" userId="68754e0c-ae74-47b4-b84e-015bb3657110" providerId="ADAL" clId="{FD6A9D38-896F-4B97-885A-A9D95F7CE91F}" dt="2023-12-01T08:49:32.897" v="123" actId="26606"/>
          <ac:spMkLst>
            <pc:docMk/>
            <pc:sldMk cId="699057486" sldId="332"/>
            <ac:spMk id="96" creationId="{62756DA2-40EB-4C6F-B962-5822FFB54FB6}"/>
          </ac:spMkLst>
        </pc:spChg>
        <pc:graphicFrameChg chg="add mod modGraphic">
          <ac:chgData name="Dhivagar B" userId="68754e0c-ae74-47b4-b84e-015bb3657110" providerId="ADAL" clId="{FD6A9D38-896F-4B97-885A-A9D95F7CE91F}" dt="2023-12-01T08:49:32.929" v="124" actId="26606"/>
          <ac:graphicFrameMkLst>
            <pc:docMk/>
            <pc:sldMk cId="699057486" sldId="332"/>
            <ac:graphicFrameMk id="89" creationId="{76E0F664-8E52-933B-6318-A7BAD88FD70C}"/>
          </ac:graphicFrameMkLst>
        </pc:graphicFrameChg>
      </pc:sldChg>
      <pc:sldChg chg="new del ord">
        <pc:chgData name="Dhivagar B" userId="68754e0c-ae74-47b4-b84e-015bb3657110" providerId="ADAL" clId="{FD6A9D38-896F-4B97-885A-A9D95F7CE91F}" dt="2023-12-01T06:20:10.630" v="3" actId="47"/>
        <pc:sldMkLst>
          <pc:docMk/>
          <pc:sldMk cId="639379596" sldId="333"/>
        </pc:sldMkLst>
      </pc:sldChg>
      <pc:sldMasterChg chg="del delSldLayout">
        <pc:chgData name="Dhivagar B" userId="68754e0c-ae74-47b4-b84e-015bb3657110" providerId="ADAL" clId="{FD6A9D38-896F-4B97-885A-A9D95F7CE91F}" dt="2023-12-01T08:47:25.887" v="102" actId="47"/>
        <pc:sldMasterMkLst>
          <pc:docMk/>
          <pc:sldMasterMk cId="0" sldId="2147483648"/>
        </pc:sldMasterMkLst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1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2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3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4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5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6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7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8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59"/>
          </pc:sldLayoutMkLst>
        </pc:sldLayoutChg>
        <pc:sldLayoutChg chg="del">
          <pc:chgData name="Dhivagar B" userId="68754e0c-ae74-47b4-b84e-015bb3657110" providerId="ADAL" clId="{FD6A9D38-896F-4B97-885A-A9D95F7CE91F}" dt="2023-12-01T08:47:25.887" v="102" actId="47"/>
          <pc:sldLayoutMkLst>
            <pc:docMk/>
            <pc:sldMasterMk cId="0" sldId="2147483648"/>
            <pc:sldLayoutMk cId="0" sldId="2147483660"/>
          </pc:sldLayoutMkLst>
        </pc:sldLayoutChg>
      </pc:sldMasterChg>
      <pc:sldMasterChg chg="del delSldLayout">
        <pc:chgData name="Dhivagar B" userId="68754e0c-ae74-47b4-b84e-015bb3657110" providerId="ADAL" clId="{FD6A9D38-896F-4B97-885A-A9D95F7CE91F}" dt="2023-12-01T08:42:34.043" v="27" actId="47"/>
        <pc:sldMasterMkLst>
          <pc:docMk/>
          <pc:sldMasterMk cId="1993483049" sldId="2147483687"/>
        </pc:sldMasterMkLst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772774781" sldId="2147483688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2883251105" sldId="2147483689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4009826676" sldId="2147483690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1342087513" sldId="2147483691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1266839473" sldId="2147483692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2902040027" sldId="2147483693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68183983" sldId="2147483694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946693715" sldId="2147483695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2363688072" sldId="2147483696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3923093508" sldId="2147483697"/>
          </pc:sldLayoutMkLst>
        </pc:sldLayoutChg>
        <pc:sldLayoutChg chg="del">
          <pc:chgData name="Dhivagar B" userId="68754e0c-ae74-47b4-b84e-015bb3657110" providerId="ADAL" clId="{FD6A9D38-896F-4B97-885A-A9D95F7CE91F}" dt="2023-12-01T08:42:34.043" v="27" actId="47"/>
          <pc:sldLayoutMkLst>
            <pc:docMk/>
            <pc:sldMasterMk cId="1993483049" sldId="2147483687"/>
            <pc:sldLayoutMk cId="3605439005" sldId="2147483698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A2D380-9EF0-4452-AD4C-1130BFF1D6A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EB079BB-56CF-42C1-AE07-2EF8BBE68DD7}">
      <dgm:prSet/>
      <dgm:spPr/>
      <dgm:t>
        <a:bodyPr/>
        <a:lstStyle/>
        <a:p>
          <a:r>
            <a:rPr lang="en-US"/>
            <a:t>A set of sub-arrays are associated to cluster(s) which serve those sub-array(s) to derive Channel Impulse Responses (CIR).     </a:t>
          </a:r>
        </a:p>
      </dgm:t>
    </dgm:pt>
    <dgm:pt modelId="{218A7ED5-349F-4C38-934A-A0A092E975A2}" type="parTrans" cxnId="{71726AE1-3DDF-46B0-B111-38C91418C567}">
      <dgm:prSet/>
      <dgm:spPr/>
      <dgm:t>
        <a:bodyPr/>
        <a:lstStyle/>
        <a:p>
          <a:endParaRPr lang="en-US"/>
        </a:p>
      </dgm:t>
    </dgm:pt>
    <dgm:pt modelId="{9636E542-70A1-4712-B7E8-74B991755F14}" type="sibTrans" cxnId="{71726AE1-3DDF-46B0-B111-38C91418C567}">
      <dgm:prSet/>
      <dgm:spPr/>
      <dgm:t>
        <a:bodyPr/>
        <a:lstStyle/>
        <a:p>
          <a:endParaRPr lang="en-US"/>
        </a:p>
      </dgm:t>
    </dgm:pt>
    <dgm:pt modelId="{C6BA5C4E-0C16-41B4-A593-425EBC131D96}">
      <dgm:prSet/>
      <dgm:spPr/>
      <dgm:t>
        <a:bodyPr/>
        <a:lstStyle/>
        <a:p>
          <a:r>
            <a:rPr lang="en-US"/>
            <a:t>CIRs of sub-array(s) where different clusters overlap signals shall be added together with </a:t>
          </a:r>
          <a:r>
            <a:rPr lang="en-US" i="1"/>
            <a:t>proportionate weights determined from measurement</a:t>
          </a:r>
          <a:r>
            <a:rPr lang="en-US"/>
            <a:t>.       </a:t>
          </a:r>
        </a:p>
      </dgm:t>
    </dgm:pt>
    <dgm:pt modelId="{72E82A9A-C9A8-4E32-B28E-B23BACFA8906}" type="parTrans" cxnId="{8D26E95F-3397-4EB5-92E0-112C43B01E5C}">
      <dgm:prSet/>
      <dgm:spPr/>
      <dgm:t>
        <a:bodyPr/>
        <a:lstStyle/>
        <a:p>
          <a:endParaRPr lang="en-US"/>
        </a:p>
      </dgm:t>
    </dgm:pt>
    <dgm:pt modelId="{D1DAF6A0-21FA-4827-89EE-0311A1B5399D}" type="sibTrans" cxnId="{8D26E95F-3397-4EB5-92E0-112C43B01E5C}">
      <dgm:prSet/>
      <dgm:spPr/>
      <dgm:t>
        <a:bodyPr/>
        <a:lstStyle/>
        <a:p>
          <a:endParaRPr lang="en-US"/>
        </a:p>
      </dgm:t>
    </dgm:pt>
    <dgm:pt modelId="{FF03D056-9F38-413E-BBF6-BB013ACC3938}">
      <dgm:prSet/>
      <dgm:spPr/>
      <dgm:t>
        <a:bodyPr/>
        <a:lstStyle/>
        <a:p>
          <a:r>
            <a:rPr lang="en-US"/>
            <a:t>Power variations within the set of sub-arrays need to be modeled.        </a:t>
          </a:r>
        </a:p>
      </dgm:t>
    </dgm:pt>
    <dgm:pt modelId="{B4FA623A-ECAA-48EB-B241-48948CE3D385}" type="parTrans" cxnId="{F1073313-5B40-43E1-BAC1-0A92EDF9EEB0}">
      <dgm:prSet/>
      <dgm:spPr/>
      <dgm:t>
        <a:bodyPr/>
        <a:lstStyle/>
        <a:p>
          <a:endParaRPr lang="en-US"/>
        </a:p>
      </dgm:t>
    </dgm:pt>
    <dgm:pt modelId="{6C2E2EFB-3383-4641-8C40-8BB0322BBB0C}" type="sibTrans" cxnId="{F1073313-5B40-43E1-BAC1-0A92EDF9EEB0}">
      <dgm:prSet/>
      <dgm:spPr/>
      <dgm:t>
        <a:bodyPr/>
        <a:lstStyle/>
        <a:p>
          <a:endParaRPr lang="en-US"/>
        </a:p>
      </dgm:t>
    </dgm:pt>
    <dgm:pt modelId="{87D57BF6-AC9F-4247-BFBC-BA3056D935F5}">
      <dgm:prSet/>
      <dgm:spPr/>
      <dgm:t>
        <a:bodyPr/>
        <a:lstStyle/>
        <a:p>
          <a:r>
            <a:rPr lang="en-US"/>
            <a:t>Sub-array(s) physical location relative to the cluster(s) physical location is required to enable modeling of </a:t>
          </a:r>
          <a:r>
            <a:rPr lang="en-US" i="1"/>
            <a:t>different CIRs as well as power variations </a:t>
          </a:r>
          <a:r>
            <a:rPr lang="en-US"/>
            <a:t>for spatial non-stationarity. </a:t>
          </a:r>
        </a:p>
      </dgm:t>
    </dgm:pt>
    <dgm:pt modelId="{02335475-EEE5-480C-ACC5-3C18DF885663}" type="parTrans" cxnId="{0AD58090-E141-4358-B549-3227C94C025F}">
      <dgm:prSet/>
      <dgm:spPr/>
      <dgm:t>
        <a:bodyPr/>
        <a:lstStyle/>
        <a:p>
          <a:endParaRPr lang="en-US"/>
        </a:p>
      </dgm:t>
    </dgm:pt>
    <dgm:pt modelId="{5710E29B-34EA-4A1C-86F0-BE3BFACEAB9F}" type="sibTrans" cxnId="{0AD58090-E141-4358-B549-3227C94C025F}">
      <dgm:prSet/>
      <dgm:spPr/>
      <dgm:t>
        <a:bodyPr/>
        <a:lstStyle/>
        <a:p>
          <a:endParaRPr lang="en-US"/>
        </a:p>
      </dgm:t>
    </dgm:pt>
    <dgm:pt modelId="{201688C7-5BB9-4781-9871-D1367085B879}" type="pres">
      <dgm:prSet presAssocID="{B7A2D380-9EF0-4452-AD4C-1130BFF1D6AE}" presName="vert0" presStyleCnt="0">
        <dgm:presLayoutVars>
          <dgm:dir/>
          <dgm:animOne val="branch"/>
          <dgm:animLvl val="lvl"/>
        </dgm:presLayoutVars>
      </dgm:prSet>
      <dgm:spPr/>
    </dgm:pt>
    <dgm:pt modelId="{B897C141-5CDA-4337-867E-B54D9E2F7183}" type="pres">
      <dgm:prSet presAssocID="{AEB079BB-56CF-42C1-AE07-2EF8BBE68DD7}" presName="thickLine" presStyleLbl="alignNode1" presStyleIdx="0" presStyleCnt="4"/>
      <dgm:spPr/>
    </dgm:pt>
    <dgm:pt modelId="{88301365-8A3B-47D7-9CAE-41AA0559905E}" type="pres">
      <dgm:prSet presAssocID="{AEB079BB-56CF-42C1-AE07-2EF8BBE68DD7}" presName="horz1" presStyleCnt="0"/>
      <dgm:spPr/>
    </dgm:pt>
    <dgm:pt modelId="{5C330ABE-AFDA-46F6-B0B3-DACE55F0CA31}" type="pres">
      <dgm:prSet presAssocID="{AEB079BB-56CF-42C1-AE07-2EF8BBE68DD7}" presName="tx1" presStyleLbl="revTx" presStyleIdx="0" presStyleCnt="4"/>
      <dgm:spPr/>
    </dgm:pt>
    <dgm:pt modelId="{7AE7AC3D-96A3-4096-BED7-A2EF3717B2D2}" type="pres">
      <dgm:prSet presAssocID="{AEB079BB-56CF-42C1-AE07-2EF8BBE68DD7}" presName="vert1" presStyleCnt="0"/>
      <dgm:spPr/>
    </dgm:pt>
    <dgm:pt modelId="{9A0FB0C0-38B0-4EB3-A21D-C1F7E9DF6FF2}" type="pres">
      <dgm:prSet presAssocID="{C6BA5C4E-0C16-41B4-A593-425EBC131D96}" presName="thickLine" presStyleLbl="alignNode1" presStyleIdx="1" presStyleCnt="4"/>
      <dgm:spPr/>
    </dgm:pt>
    <dgm:pt modelId="{13272AFB-577E-4498-99D3-4ADE2E4BEF0D}" type="pres">
      <dgm:prSet presAssocID="{C6BA5C4E-0C16-41B4-A593-425EBC131D96}" presName="horz1" presStyleCnt="0"/>
      <dgm:spPr/>
    </dgm:pt>
    <dgm:pt modelId="{BB3399A9-9CFF-42BE-8551-3E11642803A0}" type="pres">
      <dgm:prSet presAssocID="{C6BA5C4E-0C16-41B4-A593-425EBC131D96}" presName="tx1" presStyleLbl="revTx" presStyleIdx="1" presStyleCnt="4"/>
      <dgm:spPr/>
    </dgm:pt>
    <dgm:pt modelId="{1C63D35D-3AD4-4BC9-AFBD-BF089BC725B3}" type="pres">
      <dgm:prSet presAssocID="{C6BA5C4E-0C16-41B4-A593-425EBC131D96}" presName="vert1" presStyleCnt="0"/>
      <dgm:spPr/>
    </dgm:pt>
    <dgm:pt modelId="{CA3AF631-78AD-4573-A13B-5BB8F2597F3A}" type="pres">
      <dgm:prSet presAssocID="{FF03D056-9F38-413E-BBF6-BB013ACC3938}" presName="thickLine" presStyleLbl="alignNode1" presStyleIdx="2" presStyleCnt="4"/>
      <dgm:spPr/>
    </dgm:pt>
    <dgm:pt modelId="{C5E44737-9B24-42ED-8281-3DEED5B9EDAF}" type="pres">
      <dgm:prSet presAssocID="{FF03D056-9F38-413E-BBF6-BB013ACC3938}" presName="horz1" presStyleCnt="0"/>
      <dgm:spPr/>
    </dgm:pt>
    <dgm:pt modelId="{0A092B85-38D2-41FF-8244-1C8BE19E3772}" type="pres">
      <dgm:prSet presAssocID="{FF03D056-9F38-413E-BBF6-BB013ACC3938}" presName="tx1" presStyleLbl="revTx" presStyleIdx="2" presStyleCnt="4"/>
      <dgm:spPr/>
    </dgm:pt>
    <dgm:pt modelId="{10E3624B-C717-4B1E-A8D3-3E6C1E80D1BD}" type="pres">
      <dgm:prSet presAssocID="{FF03D056-9F38-413E-BBF6-BB013ACC3938}" presName="vert1" presStyleCnt="0"/>
      <dgm:spPr/>
    </dgm:pt>
    <dgm:pt modelId="{DBB3C1FF-3DAA-41DC-9535-12F502055731}" type="pres">
      <dgm:prSet presAssocID="{87D57BF6-AC9F-4247-BFBC-BA3056D935F5}" presName="thickLine" presStyleLbl="alignNode1" presStyleIdx="3" presStyleCnt="4"/>
      <dgm:spPr/>
    </dgm:pt>
    <dgm:pt modelId="{2E379F3E-4B73-458F-88FE-9FBB131D8454}" type="pres">
      <dgm:prSet presAssocID="{87D57BF6-AC9F-4247-BFBC-BA3056D935F5}" presName="horz1" presStyleCnt="0"/>
      <dgm:spPr/>
    </dgm:pt>
    <dgm:pt modelId="{63C12746-0F9A-474F-B176-09E9090E60B4}" type="pres">
      <dgm:prSet presAssocID="{87D57BF6-AC9F-4247-BFBC-BA3056D935F5}" presName="tx1" presStyleLbl="revTx" presStyleIdx="3" presStyleCnt="4"/>
      <dgm:spPr/>
    </dgm:pt>
    <dgm:pt modelId="{A2BAF8AC-39F7-406A-BA6C-6B6E769DED09}" type="pres">
      <dgm:prSet presAssocID="{87D57BF6-AC9F-4247-BFBC-BA3056D935F5}" presName="vert1" presStyleCnt="0"/>
      <dgm:spPr/>
    </dgm:pt>
  </dgm:ptLst>
  <dgm:cxnLst>
    <dgm:cxn modelId="{F1073313-5B40-43E1-BAC1-0A92EDF9EEB0}" srcId="{B7A2D380-9EF0-4452-AD4C-1130BFF1D6AE}" destId="{FF03D056-9F38-413E-BBF6-BB013ACC3938}" srcOrd="2" destOrd="0" parTransId="{B4FA623A-ECAA-48EB-B241-48948CE3D385}" sibTransId="{6C2E2EFB-3383-4641-8C40-8BB0322BBB0C}"/>
    <dgm:cxn modelId="{4D44CA22-766D-4D05-A295-071D4FB3D646}" type="presOf" srcId="{C6BA5C4E-0C16-41B4-A593-425EBC131D96}" destId="{BB3399A9-9CFF-42BE-8551-3E11642803A0}" srcOrd="0" destOrd="0" presId="urn:microsoft.com/office/officeart/2008/layout/LinedList"/>
    <dgm:cxn modelId="{8D26E95F-3397-4EB5-92E0-112C43B01E5C}" srcId="{B7A2D380-9EF0-4452-AD4C-1130BFF1D6AE}" destId="{C6BA5C4E-0C16-41B4-A593-425EBC131D96}" srcOrd="1" destOrd="0" parTransId="{72E82A9A-C9A8-4E32-B28E-B23BACFA8906}" sibTransId="{D1DAF6A0-21FA-4827-89EE-0311A1B5399D}"/>
    <dgm:cxn modelId="{E725FD4E-4362-480F-8B61-F986DCACB107}" type="presOf" srcId="{B7A2D380-9EF0-4452-AD4C-1130BFF1D6AE}" destId="{201688C7-5BB9-4781-9871-D1367085B879}" srcOrd="0" destOrd="0" presId="urn:microsoft.com/office/officeart/2008/layout/LinedList"/>
    <dgm:cxn modelId="{0AD58090-E141-4358-B549-3227C94C025F}" srcId="{B7A2D380-9EF0-4452-AD4C-1130BFF1D6AE}" destId="{87D57BF6-AC9F-4247-BFBC-BA3056D935F5}" srcOrd="3" destOrd="0" parTransId="{02335475-EEE5-480C-ACC5-3C18DF885663}" sibTransId="{5710E29B-34EA-4A1C-86F0-BE3BFACEAB9F}"/>
    <dgm:cxn modelId="{9F29A99D-A401-4301-9409-FD65E6994224}" type="presOf" srcId="{FF03D056-9F38-413E-BBF6-BB013ACC3938}" destId="{0A092B85-38D2-41FF-8244-1C8BE19E3772}" srcOrd="0" destOrd="0" presId="urn:microsoft.com/office/officeart/2008/layout/LinedList"/>
    <dgm:cxn modelId="{E3BAFCAC-5A5C-4DA9-B43A-15B08BE48FE2}" type="presOf" srcId="{AEB079BB-56CF-42C1-AE07-2EF8BBE68DD7}" destId="{5C330ABE-AFDA-46F6-B0B3-DACE55F0CA31}" srcOrd="0" destOrd="0" presId="urn:microsoft.com/office/officeart/2008/layout/LinedList"/>
    <dgm:cxn modelId="{71726AE1-3DDF-46B0-B111-38C91418C567}" srcId="{B7A2D380-9EF0-4452-AD4C-1130BFF1D6AE}" destId="{AEB079BB-56CF-42C1-AE07-2EF8BBE68DD7}" srcOrd="0" destOrd="0" parTransId="{218A7ED5-349F-4C38-934A-A0A092E975A2}" sibTransId="{9636E542-70A1-4712-B7E8-74B991755F14}"/>
    <dgm:cxn modelId="{FA3FA3F3-2CE7-4CD5-9D25-B210272723E8}" type="presOf" srcId="{87D57BF6-AC9F-4247-BFBC-BA3056D935F5}" destId="{63C12746-0F9A-474F-B176-09E9090E60B4}" srcOrd="0" destOrd="0" presId="urn:microsoft.com/office/officeart/2008/layout/LinedList"/>
    <dgm:cxn modelId="{C2A82CA3-A6D3-4BFF-BB62-AE97289DBD09}" type="presParOf" srcId="{201688C7-5BB9-4781-9871-D1367085B879}" destId="{B897C141-5CDA-4337-867E-B54D9E2F7183}" srcOrd="0" destOrd="0" presId="urn:microsoft.com/office/officeart/2008/layout/LinedList"/>
    <dgm:cxn modelId="{8235497A-9514-4D82-AD71-6BE6C2EB8BCE}" type="presParOf" srcId="{201688C7-5BB9-4781-9871-D1367085B879}" destId="{88301365-8A3B-47D7-9CAE-41AA0559905E}" srcOrd="1" destOrd="0" presId="urn:microsoft.com/office/officeart/2008/layout/LinedList"/>
    <dgm:cxn modelId="{93308D07-45C6-4A71-B92C-35F5E26FF085}" type="presParOf" srcId="{88301365-8A3B-47D7-9CAE-41AA0559905E}" destId="{5C330ABE-AFDA-46F6-B0B3-DACE55F0CA31}" srcOrd="0" destOrd="0" presId="urn:microsoft.com/office/officeart/2008/layout/LinedList"/>
    <dgm:cxn modelId="{8821EBA9-C00B-41B3-93A0-CCA9028511F6}" type="presParOf" srcId="{88301365-8A3B-47D7-9CAE-41AA0559905E}" destId="{7AE7AC3D-96A3-4096-BED7-A2EF3717B2D2}" srcOrd="1" destOrd="0" presId="urn:microsoft.com/office/officeart/2008/layout/LinedList"/>
    <dgm:cxn modelId="{04809750-FBF7-4A0A-A3B4-3068004F9289}" type="presParOf" srcId="{201688C7-5BB9-4781-9871-D1367085B879}" destId="{9A0FB0C0-38B0-4EB3-A21D-C1F7E9DF6FF2}" srcOrd="2" destOrd="0" presId="urn:microsoft.com/office/officeart/2008/layout/LinedList"/>
    <dgm:cxn modelId="{855CCAB3-B7B0-482D-9B4E-3CA0A394BCB2}" type="presParOf" srcId="{201688C7-5BB9-4781-9871-D1367085B879}" destId="{13272AFB-577E-4498-99D3-4ADE2E4BEF0D}" srcOrd="3" destOrd="0" presId="urn:microsoft.com/office/officeart/2008/layout/LinedList"/>
    <dgm:cxn modelId="{2008A67C-4632-4CD2-BA72-540FBF3092E4}" type="presParOf" srcId="{13272AFB-577E-4498-99D3-4ADE2E4BEF0D}" destId="{BB3399A9-9CFF-42BE-8551-3E11642803A0}" srcOrd="0" destOrd="0" presId="urn:microsoft.com/office/officeart/2008/layout/LinedList"/>
    <dgm:cxn modelId="{085DDBD0-820D-4F4D-8866-275011585CDF}" type="presParOf" srcId="{13272AFB-577E-4498-99D3-4ADE2E4BEF0D}" destId="{1C63D35D-3AD4-4BC9-AFBD-BF089BC725B3}" srcOrd="1" destOrd="0" presId="urn:microsoft.com/office/officeart/2008/layout/LinedList"/>
    <dgm:cxn modelId="{93DFDAA0-6FD4-490B-BE2A-A1E188F4A2B6}" type="presParOf" srcId="{201688C7-5BB9-4781-9871-D1367085B879}" destId="{CA3AF631-78AD-4573-A13B-5BB8F2597F3A}" srcOrd="4" destOrd="0" presId="urn:microsoft.com/office/officeart/2008/layout/LinedList"/>
    <dgm:cxn modelId="{B4692E30-B995-4C8C-A87D-5DBFEF1B6498}" type="presParOf" srcId="{201688C7-5BB9-4781-9871-D1367085B879}" destId="{C5E44737-9B24-42ED-8281-3DEED5B9EDAF}" srcOrd="5" destOrd="0" presId="urn:microsoft.com/office/officeart/2008/layout/LinedList"/>
    <dgm:cxn modelId="{A1410CB9-3BAB-4732-BB1C-11F0DD0E722C}" type="presParOf" srcId="{C5E44737-9B24-42ED-8281-3DEED5B9EDAF}" destId="{0A092B85-38D2-41FF-8244-1C8BE19E3772}" srcOrd="0" destOrd="0" presId="urn:microsoft.com/office/officeart/2008/layout/LinedList"/>
    <dgm:cxn modelId="{2B556E7A-EA25-4579-98DB-C0EBEDC53D19}" type="presParOf" srcId="{C5E44737-9B24-42ED-8281-3DEED5B9EDAF}" destId="{10E3624B-C717-4B1E-A8D3-3E6C1E80D1BD}" srcOrd="1" destOrd="0" presId="urn:microsoft.com/office/officeart/2008/layout/LinedList"/>
    <dgm:cxn modelId="{67D87312-155A-418D-82DE-E076646D0D26}" type="presParOf" srcId="{201688C7-5BB9-4781-9871-D1367085B879}" destId="{DBB3C1FF-3DAA-41DC-9535-12F502055731}" srcOrd="6" destOrd="0" presId="urn:microsoft.com/office/officeart/2008/layout/LinedList"/>
    <dgm:cxn modelId="{D3148D66-66E2-4CE3-8B38-F91F0690819C}" type="presParOf" srcId="{201688C7-5BB9-4781-9871-D1367085B879}" destId="{2E379F3E-4B73-458F-88FE-9FBB131D8454}" srcOrd="7" destOrd="0" presId="urn:microsoft.com/office/officeart/2008/layout/LinedList"/>
    <dgm:cxn modelId="{3C84B5E6-2873-4AF8-91BF-D3E3309A9F8F}" type="presParOf" srcId="{2E379F3E-4B73-458F-88FE-9FBB131D8454}" destId="{63C12746-0F9A-474F-B176-09E9090E60B4}" srcOrd="0" destOrd="0" presId="urn:microsoft.com/office/officeart/2008/layout/LinedList"/>
    <dgm:cxn modelId="{982FB1D7-DBE6-4752-8621-0E5F3ED51983}" type="presParOf" srcId="{2E379F3E-4B73-458F-88FE-9FBB131D8454}" destId="{A2BAF8AC-39F7-406A-BA6C-6B6E769DED0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97C141-5CDA-4337-867E-B54D9E2F7183}">
      <dsp:nvSpPr>
        <dsp:cNvPr id="0" name=""/>
        <dsp:cNvSpPr/>
      </dsp:nvSpPr>
      <dsp:spPr>
        <a:xfrm>
          <a:off x="0" y="0"/>
          <a:ext cx="103337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330ABE-AFDA-46F6-B0B3-DACE55F0CA31}">
      <dsp:nvSpPr>
        <dsp:cNvPr id="0" name=""/>
        <dsp:cNvSpPr/>
      </dsp:nvSpPr>
      <dsp:spPr>
        <a:xfrm>
          <a:off x="0" y="0"/>
          <a:ext cx="10333703" cy="1038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A set of sub-arrays are associated to cluster(s) which serve those sub-array(s) to derive Channel Impulse Responses (CIR).     </a:t>
          </a:r>
        </a:p>
      </dsp:txBody>
      <dsp:txXfrm>
        <a:off x="0" y="0"/>
        <a:ext cx="10333703" cy="1038745"/>
      </dsp:txXfrm>
    </dsp:sp>
    <dsp:sp modelId="{9A0FB0C0-38B0-4EB3-A21D-C1F7E9DF6FF2}">
      <dsp:nvSpPr>
        <dsp:cNvPr id="0" name=""/>
        <dsp:cNvSpPr/>
      </dsp:nvSpPr>
      <dsp:spPr>
        <a:xfrm>
          <a:off x="0" y="1038745"/>
          <a:ext cx="103337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3399A9-9CFF-42BE-8551-3E11642803A0}">
      <dsp:nvSpPr>
        <dsp:cNvPr id="0" name=""/>
        <dsp:cNvSpPr/>
      </dsp:nvSpPr>
      <dsp:spPr>
        <a:xfrm>
          <a:off x="0" y="1038745"/>
          <a:ext cx="10333703" cy="1038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CIRs of sub-array(s) where different clusters overlap signals shall be added together with </a:t>
          </a:r>
          <a:r>
            <a:rPr lang="en-US" sz="2200" i="1" kern="1200"/>
            <a:t>proportionate weights determined from measurement</a:t>
          </a:r>
          <a:r>
            <a:rPr lang="en-US" sz="2200" kern="1200"/>
            <a:t>.       </a:t>
          </a:r>
        </a:p>
      </dsp:txBody>
      <dsp:txXfrm>
        <a:off x="0" y="1038745"/>
        <a:ext cx="10333703" cy="1038745"/>
      </dsp:txXfrm>
    </dsp:sp>
    <dsp:sp modelId="{CA3AF631-78AD-4573-A13B-5BB8F2597F3A}">
      <dsp:nvSpPr>
        <dsp:cNvPr id="0" name=""/>
        <dsp:cNvSpPr/>
      </dsp:nvSpPr>
      <dsp:spPr>
        <a:xfrm>
          <a:off x="0" y="2077491"/>
          <a:ext cx="103337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092B85-38D2-41FF-8244-1C8BE19E3772}">
      <dsp:nvSpPr>
        <dsp:cNvPr id="0" name=""/>
        <dsp:cNvSpPr/>
      </dsp:nvSpPr>
      <dsp:spPr>
        <a:xfrm>
          <a:off x="0" y="2077491"/>
          <a:ext cx="10333703" cy="1038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Power variations within the set of sub-arrays need to be modeled.        </a:t>
          </a:r>
        </a:p>
      </dsp:txBody>
      <dsp:txXfrm>
        <a:off x="0" y="2077491"/>
        <a:ext cx="10333703" cy="1038745"/>
      </dsp:txXfrm>
    </dsp:sp>
    <dsp:sp modelId="{DBB3C1FF-3DAA-41DC-9535-12F502055731}">
      <dsp:nvSpPr>
        <dsp:cNvPr id="0" name=""/>
        <dsp:cNvSpPr/>
      </dsp:nvSpPr>
      <dsp:spPr>
        <a:xfrm>
          <a:off x="0" y="3116237"/>
          <a:ext cx="10333703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C12746-0F9A-474F-B176-09E9090E60B4}">
      <dsp:nvSpPr>
        <dsp:cNvPr id="0" name=""/>
        <dsp:cNvSpPr/>
      </dsp:nvSpPr>
      <dsp:spPr>
        <a:xfrm>
          <a:off x="0" y="3116237"/>
          <a:ext cx="10333703" cy="10387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Sub-array(s) physical location relative to the cluster(s) physical location is required to enable modeling of </a:t>
          </a:r>
          <a:r>
            <a:rPr lang="en-US" sz="2200" i="1" kern="1200"/>
            <a:t>different CIRs as well as power variations </a:t>
          </a:r>
          <a:r>
            <a:rPr lang="en-US" sz="2200" kern="1200"/>
            <a:t>for spatial non-stationarity. </a:t>
          </a:r>
        </a:p>
      </dsp:txBody>
      <dsp:txXfrm>
        <a:off x="0" y="3116237"/>
        <a:ext cx="10333703" cy="10387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402138" y="0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5DAB56-EDA7-4E39-8466-34D4ECCAF274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69950" y="1257300"/>
            <a:ext cx="6032500" cy="339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77875" y="4840288"/>
            <a:ext cx="6216650" cy="39608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402138" y="9553575"/>
            <a:ext cx="3368675" cy="5048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D81A1-D2A8-456E-BF57-3CD44517A134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270675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5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51FAD5-3DD0-E71F-252A-9F79976DF2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A514DA-44E9-00CB-C735-DDDB5CC7DE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F2B28D-A7A3-58A8-7911-0353478B1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1DA6E0-E57D-CAD1-72FC-DAC7BF28B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4DC0B-9145-0782-5D90-4A284D7BE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44485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F4BCF-E4E0-ADCB-DC59-40F30C9D3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B12E1-593B-99CA-BE2B-32D6632164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A42D5-0D1F-ADDF-9E81-BA4A7F007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22F9C6-3A91-D8E3-6F04-6CB6B69F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D5406A-BD88-7E48-B950-5B3554CD1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33772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58365F-DA06-2C74-E9CF-C176A74F4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EA818-B7CD-C881-C454-3084B93DF0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E9C6B8-F379-1F4D-125E-0DD4ABC18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8A466-F05C-0F61-9168-D6D9AE7AE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E0ADDF-F080-8FD8-511B-09A8630726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045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FFE89F-B2EE-7F68-75E0-A699CB431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EC9CB-26A6-6886-8118-0899C02C39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E95004-7A36-4791-E96B-E45901109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77DD7C-F50A-9C2B-44BE-7984084FA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5631F1-A137-F0D0-BAA0-8FBA2419C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C5DCD5-4297-24EC-1712-E63B453416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487258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B28AA-36BD-6F34-7092-06A7F4141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4EF1E-384F-DADC-56A0-140367168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60A1177-8BF3-E924-67D2-9DFF7F20F0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CA12B0-913E-B6D8-C331-5406F5C271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125C94-C264-9B5E-D324-C38AA903BC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43D154-767E-C217-589E-13B6E51E7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210A26-3F96-68BB-4C5D-B7D814F7F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E4E56C-E299-547B-6EB5-A1897001D5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8211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00022-B9F4-28B3-7AAD-32B32934B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C05546-2801-4D32-D6CD-3F98AFBC1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2F98E6-9E90-6560-778D-D7024B0DA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F05AD4-C865-9886-BB6C-BB1B22DEA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0675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0AC0A5-20B6-79EE-C21B-81BB6BC91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54FF43-6C2B-6B37-9F75-A8F20FC59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CBAE8D-C5FE-2C64-0EFD-5C309703D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55198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3C4E6-93A2-F05F-69BF-4EA4E6429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BDE9A6-6A28-8898-47DA-CDFA9FA33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7210F7-2DFA-6DD8-0A0D-E28330E2FA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8C25D0-DAD2-A0B4-3FA4-65067EB1B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2142DE-2924-0910-4DE7-72889F79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F4141-72FF-2452-6F1B-2737817FF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09112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05F06-063B-FE94-5797-C065E428A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43F0804-20CE-B9DB-BBCB-0DDF4A686C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0BB9F7-F7B7-3A89-7C23-FC7F8F17BA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35DEFF-196F-7915-E349-FC2136564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51D444-5867-EF0E-02A5-43136F3C9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E11067-B88B-5E41-99B1-14B8A6DC2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464690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34CB5-1F11-DB49-AE27-192CA0768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766739-FAD8-B6EA-80BE-59FE3B0259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88E60-3E3D-47C4-8342-D4291D030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AD8CF-1F28-60AF-2AB8-4AA93D240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6CBCB-6D61-7FB5-E3B3-7441A2567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88959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5BF9E2-DAF8-B1DD-5435-79ED4D08A8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DAE0E-8FBA-5D3E-B4B4-6A702D2DF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283CAD-C875-6431-8BC9-EB8E59175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D373C5-BF91-DB07-B393-DF9A0C2A6E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07E45-C739-C726-5559-867B9A51B8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192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914400" y="2130480"/>
            <a:ext cx="10362960" cy="681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914400" y="2130480"/>
            <a:ext cx="10362960" cy="14695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4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C767B0-A54A-6FAB-098A-AF5258274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BC3F4E-3B17-0222-4976-F6428F3895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B66497-49D5-596E-FBC3-1AE9229F9D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14660-80AC-4574-AA63-EF93613E60F1}" type="datetimeFigureOut">
              <a:rPr lang="en-IN" smtClean="0"/>
              <a:t>04-12-2023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4F411-EC49-3AA9-83B4-C3C9098919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7E7A8-FE13-0E22-59A9-284DB60A7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E6BFF-5F82-42ED-8B92-B27F389166F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3651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FD48BC7-DC40-47DE-87EE-9F4B6ECB9A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4" name="Freeform: Shape 13">
            <a:extLst>
              <a:ext uri="{FF2B5EF4-FFF2-40B4-BE49-F238E27FC236}">
                <a16:creationId xmlns:a16="http://schemas.microsoft.com/office/drawing/2014/main" id="{E502BBC7-2C76-46F3-BC24-5985BC13D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14425" y="0"/>
            <a:ext cx="9963150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139700" sx="102000" sy="102000" algn="ctr" rotWithShape="0">
              <a:schemeClr val="bg1">
                <a:lumMod val="85000"/>
                <a:alpha val="3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Freeform: Shape 10">
            <a:extLst>
              <a:ext uri="{FF2B5EF4-FFF2-40B4-BE49-F238E27FC236}">
                <a16:creationId xmlns:a16="http://schemas.microsoft.com/office/drawing/2014/main" id="{C7F28D52-2A5F-4D23-81AE-7CB8B591C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1664" y="0"/>
            <a:ext cx="9948672" cy="6858000"/>
          </a:xfrm>
          <a:custGeom>
            <a:avLst/>
            <a:gdLst>
              <a:gd name="connsiteX0" fmla="*/ 1595771 w 9963150"/>
              <a:gd name="connsiteY0" fmla="*/ 0 h 6858000"/>
              <a:gd name="connsiteX1" fmla="*/ 8367379 w 9963150"/>
              <a:gd name="connsiteY1" fmla="*/ 0 h 6858000"/>
              <a:gd name="connsiteX2" fmla="*/ 8504080 w 9963150"/>
              <a:gd name="connsiteY2" fmla="*/ 130333 h 6858000"/>
              <a:gd name="connsiteX3" fmla="*/ 9963150 w 9963150"/>
              <a:gd name="connsiteY3" fmla="*/ 3652838 h 6858000"/>
              <a:gd name="connsiteX4" fmla="*/ 8825600 w 9963150"/>
              <a:gd name="connsiteY4" fmla="*/ 6821583 h 6858000"/>
              <a:gd name="connsiteX5" fmla="*/ 8794055 w 9963150"/>
              <a:gd name="connsiteY5" fmla="*/ 6858000 h 6858000"/>
              <a:gd name="connsiteX6" fmla="*/ 1169096 w 9963150"/>
              <a:gd name="connsiteY6" fmla="*/ 6858000 h 6858000"/>
              <a:gd name="connsiteX7" fmla="*/ 1137550 w 9963150"/>
              <a:gd name="connsiteY7" fmla="*/ 6821583 h 6858000"/>
              <a:gd name="connsiteX8" fmla="*/ 0 w 9963150"/>
              <a:gd name="connsiteY8" fmla="*/ 3652838 h 6858000"/>
              <a:gd name="connsiteX9" fmla="*/ 1459070 w 9963150"/>
              <a:gd name="connsiteY9" fmla="*/ 13033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963150" h="6858000">
                <a:moveTo>
                  <a:pt x="1595771" y="0"/>
                </a:moveTo>
                <a:lnTo>
                  <a:pt x="8367379" y="0"/>
                </a:lnTo>
                <a:lnTo>
                  <a:pt x="8504080" y="130333"/>
                </a:lnTo>
                <a:cubicBezTo>
                  <a:pt x="9405568" y="1031820"/>
                  <a:pt x="9963150" y="2277214"/>
                  <a:pt x="9963150" y="3652838"/>
                </a:cubicBezTo>
                <a:cubicBezTo>
                  <a:pt x="9963150" y="4856509"/>
                  <a:pt x="9536251" y="5960473"/>
                  <a:pt x="8825600" y="6821583"/>
                </a:cubicBezTo>
                <a:lnTo>
                  <a:pt x="8794055" y="6858000"/>
                </a:lnTo>
                <a:lnTo>
                  <a:pt x="1169096" y="6858000"/>
                </a:lnTo>
                <a:lnTo>
                  <a:pt x="1137550" y="6821583"/>
                </a:lnTo>
                <a:cubicBezTo>
                  <a:pt x="426899" y="5960473"/>
                  <a:pt x="0" y="4856509"/>
                  <a:pt x="0" y="3652838"/>
                </a:cubicBezTo>
                <a:cubicBezTo>
                  <a:pt x="0" y="2277214"/>
                  <a:pt x="557582" y="1031820"/>
                  <a:pt x="1459070" y="130333"/>
                </a:cubicBez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6342BE-4A26-625F-F0BB-C670A3ABBE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3" y="1999615"/>
            <a:ext cx="9144000" cy="2764028"/>
          </a:xfrm>
        </p:spPr>
        <p:txBody>
          <a:bodyPr anchor="ctr">
            <a:normAutofit/>
          </a:bodyPr>
          <a:lstStyle/>
          <a:p>
            <a:r>
              <a:rPr lang="en-US" sz="7200" spc="-1" dirty="0">
                <a:solidFill>
                  <a:srgbClr val="C00000"/>
                </a:solidFill>
                <a:latin typeface="Calibri"/>
              </a:rPr>
              <a:t>Views on FR3 Channel Modeling</a:t>
            </a:r>
            <a:endParaRPr lang="en-IN" sz="7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629484E-3792-4B3D-89AD-7C8A1ED0E0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0" y="5524786"/>
            <a:ext cx="4754880" cy="274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088689-C72F-B026-4A2E-AD78316D20BC}"/>
              </a:ext>
            </a:extLst>
          </p:cNvPr>
          <p:cNvSpPr txBox="1"/>
          <p:nvPr/>
        </p:nvSpPr>
        <p:spPr>
          <a:xfrm>
            <a:off x="174172" y="76478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3GPP TSG RAN Meeting #102</a:t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</a:b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December 11-15, 2023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Agenda Item</a:t>
            </a: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/>
                <a:cs typeface="Calibri" panose="020F0502020204030204"/>
              </a:rPr>
              <a:t>: 9.1.1.8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EBF2D8B-62D3-15BF-C013-04C931053521}"/>
              </a:ext>
            </a:extLst>
          </p:cNvPr>
          <p:cNvSpPr txBox="1"/>
          <p:nvPr/>
        </p:nvSpPr>
        <p:spPr>
          <a:xfrm>
            <a:off x="10007073" y="207347"/>
            <a:ext cx="1828093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Segoe UI"/>
                <a:ea typeface="+mn-ea"/>
                <a:cs typeface="Segoe UI"/>
              </a:rPr>
              <a:t>RP-233507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2FC3C76-984A-6EFE-4629-C50D2C091C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291" y="153511"/>
            <a:ext cx="1828093" cy="76926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AF31830-C629-F01F-4685-5A3F2AC5B62A}"/>
              </a:ext>
            </a:extLst>
          </p:cNvPr>
          <p:cNvSpPr txBox="1"/>
          <p:nvPr/>
        </p:nvSpPr>
        <p:spPr>
          <a:xfrm>
            <a:off x="3051620" y="4763643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Sourced by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CEWiT, IIT-K,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Tejas</a:t>
            </a: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Networks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3000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2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391836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SUMMARY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" name="CustomShape 4">
            <a:extLst>
              <a:ext uri="{FF2B5EF4-FFF2-40B4-BE49-F238E27FC236}">
                <a16:creationId xmlns:a16="http://schemas.microsoft.com/office/drawing/2014/main" id="{48295E76-330D-4828-EFAB-59B165F423E0}"/>
              </a:ext>
            </a:extLst>
          </p:cNvPr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</a:t>
            </a:r>
            <a:r>
              <a:rPr lang="en-IN" sz="1200" b="0" strike="noStrike" spc="-1" dirty="0" err="1">
                <a:solidFill>
                  <a:srgbClr val="8B8B8B"/>
                </a:solidFill>
                <a:latin typeface="Calibri"/>
              </a:rPr>
              <a:t>CEWiT</a:t>
            </a: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 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3" name="CustomShape 3">
            <a:extLst>
              <a:ext uri="{FF2B5EF4-FFF2-40B4-BE49-F238E27FC236}">
                <a16:creationId xmlns:a16="http://schemas.microsoft.com/office/drawing/2014/main" id="{4D11A08F-7288-64C1-1A06-696FE6B3900F}"/>
              </a:ext>
            </a:extLst>
          </p:cNvPr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1/12/2023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50B6C9-D544-4BF9-DB47-80B8CAD7F7E8}"/>
              </a:ext>
            </a:extLst>
          </p:cNvPr>
          <p:cNvSpPr txBox="1"/>
          <p:nvPr/>
        </p:nvSpPr>
        <p:spPr>
          <a:xfrm>
            <a:off x="873100" y="974948"/>
            <a:ext cx="10444480" cy="527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4170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Moderator Summary of RAN #101 from the offline session on ISAC &amp; Exploring Study in New Spectrum (7-24GHz): </a:t>
            </a:r>
          </a:p>
          <a:p>
            <a:pPr marL="344170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0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RAN1-led study objectives to:</a:t>
            </a: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validate using measurements the channel model of TR38.901 for 7-24 GHz, and</a:t>
            </a: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adapt/extend as necessary the channel model of 38.901 for at least 7-24 GHz, including at least the following aspects for applicable scenarios: </a:t>
            </a:r>
          </a:p>
          <a:p>
            <a:pPr marL="1258570" lvl="2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Near-field propagation; </a:t>
            </a:r>
          </a:p>
          <a:p>
            <a:pPr marL="1258570" lvl="2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non-stationarity.</a:t>
            </a:r>
          </a:p>
          <a:p>
            <a:pPr marL="344170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that continuity of the channel model in the frequency domain shall be ensured. Note that mathematical and/or theoretical aspects (if any) may be studied before results of measurement campaigns are available. Study of measurement results is likely to be able to start in Q3 2024. </a:t>
            </a:r>
          </a:p>
        </p:txBody>
      </p:sp>
    </p:spTree>
    <p:extLst>
      <p:ext uri="{BB962C8B-B14F-4D97-AF65-F5344CB8AC3E}">
        <p14:creationId xmlns:p14="http://schemas.microsoft.com/office/powerpoint/2010/main" val="349335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smtClean="0">
                <a:solidFill>
                  <a:srgbClr val="8B8B8B"/>
                </a:solidFill>
                <a:latin typeface="Calibri"/>
              </a:rPr>
              <a:t>3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867482" y="3534373"/>
            <a:ext cx="5858438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1600" spc="-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Beam-forming vector for a cluster in the far field is, 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1600" spc="-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All antenna elements have </a:t>
            </a:r>
            <a:r>
              <a:rPr lang="en-US" sz="1600" i="1" spc="-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identical angles</a:t>
            </a:r>
            <a:r>
              <a:rPr lang="en-US" sz="1600" spc="-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hence physical co-ordinates of cluster is not required.</a:t>
            </a:r>
          </a:p>
          <a:p>
            <a:pPr marL="742950" lvl="1" indent="-284480">
              <a:spcBef>
                <a:spcPts val="400"/>
              </a:spcBef>
              <a:buClr>
                <a:srgbClr val="000000"/>
              </a:buClr>
              <a:buFont typeface="Calibri"/>
              <a:buChar char="◊"/>
              <a:tabLst>
                <a:tab pos="0" algn="l"/>
              </a:tabLst>
            </a:pPr>
            <a:endParaRPr lang="en-US" sz="1600" spc="-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1400" spc="-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1400" spc="-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1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Channel for the </a:t>
            </a:r>
            <a:r>
              <a:rPr lang="en-US" sz="3200" spc="-1">
                <a:solidFill>
                  <a:srgbClr val="C00000"/>
                </a:solidFill>
                <a:latin typeface="Calibri"/>
                <a:ea typeface="DejaVu Sans"/>
              </a:rPr>
              <a:t>F</a:t>
            </a:r>
            <a:r>
              <a:rPr lang="en-US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ar Field</a:t>
            </a:r>
            <a:endParaRPr lang="en-IN" sz="3200" b="0" strike="noStrike" spc="-1" dirty="0">
              <a:latin typeface="Arial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371798-26D4-4557-2A82-BA376F8BC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450" y="966493"/>
            <a:ext cx="4886417" cy="24671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C5F4006-00C5-C44C-0AE9-F71218DA12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342"/>
          <a:stretch/>
        </p:blipFill>
        <p:spPr>
          <a:xfrm>
            <a:off x="1559709" y="4012126"/>
            <a:ext cx="4719171" cy="716016"/>
          </a:xfrm>
          <a:prstGeom prst="rect">
            <a:avLst/>
          </a:prstGeom>
        </p:spPr>
      </p:pic>
      <p:sp>
        <p:nvSpPr>
          <p:cNvPr id="10" name="CustomShape 3">
            <a:extLst>
              <a:ext uri="{FF2B5EF4-FFF2-40B4-BE49-F238E27FC236}">
                <a16:creationId xmlns:a16="http://schemas.microsoft.com/office/drawing/2014/main" id="{5419FEF2-4D0A-5889-B32A-8A615230F310}"/>
              </a:ext>
            </a:extLst>
          </p:cNvPr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</a:rPr>
              <a:t>1/12/2023</a:t>
            </a:r>
            <a:endParaRPr lang="en-IN" sz="1200" b="0" strike="noStrike" spc="-1" dirty="0">
              <a:latin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2F7E59-C3BA-F6EB-4B0C-F530224153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9844" y="771064"/>
            <a:ext cx="5054886" cy="2423190"/>
          </a:xfrm>
          <a:prstGeom prst="rect">
            <a:avLst/>
          </a:prstGeom>
        </p:spPr>
      </p:pic>
      <p:sp>
        <p:nvSpPr>
          <p:cNvPr id="3" name="CustomShape 6">
            <a:extLst>
              <a:ext uri="{FF2B5EF4-FFF2-40B4-BE49-F238E27FC236}">
                <a16:creationId xmlns:a16="http://schemas.microsoft.com/office/drawing/2014/main" id="{E9E7DE82-14B8-B815-F7FA-3370D85711D3}"/>
              </a:ext>
            </a:extLst>
          </p:cNvPr>
          <p:cNvSpPr/>
          <p:nvPr/>
        </p:nvSpPr>
        <p:spPr>
          <a:xfrm>
            <a:off x="6725920" y="3497560"/>
            <a:ext cx="5047537" cy="3360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16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Beam-forming vector for a cluster in the near field is, </a:t>
            </a: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endParaRPr lang="en-US" sz="16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1630">
              <a:spcBef>
                <a:spcPts val="479"/>
              </a:spcBef>
              <a:buClr>
                <a:srgbClr val="002060"/>
              </a:buClr>
              <a:buSzPct val="75000"/>
              <a:buFont typeface="Wingdings" charset="2"/>
              <a:buChar char=""/>
            </a:pPr>
            <a:r>
              <a:rPr lang="en-US" sz="16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Every antenna element has a </a:t>
            </a:r>
            <a:r>
              <a:rPr lang="en-US" sz="1600" i="1" spc="-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unique angle</a:t>
            </a:r>
            <a:r>
              <a:rPr lang="en-US" sz="16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requiring the distances to each antenna element from the cluster.</a:t>
            </a:r>
            <a:endParaRPr lang="en-US" sz="16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835">
              <a:spcBef>
                <a:spcPts val="400"/>
              </a:spcBef>
              <a:tabLst>
                <a:tab pos="0" algn="l"/>
              </a:tabLst>
            </a:pPr>
            <a:endParaRPr lang="en-IN" sz="1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479"/>
              </a:spcBef>
              <a:tabLst>
                <a:tab pos="0" algn="l"/>
              </a:tabLst>
            </a:pPr>
            <a:endParaRPr lang="en-IN" sz="1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1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EA6D7F-1DF5-F011-800E-5D8167F37C3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033"/>
          <a:stretch/>
        </p:blipFill>
        <p:spPr>
          <a:xfrm>
            <a:off x="7558580" y="4012126"/>
            <a:ext cx="4067399" cy="57277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</a:t>
            </a:r>
            <a:r>
              <a:rPr lang="en-IN" sz="1200" b="0" strike="noStrike" spc="-1" dirty="0" err="1">
                <a:solidFill>
                  <a:srgbClr val="8B8B8B"/>
                </a:solidFill>
                <a:latin typeface="Calibri"/>
              </a:rPr>
              <a:t>CEWiT</a:t>
            </a: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 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4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3200" b="0" strike="noStrike" spc="-1" dirty="0">
                <a:solidFill>
                  <a:srgbClr val="C00000"/>
                </a:solidFill>
                <a:latin typeface="Calibri"/>
                <a:ea typeface="DejaVu Sans"/>
              </a:rPr>
              <a:t>Spatial Non-Stationarity</a:t>
            </a:r>
            <a:endParaRPr lang="en-IN" sz="3200" b="0" strike="noStrike" spc="-1" dirty="0">
              <a:latin typeface="Arial"/>
            </a:endParaRP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6F21C02B-396F-6341-A0DB-3F5ADB0889A3}"/>
              </a:ext>
            </a:extLst>
          </p:cNvPr>
          <p:cNvSpPr txBox="1"/>
          <p:nvPr/>
        </p:nvSpPr>
        <p:spPr>
          <a:xfrm>
            <a:off x="3613462" y="3873547"/>
            <a:ext cx="4411657" cy="338554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spc="-1" dirty="0">
                <a:latin typeface="Times New Roman"/>
                <a:cs typeface="Times New Roman"/>
              </a:rPr>
              <a:t>Fig.3 Sub-array Model for Spatial Non-Stationarity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CBCC30-22AF-DB9D-AB55-31990EF295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479" y="963561"/>
            <a:ext cx="4411657" cy="290733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E004C5-5E6F-43A7-D2C6-C34AE06E07DF}"/>
              </a:ext>
            </a:extLst>
          </p:cNvPr>
          <p:cNvSpPr txBox="1"/>
          <p:nvPr/>
        </p:nvSpPr>
        <p:spPr>
          <a:xfrm>
            <a:off x="993058" y="4788310"/>
            <a:ext cx="102943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subset of antenna elements, referred to as sub-arrays receive multipath from different clusters simultaneously.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CustomShape 3">
            <a:extLst>
              <a:ext uri="{FF2B5EF4-FFF2-40B4-BE49-F238E27FC236}">
                <a16:creationId xmlns:a16="http://schemas.microsoft.com/office/drawing/2014/main" id="{E1054E83-1F75-FDA5-1B9B-E2EA67C9FBC4}"/>
              </a:ext>
            </a:extLst>
          </p:cNvPr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1/12/2023</a:t>
            </a:r>
            <a:endParaRPr lang="en-IN" sz="1200" b="0" strike="noStrike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112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>
                <a:solidFill>
                  <a:srgbClr val="8B8B8B"/>
                </a:solidFill>
                <a:latin typeface="Calibri"/>
              </a:rPr>
              <a:t>© CEWiT 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smtClean="0">
                <a:solidFill>
                  <a:srgbClr val="8B8B8B"/>
                </a:solidFill>
                <a:latin typeface="Calibri"/>
              </a:rPr>
              <a:t>5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6" name="CustomShape 6"/>
          <p:cNvSpPr/>
          <p:nvPr/>
        </p:nvSpPr>
        <p:spPr>
          <a:xfrm>
            <a:off x="335160" y="861480"/>
            <a:ext cx="10580855" cy="5536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80000" tIns="108000" rIns="90000" bIns="45000" anchor="t">
            <a:noAutofit/>
          </a:bodyPr>
          <a:lstStyle/>
          <a:p>
            <a:pPr marL="1270">
              <a:spcBef>
                <a:spcPts val="479"/>
              </a:spcBef>
              <a:buClr>
                <a:srgbClr val="002060"/>
              </a:buClr>
              <a:buSzPct val="75000"/>
            </a:pPr>
            <a:endParaRPr lang="en-IN" sz="2000" spc="-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spcBef>
                <a:spcPts val="400"/>
              </a:spcBef>
              <a:tabLst>
                <a:tab pos="0" algn="l"/>
              </a:tabLst>
            </a:pPr>
            <a:endParaRPr lang="en-IN" sz="20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Bef>
                <a:spcPts val="1199"/>
              </a:spcBef>
              <a:spcAft>
                <a:spcPts val="601"/>
              </a:spcAft>
            </a:pPr>
            <a:r>
              <a:rPr lang="en-US" sz="3200" b="0" strike="noStrike" spc="-1">
                <a:solidFill>
                  <a:srgbClr val="C00000"/>
                </a:solidFill>
                <a:latin typeface="Calibri"/>
                <a:ea typeface="DejaVu Sans"/>
              </a:rPr>
              <a:t>Spatial Non-Stationarity</a:t>
            </a:r>
            <a:endParaRPr lang="en-IN" sz="3200" b="0" strike="noStrike" spc="-1" dirty="0">
              <a:latin typeface="Arial"/>
            </a:endParaRPr>
          </a:p>
        </p:txBody>
      </p:sp>
      <p:sp>
        <p:nvSpPr>
          <p:cNvPr id="3" name="CustomShape 3">
            <a:extLst>
              <a:ext uri="{FF2B5EF4-FFF2-40B4-BE49-F238E27FC236}">
                <a16:creationId xmlns:a16="http://schemas.microsoft.com/office/drawing/2014/main" id="{929FFE4F-6ECA-111F-A47B-04B56773409F}"/>
              </a:ext>
            </a:extLst>
          </p:cNvPr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>
                <a:solidFill>
                  <a:srgbClr val="898989"/>
                </a:solidFill>
                <a:latin typeface="Calibri"/>
              </a:rPr>
              <a:t>1/12/2023</a:t>
            </a:r>
            <a:endParaRPr lang="en-IN" sz="1200" b="0" strike="noStrike" spc="-1" dirty="0">
              <a:latin typeface="Arial"/>
            </a:endParaRPr>
          </a:p>
        </p:txBody>
      </p:sp>
      <p:graphicFrame>
        <p:nvGraphicFramePr>
          <p:cNvPr id="89" name="TextBox 1">
            <a:extLst>
              <a:ext uri="{FF2B5EF4-FFF2-40B4-BE49-F238E27FC236}">
                <a16:creationId xmlns:a16="http://schemas.microsoft.com/office/drawing/2014/main" id="{76E0F664-8E52-933B-6318-A7BAD88FD7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16067928"/>
              </p:ext>
            </p:extLst>
          </p:nvPr>
        </p:nvGraphicFramePr>
        <p:xfrm>
          <a:off x="1032387" y="1573161"/>
          <a:ext cx="10333703" cy="4154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990574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ustomShape 3"/>
          <p:cNvSpPr/>
          <p:nvPr/>
        </p:nvSpPr>
        <p:spPr>
          <a:xfrm>
            <a:off x="334440" y="6459480"/>
            <a:ext cx="352512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en-US" sz="1200" b="0" strike="noStrike" spc="-1" dirty="0">
                <a:solidFill>
                  <a:srgbClr val="898989"/>
                </a:solidFill>
                <a:latin typeface="Calibri"/>
              </a:rPr>
              <a:t>1/12/2023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4" name="CustomShape 4"/>
          <p:cNvSpPr/>
          <p:nvPr/>
        </p:nvSpPr>
        <p:spPr>
          <a:xfrm>
            <a:off x="4165560" y="6459480"/>
            <a:ext cx="385956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© </a:t>
            </a:r>
            <a:r>
              <a:rPr lang="en-IN" sz="1200" b="0" strike="noStrike" spc="-1" dirty="0" err="1">
                <a:solidFill>
                  <a:srgbClr val="8B8B8B"/>
                </a:solidFill>
                <a:latin typeface="Calibri"/>
              </a:rPr>
              <a:t>CEWiT</a:t>
            </a:r>
            <a:r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 2023</a:t>
            </a:r>
            <a:endParaRPr lang="en-IN" sz="1200" b="0" strike="noStrike" spc="-1" dirty="0">
              <a:latin typeface="Arial"/>
            </a:endParaRPr>
          </a:p>
        </p:txBody>
      </p:sp>
      <p:sp>
        <p:nvSpPr>
          <p:cNvPr id="85" name="CustomShape 5"/>
          <p:cNvSpPr/>
          <p:nvPr/>
        </p:nvSpPr>
        <p:spPr>
          <a:xfrm>
            <a:off x="8737560" y="6469560"/>
            <a:ext cx="2843640" cy="363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r">
              <a:lnSpc>
                <a:spcPct val="100000"/>
              </a:lnSpc>
            </a:pPr>
            <a:fld id="{5707BF88-7EFE-4C1C-B0F4-48A335B46635}" type="slidenum">
              <a:rPr lang="en-IN" sz="1200" b="0" strike="noStrike" spc="-1" dirty="0">
                <a:solidFill>
                  <a:srgbClr val="8B8B8B"/>
                </a:solidFill>
                <a:latin typeface="Calibri"/>
              </a:rPr>
              <a:t>6</a:t>
            </a:fld>
            <a:endParaRPr lang="en-IN" sz="1200" b="0" strike="noStrike" spc="-1" dirty="0">
              <a:latin typeface="Arial"/>
            </a:endParaRPr>
          </a:p>
        </p:txBody>
      </p:sp>
      <p:sp>
        <p:nvSpPr>
          <p:cNvPr id="87" name="CustomShape 7"/>
          <p:cNvSpPr/>
          <p:nvPr/>
        </p:nvSpPr>
        <p:spPr>
          <a:xfrm>
            <a:off x="455760" y="188640"/>
            <a:ext cx="9703440" cy="672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spcBef>
                <a:spcPts val="1199"/>
              </a:spcBef>
              <a:spcAft>
                <a:spcPts val="601"/>
              </a:spcAft>
            </a:pPr>
            <a:r>
              <a:rPr lang="en-US" sz="3200" spc="-1" dirty="0">
                <a:solidFill>
                  <a:srgbClr val="C00000"/>
                </a:solidFill>
                <a:latin typeface="Calibri"/>
              </a:rPr>
              <a:t>TR 38.901 needs updates</a:t>
            </a:r>
            <a:endParaRPr lang="en-IN" sz="3200" spc="-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34C804-402E-A0F9-2F85-61A65B946DEC}"/>
              </a:ext>
            </a:extLst>
          </p:cNvPr>
          <p:cNvSpPr txBox="1"/>
          <p:nvPr/>
        </p:nvSpPr>
        <p:spPr>
          <a:xfrm>
            <a:off x="690880" y="1191208"/>
            <a:ext cx="9621520" cy="44755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4170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account for the near field propagation and spatial non-stationarity, the concept of  </a:t>
            </a:r>
            <a:r>
              <a:rPr lang="en-US" sz="2400" i="1" spc="-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physical location </a:t>
            </a:r>
            <a:r>
              <a:rPr lang="en-US" sz="2400" spc="-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clusters need to be modeled in 38.901. </a:t>
            </a: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38.901 based on WINNER channel model represent clusters of scatterers through statistical parameters without having a physical location.</a:t>
            </a: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endParaRPr lang="en-US" sz="2400" spc="-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Incorporation of spherical wave propagation requires exact location of the cluster relative to each of the Base station antenna elements.</a:t>
            </a: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endParaRPr lang="en-US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1370" lvl="1" indent="-342900">
              <a:spcBef>
                <a:spcPts val="479"/>
              </a:spcBef>
              <a:buClr>
                <a:srgbClr val="002060"/>
              </a:buClr>
              <a:buSzPct val="75000"/>
              <a:buFont typeface="Arial" panose="020B0604020202020204" pitchFamily="34" charset="0"/>
              <a:buChar char="•"/>
            </a:pPr>
            <a:r>
              <a:rPr lang="en-US" sz="2400" spc="-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Spatial Non-Stationarity can also use cluster locations to associate clusters to different parts of the antenna array.</a:t>
            </a:r>
            <a:endParaRPr lang="en-IN" sz="2400" spc="-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2286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500</TotalTime>
  <Words>457</Words>
  <Application>Microsoft Office PowerPoint</Application>
  <PresentationFormat>Widescreen</PresentationFormat>
  <Paragraphs>57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</vt:lpstr>
      <vt:lpstr>Calibri</vt:lpstr>
      <vt:lpstr>Calibri Light</vt:lpstr>
      <vt:lpstr>Segoe UI</vt:lpstr>
      <vt:lpstr>Symbol</vt:lpstr>
      <vt:lpstr>Times New Roman</vt:lpstr>
      <vt:lpstr>Wingdings</vt:lpstr>
      <vt:lpstr>Office Theme</vt:lpstr>
      <vt:lpstr>1_Office Theme</vt:lpstr>
      <vt:lpstr>Views on FR3 Channel Modeling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Topics studied in (Jul-Oct) and (Nov-Jan)</dc:title>
  <dc:subject/>
  <dc:creator>Abhijeet Masal</dc:creator>
  <dc:description/>
  <cp:lastModifiedBy>pardhasarathy.j</cp:lastModifiedBy>
  <cp:revision>359</cp:revision>
  <dcterms:created xsi:type="dcterms:W3CDTF">2022-03-19T05:44:49Z</dcterms:created>
  <dcterms:modified xsi:type="dcterms:W3CDTF">2023-12-04T07:01:17Z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ntentTypeId">
    <vt:lpwstr>0x0101004E1674011B4D024FB63E447582D1ED49</vt:lpwstr>
  </property>
  <property fmtid="{D5CDD505-2E9C-101B-9397-08002B2CF9AE}" pid="4" name="HiddenSlides">
    <vt:i4>0</vt:i4>
  </property>
  <property fmtid="{D5CDD505-2E9C-101B-9397-08002B2CF9AE}" pid="5" name="HyperlinksChanged">
    <vt:bool>false</vt:bool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Widescreen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24</vt:i4>
  </property>
</Properties>
</file>