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65" r:id="rId3"/>
    <p:sldId id="263" r:id="rId4"/>
    <p:sldId id="256" r:id="rId5"/>
    <p:sldId id="264" r:id="rId6"/>
    <p:sldId id="260" r:id="rId7"/>
    <p:sldId id="261" r:id="rId8"/>
    <p:sldId id="26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C7F2DC-3259-4E8F-9860-9D0AD8F8125A}" v="9" dt="2023-12-01T06:21:29.5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884"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hivagar B" userId="68754e0c-ae74-47b4-b84e-015bb3657110" providerId="ADAL" clId="{11C7F2DC-3259-4E8F-9860-9D0AD8F8125A}"/>
    <pc:docChg chg="undo custSel addSld delSld modSld sldOrd">
      <pc:chgData name="Dhivagar B" userId="68754e0c-ae74-47b4-b84e-015bb3657110" providerId="ADAL" clId="{11C7F2DC-3259-4E8F-9860-9D0AD8F8125A}" dt="2023-12-01T06:21:29.517" v="368"/>
      <pc:docMkLst>
        <pc:docMk/>
      </pc:docMkLst>
      <pc:sldChg chg="addSp delSp modSp mod setBg">
        <pc:chgData name="Dhivagar B" userId="68754e0c-ae74-47b4-b84e-015bb3657110" providerId="ADAL" clId="{11C7F2DC-3259-4E8F-9860-9D0AD8F8125A}" dt="2023-12-01T05:51:33.076" v="158" actId="12"/>
        <pc:sldMkLst>
          <pc:docMk/>
          <pc:sldMk cId="952338184" sldId="256"/>
        </pc:sldMkLst>
        <pc:spChg chg="mod">
          <ac:chgData name="Dhivagar B" userId="68754e0c-ae74-47b4-b84e-015bb3657110" providerId="ADAL" clId="{11C7F2DC-3259-4E8F-9860-9D0AD8F8125A}" dt="2023-12-01T05:49:51.910" v="145" actId="26606"/>
          <ac:spMkLst>
            <pc:docMk/>
            <pc:sldMk cId="952338184" sldId="256"/>
            <ac:spMk id="2" creationId="{364EB5D9-03BD-BA40-0039-ADC0A2E2AA6C}"/>
          </ac:spMkLst>
        </pc:spChg>
        <pc:spChg chg="mod ord">
          <ac:chgData name="Dhivagar B" userId="68754e0c-ae74-47b4-b84e-015bb3657110" providerId="ADAL" clId="{11C7F2DC-3259-4E8F-9860-9D0AD8F8125A}" dt="2023-12-01T05:51:33.076" v="158" actId="12"/>
          <ac:spMkLst>
            <pc:docMk/>
            <pc:sldMk cId="952338184" sldId="256"/>
            <ac:spMk id="3" creationId="{9C735BCF-F7F4-582C-F90D-00EA95360520}"/>
          </ac:spMkLst>
        </pc:spChg>
        <pc:spChg chg="add del">
          <ac:chgData name="Dhivagar B" userId="68754e0c-ae74-47b4-b84e-015bb3657110" providerId="ADAL" clId="{11C7F2DC-3259-4E8F-9860-9D0AD8F8125A}" dt="2023-12-01T05:49:42.128" v="142" actId="26606"/>
          <ac:spMkLst>
            <pc:docMk/>
            <pc:sldMk cId="952338184" sldId="256"/>
            <ac:spMk id="8" creationId="{100EDD19-6802-4EC3-95CE-CFFAB042CFD6}"/>
          </ac:spMkLst>
        </pc:spChg>
        <pc:spChg chg="add del">
          <ac:chgData name="Dhivagar B" userId="68754e0c-ae74-47b4-b84e-015bb3657110" providerId="ADAL" clId="{11C7F2DC-3259-4E8F-9860-9D0AD8F8125A}" dt="2023-12-01T05:49:42.128" v="142" actId="26606"/>
          <ac:spMkLst>
            <pc:docMk/>
            <pc:sldMk cId="952338184" sldId="256"/>
            <ac:spMk id="10" creationId="{DB17E863-922E-4C26-BD64-E8FD41D28661}"/>
          </ac:spMkLst>
        </pc:spChg>
        <pc:spChg chg="add">
          <ac:chgData name="Dhivagar B" userId="68754e0c-ae74-47b4-b84e-015bb3657110" providerId="ADAL" clId="{11C7F2DC-3259-4E8F-9860-9D0AD8F8125A}" dt="2023-12-01T05:49:51.910" v="145" actId="26606"/>
          <ac:spMkLst>
            <pc:docMk/>
            <pc:sldMk cId="952338184" sldId="256"/>
            <ac:spMk id="14" creationId="{907EF6B7-1338-4443-8C46-6A318D952DFD}"/>
          </ac:spMkLst>
        </pc:spChg>
        <pc:spChg chg="add">
          <ac:chgData name="Dhivagar B" userId="68754e0c-ae74-47b4-b84e-015bb3657110" providerId="ADAL" clId="{11C7F2DC-3259-4E8F-9860-9D0AD8F8125A}" dt="2023-12-01T05:49:51.910" v="145" actId="26606"/>
          <ac:spMkLst>
            <pc:docMk/>
            <pc:sldMk cId="952338184" sldId="256"/>
            <ac:spMk id="15" creationId="{DAAE4CDD-124C-4DCF-9584-B6033B545DD5}"/>
          </ac:spMkLst>
        </pc:spChg>
        <pc:spChg chg="add">
          <ac:chgData name="Dhivagar B" userId="68754e0c-ae74-47b4-b84e-015bb3657110" providerId="ADAL" clId="{11C7F2DC-3259-4E8F-9860-9D0AD8F8125A}" dt="2023-12-01T05:49:51.910" v="145" actId="26606"/>
          <ac:spMkLst>
            <pc:docMk/>
            <pc:sldMk cId="952338184" sldId="256"/>
            <ac:spMk id="16" creationId="{081E4A58-353D-44AE-B2FC-2A74E2E400F7}"/>
          </ac:spMkLst>
        </pc:spChg>
        <pc:cxnChg chg="add del">
          <ac:chgData name="Dhivagar B" userId="68754e0c-ae74-47b4-b84e-015bb3657110" providerId="ADAL" clId="{11C7F2DC-3259-4E8F-9860-9D0AD8F8125A}" dt="2023-12-01T05:49:51.888" v="144" actId="26606"/>
          <ac:cxnSpMkLst>
            <pc:docMk/>
            <pc:sldMk cId="952338184" sldId="256"/>
            <ac:cxnSpMk id="12" creationId="{325D9BB2-A5BE-E224-2249-FA0E0F2E969C}"/>
          </ac:cxnSpMkLst>
        </pc:cxnChg>
      </pc:sldChg>
      <pc:sldChg chg="addSp delSp modSp mod setBg">
        <pc:chgData name="Dhivagar B" userId="68754e0c-ae74-47b4-b84e-015bb3657110" providerId="ADAL" clId="{11C7F2DC-3259-4E8F-9860-9D0AD8F8125A}" dt="2023-12-01T05:58:16.323" v="314" actId="26606"/>
        <pc:sldMkLst>
          <pc:docMk/>
          <pc:sldMk cId="2286198119" sldId="260"/>
        </pc:sldMkLst>
        <pc:spChg chg="mod">
          <ac:chgData name="Dhivagar B" userId="68754e0c-ae74-47b4-b84e-015bb3657110" providerId="ADAL" clId="{11C7F2DC-3259-4E8F-9860-9D0AD8F8125A}" dt="2023-12-01T05:58:16.323" v="314" actId="26606"/>
          <ac:spMkLst>
            <pc:docMk/>
            <pc:sldMk cId="2286198119" sldId="260"/>
            <ac:spMk id="2" creationId="{364EB5D9-03BD-BA40-0039-ADC0A2E2AA6C}"/>
          </ac:spMkLst>
        </pc:spChg>
        <pc:spChg chg="mod ord">
          <ac:chgData name="Dhivagar B" userId="68754e0c-ae74-47b4-b84e-015bb3657110" providerId="ADAL" clId="{11C7F2DC-3259-4E8F-9860-9D0AD8F8125A}" dt="2023-12-01T05:58:16.323" v="314" actId="26606"/>
          <ac:spMkLst>
            <pc:docMk/>
            <pc:sldMk cId="2286198119" sldId="260"/>
            <ac:spMk id="3" creationId="{9C735BCF-F7F4-582C-F90D-00EA95360520}"/>
          </ac:spMkLst>
        </pc:spChg>
        <pc:spChg chg="add del">
          <ac:chgData name="Dhivagar B" userId="68754e0c-ae74-47b4-b84e-015bb3657110" providerId="ADAL" clId="{11C7F2DC-3259-4E8F-9860-9D0AD8F8125A}" dt="2023-12-01T05:58:16.323" v="314" actId="26606"/>
          <ac:spMkLst>
            <pc:docMk/>
            <pc:sldMk cId="2286198119" sldId="260"/>
            <ac:spMk id="8" creationId="{DAF1966E-FD40-4A4A-B61B-C4DF7FA05F06}"/>
          </ac:spMkLst>
        </pc:spChg>
        <pc:spChg chg="add del">
          <ac:chgData name="Dhivagar B" userId="68754e0c-ae74-47b4-b84e-015bb3657110" providerId="ADAL" clId="{11C7F2DC-3259-4E8F-9860-9D0AD8F8125A}" dt="2023-12-01T05:58:16.323" v="314" actId="26606"/>
          <ac:spMkLst>
            <pc:docMk/>
            <pc:sldMk cId="2286198119" sldId="260"/>
            <ac:spMk id="10" creationId="{047BFA19-D45E-416B-A404-7AF2F3F27017}"/>
          </ac:spMkLst>
        </pc:spChg>
        <pc:spChg chg="add del">
          <ac:chgData name="Dhivagar B" userId="68754e0c-ae74-47b4-b84e-015bb3657110" providerId="ADAL" clId="{11C7F2DC-3259-4E8F-9860-9D0AD8F8125A}" dt="2023-12-01T05:58:16.323" v="314" actId="26606"/>
          <ac:spMkLst>
            <pc:docMk/>
            <pc:sldMk cId="2286198119" sldId="260"/>
            <ac:spMk id="12" creationId="{8E0105E7-23DB-4CF2-8258-FF47C7620F6E}"/>
          </ac:spMkLst>
        </pc:spChg>
        <pc:spChg chg="add del">
          <ac:chgData name="Dhivagar B" userId="68754e0c-ae74-47b4-b84e-015bb3657110" providerId="ADAL" clId="{11C7F2DC-3259-4E8F-9860-9D0AD8F8125A}" dt="2023-12-01T05:58:16.323" v="314" actId="26606"/>
          <ac:spMkLst>
            <pc:docMk/>
            <pc:sldMk cId="2286198119" sldId="260"/>
            <ac:spMk id="14" creationId="{074B4F7D-14B2-478B-8BF5-01E4E0C5D263}"/>
          </ac:spMkLst>
        </pc:spChg>
        <pc:spChg chg="add">
          <ac:chgData name="Dhivagar B" userId="68754e0c-ae74-47b4-b84e-015bb3657110" providerId="ADAL" clId="{11C7F2DC-3259-4E8F-9860-9D0AD8F8125A}" dt="2023-12-01T05:58:16.323" v="314" actId="26606"/>
          <ac:spMkLst>
            <pc:docMk/>
            <pc:sldMk cId="2286198119" sldId="260"/>
            <ac:spMk id="19" creationId="{E777E57D-6A88-4B5B-A068-2BA7FF4E8CCA}"/>
          </ac:spMkLst>
        </pc:spChg>
        <pc:spChg chg="add">
          <ac:chgData name="Dhivagar B" userId="68754e0c-ae74-47b4-b84e-015bb3657110" providerId="ADAL" clId="{11C7F2DC-3259-4E8F-9860-9D0AD8F8125A}" dt="2023-12-01T05:58:16.323" v="314" actId="26606"/>
          <ac:spMkLst>
            <pc:docMk/>
            <pc:sldMk cId="2286198119" sldId="260"/>
            <ac:spMk id="21" creationId="{F7117410-A2A4-4085-9ADC-46744551DBDE}"/>
          </ac:spMkLst>
        </pc:spChg>
        <pc:spChg chg="add">
          <ac:chgData name="Dhivagar B" userId="68754e0c-ae74-47b4-b84e-015bb3657110" providerId="ADAL" clId="{11C7F2DC-3259-4E8F-9860-9D0AD8F8125A}" dt="2023-12-01T05:58:16.323" v="314" actId="26606"/>
          <ac:spMkLst>
            <pc:docMk/>
            <pc:sldMk cId="2286198119" sldId="260"/>
            <ac:spMk id="23" creationId="{99F74EB5-E547-4FB4-95F5-BCC788F3C4A0}"/>
          </ac:spMkLst>
        </pc:spChg>
      </pc:sldChg>
      <pc:sldChg chg="addSp delSp modSp mod setBg">
        <pc:chgData name="Dhivagar B" userId="68754e0c-ae74-47b4-b84e-015bb3657110" providerId="ADAL" clId="{11C7F2DC-3259-4E8F-9860-9D0AD8F8125A}" dt="2023-12-01T06:00:57.766" v="327" actId="403"/>
        <pc:sldMkLst>
          <pc:docMk/>
          <pc:sldMk cId="2850795891" sldId="261"/>
        </pc:sldMkLst>
        <pc:spChg chg="mod">
          <ac:chgData name="Dhivagar B" userId="68754e0c-ae74-47b4-b84e-015bb3657110" providerId="ADAL" clId="{11C7F2DC-3259-4E8F-9860-9D0AD8F8125A}" dt="2023-12-01T05:59:38.517" v="321" actId="26606"/>
          <ac:spMkLst>
            <pc:docMk/>
            <pc:sldMk cId="2850795891" sldId="261"/>
            <ac:spMk id="2" creationId="{364EB5D9-03BD-BA40-0039-ADC0A2E2AA6C}"/>
          </ac:spMkLst>
        </pc:spChg>
        <pc:spChg chg="mod ord">
          <ac:chgData name="Dhivagar B" userId="68754e0c-ae74-47b4-b84e-015bb3657110" providerId="ADAL" clId="{11C7F2DC-3259-4E8F-9860-9D0AD8F8125A}" dt="2023-12-01T06:00:57.766" v="327" actId="403"/>
          <ac:spMkLst>
            <pc:docMk/>
            <pc:sldMk cId="2850795891" sldId="261"/>
            <ac:spMk id="3" creationId="{9C735BCF-F7F4-582C-F90D-00EA95360520}"/>
          </ac:spMkLst>
        </pc:spChg>
        <pc:spChg chg="add del">
          <ac:chgData name="Dhivagar B" userId="68754e0c-ae74-47b4-b84e-015bb3657110" providerId="ADAL" clId="{11C7F2DC-3259-4E8F-9860-9D0AD8F8125A}" dt="2023-12-01T05:58:57.060" v="316" actId="26606"/>
          <ac:spMkLst>
            <pc:docMk/>
            <pc:sldMk cId="2850795891" sldId="261"/>
            <ac:spMk id="8" creationId="{CBB2B1F0-0DD6-4744-9A46-7A344FB48E40}"/>
          </ac:spMkLst>
        </pc:spChg>
        <pc:spChg chg="add del">
          <ac:chgData name="Dhivagar B" userId="68754e0c-ae74-47b4-b84e-015bb3657110" providerId="ADAL" clId="{11C7F2DC-3259-4E8F-9860-9D0AD8F8125A}" dt="2023-12-01T05:58:57.060" v="316" actId="26606"/>
          <ac:spMkLst>
            <pc:docMk/>
            <pc:sldMk cId="2850795891" sldId="261"/>
            <ac:spMk id="10" creationId="{52D502E5-F6B4-4D58-B4AE-FC466FF15EE8}"/>
          </ac:spMkLst>
        </pc:spChg>
        <pc:spChg chg="add del">
          <ac:chgData name="Dhivagar B" userId="68754e0c-ae74-47b4-b84e-015bb3657110" providerId="ADAL" clId="{11C7F2DC-3259-4E8F-9860-9D0AD8F8125A}" dt="2023-12-01T05:58:57.060" v="316" actId="26606"/>
          <ac:spMkLst>
            <pc:docMk/>
            <pc:sldMk cId="2850795891" sldId="261"/>
            <ac:spMk id="12" creationId="{9DECDBF4-02B6-4BB4-B65B-B8107AD6A9E8}"/>
          </ac:spMkLst>
        </pc:spChg>
        <pc:spChg chg="add del">
          <ac:chgData name="Dhivagar B" userId="68754e0c-ae74-47b4-b84e-015bb3657110" providerId="ADAL" clId="{11C7F2DC-3259-4E8F-9860-9D0AD8F8125A}" dt="2023-12-01T05:59:17.350" v="318" actId="26606"/>
          <ac:spMkLst>
            <pc:docMk/>
            <pc:sldMk cId="2850795891" sldId="261"/>
            <ac:spMk id="14" creationId="{074B4F7D-14B2-478B-8BF5-01E4E0C5D263}"/>
          </ac:spMkLst>
        </pc:spChg>
        <pc:spChg chg="add del">
          <ac:chgData name="Dhivagar B" userId="68754e0c-ae74-47b4-b84e-015bb3657110" providerId="ADAL" clId="{11C7F2DC-3259-4E8F-9860-9D0AD8F8125A}" dt="2023-12-01T05:59:17.350" v="318" actId="26606"/>
          <ac:spMkLst>
            <pc:docMk/>
            <pc:sldMk cId="2850795891" sldId="261"/>
            <ac:spMk id="15" creationId="{DAF1966E-FD40-4A4A-B61B-C4DF7FA05F06}"/>
          </ac:spMkLst>
        </pc:spChg>
        <pc:spChg chg="add del">
          <ac:chgData name="Dhivagar B" userId="68754e0c-ae74-47b4-b84e-015bb3657110" providerId="ADAL" clId="{11C7F2DC-3259-4E8F-9860-9D0AD8F8125A}" dt="2023-12-01T05:59:17.350" v="318" actId="26606"/>
          <ac:spMkLst>
            <pc:docMk/>
            <pc:sldMk cId="2850795891" sldId="261"/>
            <ac:spMk id="16" creationId="{047BFA19-D45E-416B-A404-7AF2F3F27017}"/>
          </ac:spMkLst>
        </pc:spChg>
        <pc:spChg chg="add del">
          <ac:chgData name="Dhivagar B" userId="68754e0c-ae74-47b4-b84e-015bb3657110" providerId="ADAL" clId="{11C7F2DC-3259-4E8F-9860-9D0AD8F8125A}" dt="2023-12-01T05:59:17.350" v="318" actId="26606"/>
          <ac:spMkLst>
            <pc:docMk/>
            <pc:sldMk cId="2850795891" sldId="261"/>
            <ac:spMk id="17" creationId="{8E0105E7-23DB-4CF2-8258-FF47C7620F6E}"/>
          </ac:spMkLst>
        </pc:spChg>
        <pc:spChg chg="add del">
          <ac:chgData name="Dhivagar B" userId="68754e0c-ae74-47b4-b84e-015bb3657110" providerId="ADAL" clId="{11C7F2DC-3259-4E8F-9860-9D0AD8F8125A}" dt="2023-12-01T05:59:38.502" v="320" actId="26606"/>
          <ac:spMkLst>
            <pc:docMk/>
            <pc:sldMk cId="2850795891" sldId="261"/>
            <ac:spMk id="19" creationId="{245A9F99-D9B1-4094-A2E2-B90AC1DB7B9C}"/>
          </ac:spMkLst>
        </pc:spChg>
        <pc:spChg chg="add del">
          <ac:chgData name="Dhivagar B" userId="68754e0c-ae74-47b4-b84e-015bb3657110" providerId="ADAL" clId="{11C7F2DC-3259-4E8F-9860-9D0AD8F8125A}" dt="2023-12-01T05:59:38.502" v="320" actId="26606"/>
          <ac:spMkLst>
            <pc:docMk/>
            <pc:sldMk cId="2850795891" sldId="261"/>
            <ac:spMk id="20" creationId="{B7FAF607-473A-4A43-A23D-BBFF5C4117BB}"/>
          </ac:spMkLst>
        </pc:spChg>
        <pc:spChg chg="add">
          <ac:chgData name="Dhivagar B" userId="68754e0c-ae74-47b4-b84e-015bb3657110" providerId="ADAL" clId="{11C7F2DC-3259-4E8F-9860-9D0AD8F8125A}" dt="2023-12-01T05:59:38.517" v="321" actId="26606"/>
          <ac:spMkLst>
            <pc:docMk/>
            <pc:sldMk cId="2850795891" sldId="261"/>
            <ac:spMk id="26" creationId="{B6CDA21F-E7AF-4C75-8395-33F58D5B0E45}"/>
          </ac:spMkLst>
        </pc:spChg>
        <pc:spChg chg="add">
          <ac:chgData name="Dhivagar B" userId="68754e0c-ae74-47b4-b84e-015bb3657110" providerId="ADAL" clId="{11C7F2DC-3259-4E8F-9860-9D0AD8F8125A}" dt="2023-12-01T05:59:38.517" v="321" actId="26606"/>
          <ac:spMkLst>
            <pc:docMk/>
            <pc:sldMk cId="2850795891" sldId="261"/>
            <ac:spMk id="29" creationId="{D5B0017B-2ECA-49AF-B397-DC140825DF8D}"/>
          </ac:spMkLst>
        </pc:spChg>
        <pc:grpChg chg="add del">
          <ac:chgData name="Dhivagar B" userId="68754e0c-ae74-47b4-b84e-015bb3657110" providerId="ADAL" clId="{11C7F2DC-3259-4E8F-9860-9D0AD8F8125A}" dt="2023-12-01T05:59:38.502" v="320" actId="26606"/>
          <ac:grpSpMkLst>
            <pc:docMk/>
            <pc:sldMk cId="2850795891" sldId="261"/>
            <ac:grpSpMk id="21" creationId="{C5F6476F-D303-44D3-B30F-1BA348F0F64A}"/>
          </ac:grpSpMkLst>
        </pc:grpChg>
        <pc:grpChg chg="add">
          <ac:chgData name="Dhivagar B" userId="68754e0c-ae74-47b4-b84e-015bb3657110" providerId="ADAL" clId="{11C7F2DC-3259-4E8F-9860-9D0AD8F8125A}" dt="2023-12-01T05:59:38.517" v="321" actId="26606"/>
          <ac:grpSpMkLst>
            <pc:docMk/>
            <pc:sldMk cId="2850795891" sldId="261"/>
            <ac:grpSpMk id="27" creationId="{AE1C45F0-260A-458C-96ED-C1F6D2151219}"/>
          </ac:grpSpMkLst>
        </pc:grpChg>
        <pc:picChg chg="add del">
          <ac:chgData name="Dhivagar B" userId="68754e0c-ae74-47b4-b84e-015bb3657110" providerId="ADAL" clId="{11C7F2DC-3259-4E8F-9860-9D0AD8F8125A}" dt="2023-12-01T05:59:38.502" v="320" actId="26606"/>
          <ac:picMkLst>
            <pc:docMk/>
            <pc:sldMk cId="2850795891" sldId="261"/>
            <ac:picMk id="7" creationId="{28FA31DA-4510-044F-B36A-5BC27DD85F73}"/>
          </ac:picMkLst>
        </pc:picChg>
        <pc:cxnChg chg="add">
          <ac:chgData name="Dhivagar B" userId="68754e0c-ae74-47b4-b84e-015bb3657110" providerId="ADAL" clId="{11C7F2DC-3259-4E8F-9860-9D0AD8F8125A}" dt="2023-12-01T05:59:38.517" v="321" actId="26606"/>
          <ac:cxnSpMkLst>
            <pc:docMk/>
            <pc:sldMk cId="2850795891" sldId="261"/>
            <ac:cxnSpMk id="30" creationId="{6CF1BAF6-AD41-4082-B212-8A1F9A2E8779}"/>
          </ac:cxnSpMkLst>
        </pc:cxnChg>
      </pc:sldChg>
      <pc:sldChg chg="addSp delSp modSp mod setBg">
        <pc:chgData name="Dhivagar B" userId="68754e0c-ae74-47b4-b84e-015bb3657110" providerId="ADAL" clId="{11C7F2DC-3259-4E8F-9860-9D0AD8F8125A}" dt="2023-12-01T06:03:35.203" v="367" actId="14100"/>
        <pc:sldMkLst>
          <pc:docMk/>
          <pc:sldMk cId="334763583" sldId="262"/>
        </pc:sldMkLst>
        <pc:spChg chg="mod">
          <ac:chgData name="Dhivagar B" userId="68754e0c-ae74-47b4-b84e-015bb3657110" providerId="ADAL" clId="{11C7F2DC-3259-4E8F-9860-9D0AD8F8125A}" dt="2023-12-01T06:02:46.816" v="351" actId="26606"/>
          <ac:spMkLst>
            <pc:docMk/>
            <pc:sldMk cId="334763583" sldId="262"/>
            <ac:spMk id="2" creationId="{364EB5D9-03BD-BA40-0039-ADC0A2E2AA6C}"/>
          </ac:spMkLst>
        </pc:spChg>
        <pc:spChg chg="mod ord">
          <ac:chgData name="Dhivagar B" userId="68754e0c-ae74-47b4-b84e-015bb3657110" providerId="ADAL" clId="{11C7F2DC-3259-4E8F-9860-9D0AD8F8125A}" dt="2023-12-01T06:03:35.203" v="367" actId="14100"/>
          <ac:spMkLst>
            <pc:docMk/>
            <pc:sldMk cId="334763583" sldId="262"/>
            <ac:spMk id="3" creationId="{9C735BCF-F7F4-582C-F90D-00EA95360520}"/>
          </ac:spMkLst>
        </pc:spChg>
        <pc:spChg chg="add del">
          <ac:chgData name="Dhivagar B" userId="68754e0c-ae74-47b4-b84e-015bb3657110" providerId="ADAL" clId="{11C7F2DC-3259-4E8F-9860-9D0AD8F8125A}" dt="2023-12-01T06:02:13.967" v="343" actId="26606"/>
          <ac:spMkLst>
            <pc:docMk/>
            <pc:sldMk cId="334763583" sldId="262"/>
            <ac:spMk id="8" creationId="{B6CDA21F-E7AF-4C75-8395-33F58D5B0E45}"/>
          </ac:spMkLst>
        </pc:spChg>
        <pc:spChg chg="add del">
          <ac:chgData name="Dhivagar B" userId="68754e0c-ae74-47b4-b84e-015bb3657110" providerId="ADAL" clId="{11C7F2DC-3259-4E8F-9860-9D0AD8F8125A}" dt="2023-12-01T06:02:13.967" v="343" actId="26606"/>
          <ac:spMkLst>
            <pc:docMk/>
            <pc:sldMk cId="334763583" sldId="262"/>
            <ac:spMk id="15" creationId="{D5B0017B-2ECA-49AF-B397-DC140825DF8D}"/>
          </ac:spMkLst>
        </pc:spChg>
        <pc:spChg chg="add del">
          <ac:chgData name="Dhivagar B" userId="68754e0c-ae74-47b4-b84e-015bb3657110" providerId="ADAL" clId="{11C7F2DC-3259-4E8F-9860-9D0AD8F8125A}" dt="2023-12-01T06:02:46.816" v="351" actId="26606"/>
          <ac:spMkLst>
            <pc:docMk/>
            <pc:sldMk cId="334763583" sldId="262"/>
            <ac:spMk id="19" creationId="{CBB2B1F0-0DD6-4744-9A46-7A344FB48E40}"/>
          </ac:spMkLst>
        </pc:spChg>
        <pc:spChg chg="add del">
          <ac:chgData name="Dhivagar B" userId="68754e0c-ae74-47b4-b84e-015bb3657110" providerId="ADAL" clId="{11C7F2DC-3259-4E8F-9860-9D0AD8F8125A}" dt="2023-12-01T06:02:46.816" v="351" actId="26606"/>
          <ac:spMkLst>
            <pc:docMk/>
            <pc:sldMk cId="334763583" sldId="262"/>
            <ac:spMk id="20" creationId="{52D502E5-F6B4-4D58-B4AE-FC466FF15EE8}"/>
          </ac:spMkLst>
        </pc:spChg>
        <pc:spChg chg="add del">
          <ac:chgData name="Dhivagar B" userId="68754e0c-ae74-47b4-b84e-015bb3657110" providerId="ADAL" clId="{11C7F2DC-3259-4E8F-9860-9D0AD8F8125A}" dt="2023-12-01T06:02:46.816" v="351" actId="26606"/>
          <ac:spMkLst>
            <pc:docMk/>
            <pc:sldMk cId="334763583" sldId="262"/>
            <ac:spMk id="21" creationId="{9DECDBF4-02B6-4BB4-B65B-B8107AD6A9E8}"/>
          </ac:spMkLst>
        </pc:spChg>
        <pc:spChg chg="add del">
          <ac:chgData name="Dhivagar B" userId="68754e0c-ae74-47b4-b84e-015bb3657110" providerId="ADAL" clId="{11C7F2DC-3259-4E8F-9860-9D0AD8F8125A}" dt="2023-12-01T06:02:37.297" v="348" actId="26606"/>
          <ac:spMkLst>
            <pc:docMk/>
            <pc:sldMk cId="334763583" sldId="262"/>
            <ac:spMk id="26" creationId="{CBB2B1F0-0DD6-4744-9A46-7A344FB48E40}"/>
          </ac:spMkLst>
        </pc:spChg>
        <pc:spChg chg="add del">
          <ac:chgData name="Dhivagar B" userId="68754e0c-ae74-47b4-b84e-015bb3657110" providerId="ADAL" clId="{11C7F2DC-3259-4E8F-9860-9D0AD8F8125A}" dt="2023-12-01T06:02:37.297" v="348" actId="26606"/>
          <ac:spMkLst>
            <pc:docMk/>
            <pc:sldMk cId="334763583" sldId="262"/>
            <ac:spMk id="28" creationId="{52D502E5-F6B4-4D58-B4AE-FC466FF15EE8}"/>
          </ac:spMkLst>
        </pc:spChg>
        <pc:spChg chg="add del">
          <ac:chgData name="Dhivagar B" userId="68754e0c-ae74-47b4-b84e-015bb3657110" providerId="ADAL" clId="{11C7F2DC-3259-4E8F-9860-9D0AD8F8125A}" dt="2023-12-01T06:02:37.297" v="348" actId="26606"/>
          <ac:spMkLst>
            <pc:docMk/>
            <pc:sldMk cId="334763583" sldId="262"/>
            <ac:spMk id="30" creationId="{9DECDBF4-02B6-4BB4-B65B-B8107AD6A9E8}"/>
          </ac:spMkLst>
        </pc:spChg>
        <pc:spChg chg="add del">
          <ac:chgData name="Dhivagar B" userId="68754e0c-ae74-47b4-b84e-015bb3657110" providerId="ADAL" clId="{11C7F2DC-3259-4E8F-9860-9D0AD8F8125A}" dt="2023-12-01T06:02:46.800" v="350" actId="26606"/>
          <ac:spMkLst>
            <pc:docMk/>
            <pc:sldMk cId="334763583" sldId="262"/>
            <ac:spMk id="32" creationId="{92C3387C-D24F-4737-8A37-1DC5CFF09CFA}"/>
          </ac:spMkLst>
        </pc:spChg>
        <pc:spChg chg="add del">
          <ac:chgData name="Dhivagar B" userId="68754e0c-ae74-47b4-b84e-015bb3657110" providerId="ADAL" clId="{11C7F2DC-3259-4E8F-9860-9D0AD8F8125A}" dt="2023-12-01T06:02:46.800" v="350" actId="26606"/>
          <ac:spMkLst>
            <pc:docMk/>
            <pc:sldMk cId="334763583" sldId="262"/>
            <ac:spMk id="33" creationId="{2029D5AD-8348-4446-B191-6A9B6FE03F21}"/>
          </ac:spMkLst>
        </pc:spChg>
        <pc:spChg chg="add del">
          <ac:chgData name="Dhivagar B" userId="68754e0c-ae74-47b4-b84e-015bb3657110" providerId="ADAL" clId="{11C7F2DC-3259-4E8F-9860-9D0AD8F8125A}" dt="2023-12-01T06:02:46.800" v="350" actId="26606"/>
          <ac:spMkLst>
            <pc:docMk/>
            <pc:sldMk cId="334763583" sldId="262"/>
            <ac:spMk id="34" creationId="{A3F395A2-2B64-4749-BD93-2F159C7E1FB5}"/>
          </ac:spMkLst>
        </pc:spChg>
        <pc:spChg chg="add del">
          <ac:chgData name="Dhivagar B" userId="68754e0c-ae74-47b4-b84e-015bb3657110" providerId="ADAL" clId="{11C7F2DC-3259-4E8F-9860-9D0AD8F8125A}" dt="2023-12-01T06:02:46.800" v="350" actId="26606"/>
          <ac:spMkLst>
            <pc:docMk/>
            <pc:sldMk cId="334763583" sldId="262"/>
            <ac:spMk id="35" creationId="{5CF0135B-EAB8-4CA0-896C-2D897ECD28BC}"/>
          </ac:spMkLst>
        </pc:spChg>
        <pc:spChg chg="add">
          <ac:chgData name="Dhivagar B" userId="68754e0c-ae74-47b4-b84e-015bb3657110" providerId="ADAL" clId="{11C7F2DC-3259-4E8F-9860-9D0AD8F8125A}" dt="2023-12-01T06:02:46.816" v="351" actId="26606"/>
          <ac:spMkLst>
            <pc:docMk/>
            <pc:sldMk cId="334763583" sldId="262"/>
            <ac:spMk id="37" creationId="{1C799903-48D5-4A31-A1A2-541072D9771E}"/>
          </ac:spMkLst>
        </pc:spChg>
        <pc:spChg chg="add">
          <ac:chgData name="Dhivagar B" userId="68754e0c-ae74-47b4-b84e-015bb3657110" providerId="ADAL" clId="{11C7F2DC-3259-4E8F-9860-9D0AD8F8125A}" dt="2023-12-01T06:02:46.816" v="351" actId="26606"/>
          <ac:spMkLst>
            <pc:docMk/>
            <pc:sldMk cId="334763583" sldId="262"/>
            <ac:spMk id="38" creationId="{8EFFF109-FC58-4FD3-BE05-9775A1310F55}"/>
          </ac:spMkLst>
        </pc:spChg>
        <pc:spChg chg="add">
          <ac:chgData name="Dhivagar B" userId="68754e0c-ae74-47b4-b84e-015bb3657110" providerId="ADAL" clId="{11C7F2DC-3259-4E8F-9860-9D0AD8F8125A}" dt="2023-12-01T06:02:46.816" v="351" actId="26606"/>
          <ac:spMkLst>
            <pc:docMk/>
            <pc:sldMk cId="334763583" sldId="262"/>
            <ac:spMk id="39" creationId="{E1B96AD6-92A9-4273-A62B-96A1C3E0BA95}"/>
          </ac:spMkLst>
        </pc:spChg>
        <pc:spChg chg="add">
          <ac:chgData name="Dhivagar B" userId="68754e0c-ae74-47b4-b84e-015bb3657110" providerId="ADAL" clId="{11C7F2DC-3259-4E8F-9860-9D0AD8F8125A}" dt="2023-12-01T06:02:46.816" v="351" actId="26606"/>
          <ac:spMkLst>
            <pc:docMk/>
            <pc:sldMk cId="334763583" sldId="262"/>
            <ac:spMk id="40" creationId="{463EEC44-1BA3-44ED-81FC-A644B04B2A44}"/>
          </ac:spMkLst>
        </pc:spChg>
        <pc:grpChg chg="add del">
          <ac:chgData name="Dhivagar B" userId="68754e0c-ae74-47b4-b84e-015bb3657110" providerId="ADAL" clId="{11C7F2DC-3259-4E8F-9860-9D0AD8F8125A}" dt="2023-12-01T06:02:13.967" v="343" actId="26606"/>
          <ac:grpSpMkLst>
            <pc:docMk/>
            <pc:sldMk cId="334763583" sldId="262"/>
            <ac:grpSpMk id="10" creationId="{AE1C45F0-260A-458C-96ED-C1F6D2151219}"/>
          </ac:grpSpMkLst>
        </pc:grpChg>
        <pc:cxnChg chg="add del">
          <ac:chgData name="Dhivagar B" userId="68754e0c-ae74-47b4-b84e-015bb3657110" providerId="ADAL" clId="{11C7F2DC-3259-4E8F-9860-9D0AD8F8125A}" dt="2023-12-01T06:02:13.967" v="343" actId="26606"/>
          <ac:cxnSpMkLst>
            <pc:docMk/>
            <pc:sldMk cId="334763583" sldId="262"/>
            <ac:cxnSpMk id="17" creationId="{6CF1BAF6-AD41-4082-B212-8A1F9A2E8779}"/>
          </ac:cxnSpMkLst>
        </pc:cxnChg>
      </pc:sldChg>
      <pc:sldChg chg="addSp delSp modSp mod setBg">
        <pc:chgData name="Dhivagar B" userId="68754e0c-ae74-47b4-b84e-015bb3657110" providerId="ADAL" clId="{11C7F2DC-3259-4E8F-9860-9D0AD8F8125A}" dt="2023-12-01T05:49:16.797" v="139" actId="20577"/>
        <pc:sldMkLst>
          <pc:docMk/>
          <pc:sldMk cId="2346546475" sldId="263"/>
        </pc:sldMkLst>
        <pc:spChg chg="del mod">
          <ac:chgData name="Dhivagar B" userId="68754e0c-ae74-47b4-b84e-015bb3657110" providerId="ADAL" clId="{11C7F2DC-3259-4E8F-9860-9D0AD8F8125A}" dt="2023-12-01T05:43:44.735" v="96" actId="21"/>
          <ac:spMkLst>
            <pc:docMk/>
            <pc:sldMk cId="2346546475" sldId="263"/>
            <ac:spMk id="2" creationId="{8A1E4CD6-7FF1-DD11-A778-8F90D0C6AE84}"/>
          </ac:spMkLst>
        </pc:spChg>
        <pc:spChg chg="add del mod">
          <ac:chgData name="Dhivagar B" userId="68754e0c-ae74-47b4-b84e-015bb3657110" providerId="ADAL" clId="{11C7F2DC-3259-4E8F-9860-9D0AD8F8125A}" dt="2023-12-01T05:48:56.962" v="131" actId="26606"/>
          <ac:spMkLst>
            <pc:docMk/>
            <pc:sldMk cId="2346546475" sldId="263"/>
            <ac:spMk id="4" creationId="{7F9430F4-E819-89CE-390A-CCD2D8F1937C}"/>
          </ac:spMkLst>
        </pc:spChg>
        <pc:spChg chg="add mod">
          <ac:chgData name="Dhivagar B" userId="68754e0c-ae74-47b4-b84e-015bb3657110" providerId="ADAL" clId="{11C7F2DC-3259-4E8F-9860-9D0AD8F8125A}" dt="2023-12-01T05:48:56.962" v="131" actId="26606"/>
          <ac:spMkLst>
            <pc:docMk/>
            <pc:sldMk cId="2346546475" sldId="263"/>
            <ac:spMk id="5" creationId="{B7F1C872-B4EB-7092-A16B-B31B3878F137}"/>
          </ac:spMkLst>
        </pc:spChg>
        <pc:spChg chg="add mod">
          <ac:chgData name="Dhivagar B" userId="68754e0c-ae74-47b4-b84e-015bb3657110" providerId="ADAL" clId="{11C7F2DC-3259-4E8F-9860-9D0AD8F8125A}" dt="2023-12-01T05:49:16.797" v="139" actId="20577"/>
          <ac:spMkLst>
            <pc:docMk/>
            <pc:sldMk cId="2346546475" sldId="263"/>
            <ac:spMk id="6" creationId="{8B2251D0-DF07-1C0E-50BA-1700D2D4550D}"/>
          </ac:spMkLst>
        </pc:spChg>
        <pc:spChg chg="add del">
          <ac:chgData name="Dhivagar B" userId="68754e0c-ae74-47b4-b84e-015bb3657110" providerId="ADAL" clId="{11C7F2DC-3259-4E8F-9860-9D0AD8F8125A}" dt="2023-12-01T05:48:56.962" v="131" actId="26606"/>
          <ac:spMkLst>
            <pc:docMk/>
            <pc:sldMk cId="2346546475" sldId="263"/>
            <ac:spMk id="9" creationId="{907EF6B7-1338-4443-8C46-6A318D952DFD}"/>
          </ac:spMkLst>
        </pc:spChg>
        <pc:spChg chg="add del">
          <ac:chgData name="Dhivagar B" userId="68754e0c-ae74-47b4-b84e-015bb3657110" providerId="ADAL" clId="{11C7F2DC-3259-4E8F-9860-9D0AD8F8125A}" dt="2023-12-01T05:48:56.962" v="131" actId="26606"/>
          <ac:spMkLst>
            <pc:docMk/>
            <pc:sldMk cId="2346546475" sldId="263"/>
            <ac:spMk id="11" creationId="{DAAE4CDD-124C-4DCF-9584-B6033B545DD5}"/>
          </ac:spMkLst>
        </pc:spChg>
        <pc:spChg chg="add del">
          <ac:chgData name="Dhivagar B" userId="68754e0c-ae74-47b4-b84e-015bb3657110" providerId="ADAL" clId="{11C7F2DC-3259-4E8F-9860-9D0AD8F8125A}" dt="2023-12-01T05:48:56.962" v="131" actId="26606"/>
          <ac:spMkLst>
            <pc:docMk/>
            <pc:sldMk cId="2346546475" sldId="263"/>
            <ac:spMk id="13" creationId="{081E4A58-353D-44AE-B2FC-2A74E2E400F7}"/>
          </ac:spMkLst>
        </pc:spChg>
        <pc:spChg chg="add del">
          <ac:chgData name="Dhivagar B" userId="68754e0c-ae74-47b4-b84e-015bb3657110" providerId="ADAL" clId="{11C7F2DC-3259-4E8F-9860-9D0AD8F8125A}" dt="2023-12-01T05:48:56.946" v="130" actId="26606"/>
          <ac:spMkLst>
            <pc:docMk/>
            <pc:sldMk cId="2346546475" sldId="263"/>
            <ac:spMk id="17" creationId="{7F9430F4-E819-89CE-390A-CCD2D8F1937C}"/>
          </ac:spMkLst>
        </pc:spChg>
        <pc:spChg chg="add del">
          <ac:chgData name="Dhivagar B" userId="68754e0c-ae74-47b4-b84e-015bb3657110" providerId="ADAL" clId="{11C7F2DC-3259-4E8F-9860-9D0AD8F8125A}" dt="2023-12-01T05:48:56.946" v="130" actId="26606"/>
          <ac:spMkLst>
            <pc:docMk/>
            <pc:sldMk cId="2346546475" sldId="263"/>
            <ac:spMk id="18" creationId="{1BB867FF-FC45-48F7-8104-F89BE54909F1}"/>
          </ac:spMkLst>
        </pc:spChg>
        <pc:spChg chg="add del">
          <ac:chgData name="Dhivagar B" userId="68754e0c-ae74-47b4-b84e-015bb3657110" providerId="ADAL" clId="{11C7F2DC-3259-4E8F-9860-9D0AD8F8125A}" dt="2023-12-01T05:48:56.946" v="130" actId="26606"/>
          <ac:spMkLst>
            <pc:docMk/>
            <pc:sldMk cId="2346546475" sldId="263"/>
            <ac:spMk id="20" creationId="{8BB56887-D0D5-4F0C-9E19-7247EB83C8B7}"/>
          </ac:spMkLst>
        </pc:spChg>
        <pc:spChg chg="add del">
          <ac:chgData name="Dhivagar B" userId="68754e0c-ae74-47b4-b84e-015bb3657110" providerId="ADAL" clId="{11C7F2DC-3259-4E8F-9860-9D0AD8F8125A}" dt="2023-12-01T05:48:56.946" v="130" actId="26606"/>
          <ac:spMkLst>
            <pc:docMk/>
            <pc:sldMk cId="2346546475" sldId="263"/>
            <ac:spMk id="22" creationId="{081E4A58-353D-44AE-B2FC-2A74E2E400F7}"/>
          </ac:spMkLst>
        </pc:spChg>
        <pc:spChg chg="add">
          <ac:chgData name="Dhivagar B" userId="68754e0c-ae74-47b4-b84e-015bb3657110" providerId="ADAL" clId="{11C7F2DC-3259-4E8F-9860-9D0AD8F8125A}" dt="2023-12-01T05:48:56.962" v="131" actId="26606"/>
          <ac:spMkLst>
            <pc:docMk/>
            <pc:sldMk cId="2346546475" sldId="263"/>
            <ac:spMk id="24" creationId="{100EDD19-6802-4EC3-95CE-CFFAB042CFD6}"/>
          </ac:spMkLst>
        </pc:spChg>
        <pc:spChg chg="add">
          <ac:chgData name="Dhivagar B" userId="68754e0c-ae74-47b4-b84e-015bb3657110" providerId="ADAL" clId="{11C7F2DC-3259-4E8F-9860-9D0AD8F8125A}" dt="2023-12-01T05:48:56.962" v="131" actId="26606"/>
          <ac:spMkLst>
            <pc:docMk/>
            <pc:sldMk cId="2346546475" sldId="263"/>
            <ac:spMk id="25" creationId="{DB17E863-922E-4C26-BD64-E8FD41D28661}"/>
          </ac:spMkLst>
        </pc:spChg>
        <pc:spChg chg="add">
          <ac:chgData name="Dhivagar B" userId="68754e0c-ae74-47b4-b84e-015bb3657110" providerId="ADAL" clId="{11C7F2DC-3259-4E8F-9860-9D0AD8F8125A}" dt="2023-12-01T05:48:56.962" v="131" actId="26606"/>
          <ac:spMkLst>
            <pc:docMk/>
            <pc:sldMk cId="2346546475" sldId="263"/>
            <ac:spMk id="26" creationId="{7F9430F4-E819-89CE-390A-CCD2D8F1937C}"/>
          </ac:spMkLst>
        </pc:spChg>
        <pc:graphicFrameChg chg="add del">
          <ac:chgData name="Dhivagar B" userId="68754e0c-ae74-47b4-b84e-015bb3657110" providerId="ADAL" clId="{11C7F2DC-3259-4E8F-9860-9D0AD8F8125A}" dt="2023-12-01T05:48:51.336" v="128" actId="26606"/>
          <ac:graphicFrameMkLst>
            <pc:docMk/>
            <pc:sldMk cId="2346546475" sldId="263"/>
            <ac:graphicFrameMk id="15" creationId="{0657CCD2-4C72-EA40-7E7A-D5AD42B6A7D7}"/>
          </ac:graphicFrameMkLst>
        </pc:graphicFrameChg>
      </pc:sldChg>
      <pc:sldChg chg="addSp modSp mod setBg">
        <pc:chgData name="Dhivagar B" userId="68754e0c-ae74-47b4-b84e-015bb3657110" providerId="ADAL" clId="{11C7F2DC-3259-4E8F-9860-9D0AD8F8125A}" dt="2023-12-01T05:55:22.787" v="243" actId="113"/>
        <pc:sldMkLst>
          <pc:docMk/>
          <pc:sldMk cId="1668861151" sldId="264"/>
        </pc:sldMkLst>
        <pc:spChg chg="mod">
          <ac:chgData name="Dhivagar B" userId="68754e0c-ae74-47b4-b84e-015bb3657110" providerId="ADAL" clId="{11C7F2DC-3259-4E8F-9860-9D0AD8F8125A}" dt="2023-12-01T05:55:14.313" v="239" actId="26606"/>
          <ac:spMkLst>
            <pc:docMk/>
            <pc:sldMk cId="1668861151" sldId="264"/>
            <ac:spMk id="2" creationId="{364EB5D9-03BD-BA40-0039-ADC0A2E2AA6C}"/>
          </ac:spMkLst>
        </pc:spChg>
        <pc:spChg chg="mod">
          <ac:chgData name="Dhivagar B" userId="68754e0c-ae74-47b4-b84e-015bb3657110" providerId="ADAL" clId="{11C7F2DC-3259-4E8F-9860-9D0AD8F8125A}" dt="2023-12-01T05:55:19.654" v="241" actId="113"/>
          <ac:spMkLst>
            <pc:docMk/>
            <pc:sldMk cId="1668861151" sldId="264"/>
            <ac:spMk id="4" creationId="{B381394D-AD68-2CE7-48CF-236AEA87127F}"/>
          </ac:spMkLst>
        </pc:spChg>
        <pc:spChg chg="mod">
          <ac:chgData name="Dhivagar B" userId="68754e0c-ae74-47b4-b84e-015bb3657110" providerId="ADAL" clId="{11C7F2DC-3259-4E8F-9860-9D0AD8F8125A}" dt="2023-12-01T05:55:21.385" v="242" actId="113"/>
          <ac:spMkLst>
            <pc:docMk/>
            <pc:sldMk cId="1668861151" sldId="264"/>
            <ac:spMk id="5" creationId="{96D3A85A-CF71-EBB7-0B00-94056AA51660}"/>
          </ac:spMkLst>
        </pc:spChg>
        <pc:spChg chg="mod">
          <ac:chgData name="Dhivagar B" userId="68754e0c-ae74-47b4-b84e-015bb3657110" providerId="ADAL" clId="{11C7F2DC-3259-4E8F-9860-9D0AD8F8125A}" dt="2023-12-01T05:55:22.787" v="243" actId="113"/>
          <ac:spMkLst>
            <pc:docMk/>
            <pc:sldMk cId="1668861151" sldId="264"/>
            <ac:spMk id="6" creationId="{3B53DEE6-47E4-3F14-2B7C-7D7DCE593243}"/>
          </ac:spMkLst>
        </pc:spChg>
        <pc:spChg chg="add">
          <ac:chgData name="Dhivagar B" userId="68754e0c-ae74-47b4-b84e-015bb3657110" providerId="ADAL" clId="{11C7F2DC-3259-4E8F-9860-9D0AD8F8125A}" dt="2023-12-01T05:55:14.313" v="239" actId="26606"/>
          <ac:spMkLst>
            <pc:docMk/>
            <pc:sldMk cId="1668861151" sldId="264"/>
            <ac:spMk id="11" creationId="{F3060C83-F051-4F0E-ABAD-AA0DFC48B218}"/>
          </ac:spMkLst>
        </pc:spChg>
        <pc:spChg chg="add">
          <ac:chgData name="Dhivagar B" userId="68754e0c-ae74-47b4-b84e-015bb3657110" providerId="ADAL" clId="{11C7F2DC-3259-4E8F-9860-9D0AD8F8125A}" dt="2023-12-01T05:55:14.313" v="239" actId="26606"/>
          <ac:spMkLst>
            <pc:docMk/>
            <pc:sldMk cId="1668861151" sldId="264"/>
            <ac:spMk id="13" creationId="{83C98ABE-055B-441F-B07E-44F97F083C39}"/>
          </ac:spMkLst>
        </pc:spChg>
        <pc:spChg chg="add">
          <ac:chgData name="Dhivagar B" userId="68754e0c-ae74-47b4-b84e-015bb3657110" providerId="ADAL" clId="{11C7F2DC-3259-4E8F-9860-9D0AD8F8125A}" dt="2023-12-01T05:55:14.313" v="239" actId="26606"/>
          <ac:spMkLst>
            <pc:docMk/>
            <pc:sldMk cId="1668861151" sldId="264"/>
            <ac:spMk id="15" creationId="{29FDB030-9B49-4CED-8CCD-4D99382388AC}"/>
          </ac:spMkLst>
        </pc:spChg>
        <pc:spChg chg="add">
          <ac:chgData name="Dhivagar B" userId="68754e0c-ae74-47b4-b84e-015bb3657110" providerId="ADAL" clId="{11C7F2DC-3259-4E8F-9860-9D0AD8F8125A}" dt="2023-12-01T05:55:14.313" v="239" actId="26606"/>
          <ac:spMkLst>
            <pc:docMk/>
            <pc:sldMk cId="1668861151" sldId="264"/>
            <ac:spMk id="17" creationId="{3783CA14-24A1-485C-8B30-D6A5D87987AD}"/>
          </ac:spMkLst>
        </pc:spChg>
        <pc:spChg chg="add">
          <ac:chgData name="Dhivagar B" userId="68754e0c-ae74-47b4-b84e-015bb3657110" providerId="ADAL" clId="{11C7F2DC-3259-4E8F-9860-9D0AD8F8125A}" dt="2023-12-01T05:55:14.313" v="239" actId="26606"/>
          <ac:spMkLst>
            <pc:docMk/>
            <pc:sldMk cId="1668861151" sldId="264"/>
            <ac:spMk id="19" creationId="{9A97C86A-04D6-40F7-AE84-31AB43E6A846}"/>
          </ac:spMkLst>
        </pc:spChg>
        <pc:spChg chg="add">
          <ac:chgData name="Dhivagar B" userId="68754e0c-ae74-47b4-b84e-015bb3657110" providerId="ADAL" clId="{11C7F2DC-3259-4E8F-9860-9D0AD8F8125A}" dt="2023-12-01T05:55:14.313" v="239" actId="26606"/>
          <ac:spMkLst>
            <pc:docMk/>
            <pc:sldMk cId="1668861151" sldId="264"/>
            <ac:spMk id="21" creationId="{FF9F2414-84E8-453E-B1F3-389FDE8192D9}"/>
          </ac:spMkLst>
        </pc:spChg>
        <pc:spChg chg="add">
          <ac:chgData name="Dhivagar B" userId="68754e0c-ae74-47b4-b84e-015bb3657110" providerId="ADAL" clId="{11C7F2DC-3259-4E8F-9860-9D0AD8F8125A}" dt="2023-12-01T05:55:14.313" v="239" actId="26606"/>
          <ac:spMkLst>
            <pc:docMk/>
            <pc:sldMk cId="1668861151" sldId="264"/>
            <ac:spMk id="23" creationId="{3ECA69A1-7536-43AC-85EF-C7106179F5ED}"/>
          </ac:spMkLst>
        </pc:spChg>
      </pc:sldChg>
      <pc:sldChg chg="new del ord">
        <pc:chgData name="Dhivagar B" userId="68754e0c-ae74-47b4-b84e-015bb3657110" providerId="ADAL" clId="{11C7F2DC-3259-4E8F-9860-9D0AD8F8125A}" dt="2023-12-01T05:41:03.257" v="5" actId="47"/>
        <pc:sldMkLst>
          <pc:docMk/>
          <pc:sldMk cId="102165102" sldId="265"/>
        </pc:sldMkLst>
      </pc:sldChg>
      <pc:sldChg chg="addSp delSp modSp add del mod setBg delDesignElem">
        <pc:chgData name="Dhivagar B" userId="68754e0c-ae74-47b4-b84e-015bb3657110" providerId="ADAL" clId="{11C7F2DC-3259-4E8F-9860-9D0AD8F8125A}" dt="2023-12-01T06:21:29.517" v="368"/>
        <pc:sldMkLst>
          <pc:docMk/>
          <pc:sldMk cId="3263000743" sldId="265"/>
        </pc:sldMkLst>
        <pc:spChg chg="mod">
          <ac:chgData name="Dhivagar B" userId="68754e0c-ae74-47b4-b84e-015bb3657110" providerId="ADAL" clId="{11C7F2DC-3259-4E8F-9860-9D0AD8F8125A}" dt="2023-12-01T05:42:35.690" v="60" actId="20577"/>
          <ac:spMkLst>
            <pc:docMk/>
            <pc:sldMk cId="3263000743" sldId="265"/>
            <ac:spMk id="2" creationId="{C16342BE-4A26-625F-F0BB-C670A3ABBEF1}"/>
          </ac:spMkLst>
        </pc:spChg>
        <pc:spChg chg="add mod">
          <ac:chgData name="Dhivagar B" userId="68754e0c-ae74-47b4-b84e-015bb3657110" providerId="ADAL" clId="{11C7F2DC-3259-4E8F-9860-9D0AD8F8125A}" dt="2023-12-01T06:21:29.517" v="368"/>
          <ac:spMkLst>
            <pc:docMk/>
            <pc:sldMk cId="3263000743" sldId="265"/>
            <ac:spMk id="3" creationId="{92270222-A9CA-1C9B-2AD0-3BD837D5EC32}"/>
          </ac:spMkLst>
        </pc:spChg>
        <pc:spChg chg="mod">
          <ac:chgData name="Dhivagar B" userId="68754e0c-ae74-47b4-b84e-015bb3657110" providerId="ADAL" clId="{11C7F2DC-3259-4E8F-9860-9D0AD8F8125A}" dt="2023-12-01T05:42:12.461" v="58" actId="20577"/>
          <ac:spMkLst>
            <pc:docMk/>
            <pc:sldMk cId="3263000743" sldId="265"/>
            <ac:spMk id="4" creationId="{13088689-C72F-B026-4A2E-AD78316D20BC}"/>
          </ac:spMkLst>
        </pc:spChg>
        <pc:spChg chg="add del">
          <ac:chgData name="Dhivagar B" userId="68754e0c-ae74-47b4-b84e-015bb3657110" providerId="ADAL" clId="{11C7F2DC-3259-4E8F-9860-9D0AD8F8125A}" dt="2023-12-01T05:41:35.799" v="9"/>
          <ac:spMkLst>
            <pc:docMk/>
            <pc:sldMk cId="3263000743" sldId="265"/>
            <ac:spMk id="11" creationId="{C7F28D52-2A5F-4D23-81AE-7CB8B591C7AF}"/>
          </ac:spMkLst>
        </pc:spChg>
        <pc:spChg chg="add del">
          <ac:chgData name="Dhivagar B" userId="68754e0c-ae74-47b4-b84e-015bb3657110" providerId="ADAL" clId="{11C7F2DC-3259-4E8F-9860-9D0AD8F8125A}" dt="2023-12-01T05:41:35.799" v="9"/>
          <ac:spMkLst>
            <pc:docMk/>
            <pc:sldMk cId="3263000743" sldId="265"/>
            <ac:spMk id="12" creationId="{FFD48BC7-DC40-47DE-87EE-9F4B6ECB9ABB}"/>
          </ac:spMkLst>
        </pc:spChg>
        <pc:spChg chg="add del">
          <ac:chgData name="Dhivagar B" userId="68754e0c-ae74-47b4-b84e-015bb3657110" providerId="ADAL" clId="{11C7F2DC-3259-4E8F-9860-9D0AD8F8125A}" dt="2023-12-01T05:41:35.799" v="9"/>
          <ac:spMkLst>
            <pc:docMk/>
            <pc:sldMk cId="3263000743" sldId="265"/>
            <ac:spMk id="13" creationId="{3629484E-3792-4B3D-89AD-7C8A1ED0E0D4}"/>
          </ac:spMkLst>
        </pc:spChg>
        <pc:spChg chg="add del">
          <ac:chgData name="Dhivagar B" userId="68754e0c-ae74-47b4-b84e-015bb3657110" providerId="ADAL" clId="{11C7F2DC-3259-4E8F-9860-9D0AD8F8125A}" dt="2023-12-01T05:41:35.799" v="9"/>
          <ac:spMkLst>
            <pc:docMk/>
            <pc:sldMk cId="3263000743" sldId="265"/>
            <ac:spMk id="14" creationId="{E502BBC7-2C76-46F3-BC24-5985BC13DB88}"/>
          </ac:spMkLst>
        </pc:spChg>
        <pc:spChg chg="mod">
          <ac:chgData name="Dhivagar B" userId="68754e0c-ae74-47b4-b84e-015bb3657110" providerId="ADAL" clId="{11C7F2DC-3259-4E8F-9860-9D0AD8F8125A}" dt="2023-12-01T05:42:01.185" v="54" actId="20577"/>
          <ac:spMkLst>
            <pc:docMk/>
            <pc:sldMk cId="3263000743" sldId="265"/>
            <ac:spMk id="16" creationId="{BEBF2D8B-62D3-15BF-C013-04C931053521}"/>
          </ac:spMkLst>
        </pc:spChg>
      </pc:sldChg>
      <pc:sldChg chg="delSp add del setBg delDesignElem">
        <pc:chgData name="Dhivagar B" userId="68754e0c-ae74-47b4-b84e-015bb3657110" providerId="ADAL" clId="{11C7F2DC-3259-4E8F-9860-9D0AD8F8125A}" dt="2023-12-01T05:41:06.422" v="6" actId="47"/>
        <pc:sldMkLst>
          <pc:docMk/>
          <pc:sldMk cId="3263000743" sldId="266"/>
        </pc:sldMkLst>
        <pc:spChg chg="del">
          <ac:chgData name="Dhivagar B" userId="68754e0c-ae74-47b4-b84e-015bb3657110" providerId="ADAL" clId="{11C7F2DC-3259-4E8F-9860-9D0AD8F8125A}" dt="2023-12-01T05:41:01.589" v="4"/>
          <ac:spMkLst>
            <pc:docMk/>
            <pc:sldMk cId="3263000743" sldId="266"/>
            <ac:spMk id="11" creationId="{C7F28D52-2A5F-4D23-81AE-7CB8B591C7AF}"/>
          </ac:spMkLst>
        </pc:spChg>
        <pc:spChg chg="del">
          <ac:chgData name="Dhivagar B" userId="68754e0c-ae74-47b4-b84e-015bb3657110" providerId="ADAL" clId="{11C7F2DC-3259-4E8F-9860-9D0AD8F8125A}" dt="2023-12-01T05:41:01.589" v="4"/>
          <ac:spMkLst>
            <pc:docMk/>
            <pc:sldMk cId="3263000743" sldId="266"/>
            <ac:spMk id="12" creationId="{FFD48BC7-DC40-47DE-87EE-9F4B6ECB9ABB}"/>
          </ac:spMkLst>
        </pc:spChg>
        <pc:spChg chg="del">
          <ac:chgData name="Dhivagar B" userId="68754e0c-ae74-47b4-b84e-015bb3657110" providerId="ADAL" clId="{11C7F2DC-3259-4E8F-9860-9D0AD8F8125A}" dt="2023-12-01T05:41:01.589" v="4"/>
          <ac:spMkLst>
            <pc:docMk/>
            <pc:sldMk cId="3263000743" sldId="266"/>
            <ac:spMk id="13" creationId="{3629484E-3792-4B3D-89AD-7C8A1ED0E0D4}"/>
          </ac:spMkLst>
        </pc:spChg>
        <pc:spChg chg="del">
          <ac:chgData name="Dhivagar B" userId="68754e0c-ae74-47b4-b84e-015bb3657110" providerId="ADAL" clId="{11C7F2DC-3259-4E8F-9860-9D0AD8F8125A}" dt="2023-12-01T05:41:01.589" v="4"/>
          <ac:spMkLst>
            <pc:docMk/>
            <pc:sldMk cId="3263000743" sldId="266"/>
            <ac:spMk id="14" creationId="{E502BBC7-2C76-46F3-BC24-5985BC13DB88}"/>
          </ac:spMkLst>
        </pc:spChg>
      </pc:sldChg>
      <pc:sldChg chg="addSp delSp modSp new del mod setBg">
        <pc:chgData name="Dhivagar B" userId="68754e0c-ae74-47b4-b84e-015bb3657110" providerId="ADAL" clId="{11C7F2DC-3259-4E8F-9860-9D0AD8F8125A}" dt="2023-12-01T05:49:24.197" v="140" actId="47"/>
        <pc:sldMkLst>
          <pc:docMk/>
          <pc:sldMk cId="4257382551" sldId="266"/>
        </pc:sldMkLst>
        <pc:spChg chg="add del mod">
          <ac:chgData name="Dhivagar B" userId="68754e0c-ae74-47b4-b84e-015bb3657110" providerId="ADAL" clId="{11C7F2DC-3259-4E8F-9860-9D0AD8F8125A}" dt="2023-12-01T05:43:35.742" v="78" actId="478"/>
          <ac:spMkLst>
            <pc:docMk/>
            <pc:sldMk cId="4257382551" sldId="266"/>
            <ac:spMk id="2" creationId="{1BF76BCA-2F5D-5907-3F40-96146060D87D}"/>
          </ac:spMkLst>
        </pc:spChg>
        <pc:spChg chg="add mod">
          <ac:chgData name="Dhivagar B" userId="68754e0c-ae74-47b4-b84e-015bb3657110" providerId="ADAL" clId="{11C7F2DC-3259-4E8F-9860-9D0AD8F8125A}" dt="2023-12-01T05:44:19.043" v="104" actId="1076"/>
          <ac:spMkLst>
            <pc:docMk/>
            <pc:sldMk cId="4257382551" sldId="266"/>
            <ac:spMk id="4" creationId="{1580F408-9F32-E074-5EC4-F258F95139D1}"/>
          </ac:spMkLst>
        </pc:spChg>
        <pc:spChg chg="add mod">
          <ac:chgData name="Dhivagar B" userId="68754e0c-ae74-47b4-b84e-015bb3657110" providerId="ADAL" clId="{11C7F2DC-3259-4E8F-9860-9D0AD8F8125A}" dt="2023-12-01T05:44:00.574" v="98" actId="1076"/>
          <ac:spMkLst>
            <pc:docMk/>
            <pc:sldMk cId="4257382551" sldId="266"/>
            <ac:spMk id="5" creationId="{CC7DDB9B-A128-E2B0-BB72-7CE4131BCADB}"/>
          </ac:spMkLst>
        </pc:spChg>
        <pc:spChg chg="add">
          <ac:chgData name="Dhivagar B" userId="68754e0c-ae74-47b4-b84e-015bb3657110" providerId="ADAL" clId="{11C7F2DC-3259-4E8F-9860-9D0AD8F8125A}" dt="2023-12-01T05:43:23.596" v="74" actId="26606"/>
          <ac:spMkLst>
            <pc:docMk/>
            <pc:sldMk cId="4257382551" sldId="266"/>
            <ac:spMk id="7" creationId="{100EDD19-6802-4EC3-95CE-CFFAB042CFD6}"/>
          </ac:spMkLst>
        </pc:spChg>
        <pc:spChg chg="add">
          <ac:chgData name="Dhivagar B" userId="68754e0c-ae74-47b4-b84e-015bb3657110" providerId="ADAL" clId="{11C7F2DC-3259-4E8F-9860-9D0AD8F8125A}" dt="2023-12-01T05:43:23.596" v="74" actId="26606"/>
          <ac:spMkLst>
            <pc:docMk/>
            <pc:sldMk cId="4257382551" sldId="266"/>
            <ac:spMk id="9" creationId="{DB17E863-922E-4C26-BD64-E8FD41D28661}"/>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6DCC4-17D9-ABC9-9289-6002D8051F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1CB50B-D6E6-CAD6-74ED-E78797F9AF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A817354-B5DC-EF2D-3CF0-9B62ED3D438A}"/>
              </a:ext>
            </a:extLst>
          </p:cNvPr>
          <p:cNvSpPr>
            <a:spLocks noGrp="1"/>
          </p:cNvSpPr>
          <p:nvPr>
            <p:ph type="dt" sz="half" idx="10"/>
          </p:nvPr>
        </p:nvSpPr>
        <p:spPr/>
        <p:txBody>
          <a:bodyPr/>
          <a:lstStyle/>
          <a:p>
            <a:fld id="{421E18F4-8928-4CE8-9294-2268D910EA0F}" type="datetimeFigureOut">
              <a:rPr lang="en-US" smtClean="0"/>
              <a:t>12/4/2023</a:t>
            </a:fld>
            <a:endParaRPr lang="en-US"/>
          </a:p>
        </p:txBody>
      </p:sp>
      <p:sp>
        <p:nvSpPr>
          <p:cNvPr id="5" name="Footer Placeholder 4">
            <a:extLst>
              <a:ext uri="{FF2B5EF4-FFF2-40B4-BE49-F238E27FC236}">
                <a16:creationId xmlns:a16="http://schemas.microsoft.com/office/drawing/2014/main" id="{8CC16088-D51C-014B-1105-C9D8EC0737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363576-C6AE-9504-C27B-38A1CE3E5A8E}"/>
              </a:ext>
            </a:extLst>
          </p:cNvPr>
          <p:cNvSpPr>
            <a:spLocks noGrp="1"/>
          </p:cNvSpPr>
          <p:nvPr>
            <p:ph type="sldNum" sz="quarter" idx="12"/>
          </p:nvPr>
        </p:nvSpPr>
        <p:spPr/>
        <p:txBody>
          <a:bodyPr/>
          <a:lstStyle/>
          <a:p>
            <a:fld id="{B0FB08EA-C0FB-4FAD-A574-8B5C0B6A3B50}" type="slidenum">
              <a:rPr lang="en-US" smtClean="0"/>
              <a:t>‹#›</a:t>
            </a:fld>
            <a:endParaRPr lang="en-US"/>
          </a:p>
        </p:txBody>
      </p:sp>
    </p:spTree>
    <p:extLst>
      <p:ext uri="{BB962C8B-B14F-4D97-AF65-F5344CB8AC3E}">
        <p14:creationId xmlns:p14="http://schemas.microsoft.com/office/powerpoint/2010/main" val="85599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1D6B5-B63B-7B19-26FC-EF84D5F5548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ECD19B9-1AA3-52F0-2F41-119573B1D75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2DD5A0-9820-61B7-73C5-85C8B426ECB6}"/>
              </a:ext>
            </a:extLst>
          </p:cNvPr>
          <p:cNvSpPr>
            <a:spLocks noGrp="1"/>
          </p:cNvSpPr>
          <p:nvPr>
            <p:ph type="dt" sz="half" idx="10"/>
          </p:nvPr>
        </p:nvSpPr>
        <p:spPr/>
        <p:txBody>
          <a:bodyPr/>
          <a:lstStyle/>
          <a:p>
            <a:fld id="{421E18F4-8928-4CE8-9294-2268D910EA0F}" type="datetimeFigureOut">
              <a:rPr lang="en-US" smtClean="0"/>
              <a:t>12/4/2023</a:t>
            </a:fld>
            <a:endParaRPr lang="en-US"/>
          </a:p>
        </p:txBody>
      </p:sp>
      <p:sp>
        <p:nvSpPr>
          <p:cNvPr id="5" name="Footer Placeholder 4">
            <a:extLst>
              <a:ext uri="{FF2B5EF4-FFF2-40B4-BE49-F238E27FC236}">
                <a16:creationId xmlns:a16="http://schemas.microsoft.com/office/drawing/2014/main" id="{4F15791E-8C78-58C3-FE13-C60256E070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885D8D-B11E-2AA2-8AF7-EA6EF8BAD41B}"/>
              </a:ext>
            </a:extLst>
          </p:cNvPr>
          <p:cNvSpPr>
            <a:spLocks noGrp="1"/>
          </p:cNvSpPr>
          <p:nvPr>
            <p:ph type="sldNum" sz="quarter" idx="12"/>
          </p:nvPr>
        </p:nvSpPr>
        <p:spPr/>
        <p:txBody>
          <a:bodyPr/>
          <a:lstStyle/>
          <a:p>
            <a:fld id="{B0FB08EA-C0FB-4FAD-A574-8B5C0B6A3B50}" type="slidenum">
              <a:rPr lang="en-US" smtClean="0"/>
              <a:t>‹#›</a:t>
            </a:fld>
            <a:endParaRPr lang="en-US"/>
          </a:p>
        </p:txBody>
      </p:sp>
    </p:spTree>
    <p:extLst>
      <p:ext uri="{BB962C8B-B14F-4D97-AF65-F5344CB8AC3E}">
        <p14:creationId xmlns:p14="http://schemas.microsoft.com/office/powerpoint/2010/main" val="3010276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E06186-0E07-1794-E68D-3F59FBD9DF9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4E5745B-0EFF-78C3-5616-B480AF8C684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255881-428C-7A85-B8F9-665B4BE69D92}"/>
              </a:ext>
            </a:extLst>
          </p:cNvPr>
          <p:cNvSpPr>
            <a:spLocks noGrp="1"/>
          </p:cNvSpPr>
          <p:nvPr>
            <p:ph type="dt" sz="half" idx="10"/>
          </p:nvPr>
        </p:nvSpPr>
        <p:spPr/>
        <p:txBody>
          <a:bodyPr/>
          <a:lstStyle/>
          <a:p>
            <a:fld id="{421E18F4-8928-4CE8-9294-2268D910EA0F}" type="datetimeFigureOut">
              <a:rPr lang="en-US" smtClean="0"/>
              <a:t>12/4/2023</a:t>
            </a:fld>
            <a:endParaRPr lang="en-US"/>
          </a:p>
        </p:txBody>
      </p:sp>
      <p:sp>
        <p:nvSpPr>
          <p:cNvPr id="5" name="Footer Placeholder 4">
            <a:extLst>
              <a:ext uri="{FF2B5EF4-FFF2-40B4-BE49-F238E27FC236}">
                <a16:creationId xmlns:a16="http://schemas.microsoft.com/office/drawing/2014/main" id="{DD90BA5A-4C3D-B1BC-8BE4-541331F531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A8D06E-30A1-D845-A8A4-ADBAD2D5BFAA}"/>
              </a:ext>
            </a:extLst>
          </p:cNvPr>
          <p:cNvSpPr>
            <a:spLocks noGrp="1"/>
          </p:cNvSpPr>
          <p:nvPr>
            <p:ph type="sldNum" sz="quarter" idx="12"/>
          </p:nvPr>
        </p:nvSpPr>
        <p:spPr/>
        <p:txBody>
          <a:bodyPr/>
          <a:lstStyle/>
          <a:p>
            <a:fld id="{B0FB08EA-C0FB-4FAD-A574-8B5C0B6A3B50}" type="slidenum">
              <a:rPr lang="en-US" smtClean="0"/>
              <a:t>‹#›</a:t>
            </a:fld>
            <a:endParaRPr lang="en-US"/>
          </a:p>
        </p:txBody>
      </p:sp>
    </p:spTree>
    <p:extLst>
      <p:ext uri="{BB962C8B-B14F-4D97-AF65-F5344CB8AC3E}">
        <p14:creationId xmlns:p14="http://schemas.microsoft.com/office/powerpoint/2010/main" val="1260637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1FAD5-3DD0-E71F-252A-9F79976DF2B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DAA514DA-44E9-00CB-C735-DDDB5CC7DE5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94F2B28D-A7A3-58A8-7911-0353478B14EB}"/>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5" name="Footer Placeholder 4">
            <a:extLst>
              <a:ext uri="{FF2B5EF4-FFF2-40B4-BE49-F238E27FC236}">
                <a16:creationId xmlns:a16="http://schemas.microsoft.com/office/drawing/2014/main" id="{311DA6E0-E57D-CAD1-72FC-DAC7BF28BE6C}"/>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9D4DC0B-9145-0782-5D90-4A284D7BE4A5}"/>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10164342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F4BCF-E4E0-ADCB-DC59-40F30C9D369E}"/>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EF5B12E1-593B-99CA-BE2B-32D66321646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67A42D5-0D1F-ADDF-9E81-BA4A7F00704F}"/>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5" name="Footer Placeholder 4">
            <a:extLst>
              <a:ext uri="{FF2B5EF4-FFF2-40B4-BE49-F238E27FC236}">
                <a16:creationId xmlns:a16="http://schemas.microsoft.com/office/drawing/2014/main" id="{9022F9C6-3A91-D8E3-6F04-6CB6B69F5C56}"/>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CD5406A-BD88-7E48-B950-5B3554CD1B62}"/>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9352296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8365F-DA06-2C74-E9CF-C176A74F43F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0C3EA818-B7CD-C881-C454-3084B93DF0B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2E9C6B8-F379-1F4D-125E-0DD4ABC18FDA}"/>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5" name="Footer Placeholder 4">
            <a:extLst>
              <a:ext uri="{FF2B5EF4-FFF2-40B4-BE49-F238E27FC236}">
                <a16:creationId xmlns:a16="http://schemas.microsoft.com/office/drawing/2014/main" id="{19F8A466-F05C-0F61-9168-D6D9AE7AE2C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2E0ADDF-F080-8FD8-511B-09A8630726A1}"/>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27376604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FE89F-B2EE-7F68-75E0-A699CB431F0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CD1EC9CB-26A6-6886-8118-0899C02C39F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45E95004-7A36-4791-E96B-E45901109B1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7B77DD7C-F50A-9C2B-44BE-7984084FA39E}"/>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6" name="Footer Placeholder 5">
            <a:extLst>
              <a:ext uri="{FF2B5EF4-FFF2-40B4-BE49-F238E27FC236}">
                <a16:creationId xmlns:a16="http://schemas.microsoft.com/office/drawing/2014/main" id="{F05631F1-A137-F0D0-BAA0-8FBA2419CB6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0CC5DCD5-4297-24EC-1712-E63B453416BD}"/>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21471706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B28AA-36BD-6F34-7092-06A7F4141E23}"/>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B044EF1E-384F-DADC-56A0-1403671682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60A1177-8BF3-E924-67D2-9DFF7F20F0B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02CA12B0-913E-B6D8-C331-5406F5C2716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1125C94-C264-9B5E-D324-C38AA903BC5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E343D154-767E-C217-589E-13B6E51E7A01}"/>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8" name="Footer Placeholder 7">
            <a:extLst>
              <a:ext uri="{FF2B5EF4-FFF2-40B4-BE49-F238E27FC236}">
                <a16:creationId xmlns:a16="http://schemas.microsoft.com/office/drawing/2014/main" id="{74210A26-3F96-68BB-4C5D-B7D814F7F53A}"/>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CFE4E56C-E299-547B-6EB5-A1897001D5C9}"/>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7040831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00022-B9F4-28B3-7AAD-32B32934BF40}"/>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3EC05546-2801-4D32-D6CD-3F98AFBC1C66}"/>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4" name="Footer Placeholder 3">
            <a:extLst>
              <a:ext uri="{FF2B5EF4-FFF2-40B4-BE49-F238E27FC236}">
                <a16:creationId xmlns:a16="http://schemas.microsoft.com/office/drawing/2014/main" id="{0C2F98E6-9E90-6560-778D-D7024B0DABAA}"/>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C6F05AD4-C865-9886-BB6C-BB1B22DEA681}"/>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13973298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E0AC0A5-20B6-79EE-C21B-81BB6BC91317}"/>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3" name="Footer Placeholder 2">
            <a:extLst>
              <a:ext uri="{FF2B5EF4-FFF2-40B4-BE49-F238E27FC236}">
                <a16:creationId xmlns:a16="http://schemas.microsoft.com/office/drawing/2014/main" id="{5954FF43-6C2B-6B37-9F75-A8F20FC590E4}"/>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6FCBAE8D-C5FE-2C64-0EFD-5C309703DF71}"/>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35212405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3C4E6-93A2-F05F-69BF-4EA4E64296C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28BDE9A6-6A28-8898-47DA-CDFA9FA33BB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B27210F7-2DFA-6DD8-0A0D-E28330E2FA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A8C25D0-DAD2-A0B4-3FA4-65067EB1B1ED}"/>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6" name="Footer Placeholder 5">
            <a:extLst>
              <a:ext uri="{FF2B5EF4-FFF2-40B4-BE49-F238E27FC236}">
                <a16:creationId xmlns:a16="http://schemas.microsoft.com/office/drawing/2014/main" id="{6D2142DE-2924-0910-4DE7-72889F7993A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BB9F4141-72FF-2452-6F1B-2737817FF0DF}"/>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1365728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666A1-0059-FA4A-9D46-8A1D7E9DC04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1BD547-7067-3FFC-9485-C5C3EC06BE4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49A2AF-3D03-B63D-1827-A5A8067FF0EE}"/>
              </a:ext>
            </a:extLst>
          </p:cNvPr>
          <p:cNvSpPr>
            <a:spLocks noGrp="1"/>
          </p:cNvSpPr>
          <p:nvPr>
            <p:ph type="dt" sz="half" idx="10"/>
          </p:nvPr>
        </p:nvSpPr>
        <p:spPr/>
        <p:txBody>
          <a:bodyPr/>
          <a:lstStyle/>
          <a:p>
            <a:fld id="{421E18F4-8928-4CE8-9294-2268D910EA0F}" type="datetimeFigureOut">
              <a:rPr lang="en-US" smtClean="0"/>
              <a:t>12/4/2023</a:t>
            </a:fld>
            <a:endParaRPr lang="en-US"/>
          </a:p>
        </p:txBody>
      </p:sp>
      <p:sp>
        <p:nvSpPr>
          <p:cNvPr id="5" name="Footer Placeholder 4">
            <a:extLst>
              <a:ext uri="{FF2B5EF4-FFF2-40B4-BE49-F238E27FC236}">
                <a16:creationId xmlns:a16="http://schemas.microsoft.com/office/drawing/2014/main" id="{8469EC0D-3A0B-C25F-1E0A-92FF55B529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125DF6-2C84-B827-2B0A-2173DB17CC53}"/>
              </a:ext>
            </a:extLst>
          </p:cNvPr>
          <p:cNvSpPr>
            <a:spLocks noGrp="1"/>
          </p:cNvSpPr>
          <p:nvPr>
            <p:ph type="sldNum" sz="quarter" idx="12"/>
          </p:nvPr>
        </p:nvSpPr>
        <p:spPr/>
        <p:txBody>
          <a:bodyPr/>
          <a:lstStyle/>
          <a:p>
            <a:fld id="{B0FB08EA-C0FB-4FAD-A574-8B5C0B6A3B50}" type="slidenum">
              <a:rPr lang="en-US" smtClean="0"/>
              <a:t>‹#›</a:t>
            </a:fld>
            <a:endParaRPr lang="en-US"/>
          </a:p>
        </p:txBody>
      </p:sp>
    </p:spTree>
    <p:extLst>
      <p:ext uri="{BB962C8B-B14F-4D97-AF65-F5344CB8AC3E}">
        <p14:creationId xmlns:p14="http://schemas.microsoft.com/office/powerpoint/2010/main" val="41317095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05F06-063B-FE94-5797-C065E428A0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243F0804-20CE-B9DB-BBCB-0DDF4A686C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C10BB9F7-F7B7-3A89-7C23-FC7F8F17BA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935DEFF-196F-7915-E349-FC21365648D4}"/>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6" name="Footer Placeholder 5">
            <a:extLst>
              <a:ext uri="{FF2B5EF4-FFF2-40B4-BE49-F238E27FC236}">
                <a16:creationId xmlns:a16="http://schemas.microsoft.com/office/drawing/2014/main" id="{8051D444-5867-EF0E-02A5-43136F3C94B5}"/>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3E11067-B88B-5E41-99B1-14B8A6DC2FA2}"/>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30517661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34CB5-1F11-DB49-AE27-192CA0768CB0}"/>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71766739-FAD8-B6EA-80BE-59FE3B02591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8388E60-3E3D-47C4-8342-D4291D030F06}"/>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5" name="Footer Placeholder 4">
            <a:extLst>
              <a:ext uri="{FF2B5EF4-FFF2-40B4-BE49-F238E27FC236}">
                <a16:creationId xmlns:a16="http://schemas.microsoft.com/office/drawing/2014/main" id="{224AD8CF-1F28-60AF-2AB8-4AA93D2409AE}"/>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956CBCB-6D61-7FB5-E3B3-7441A25670B7}"/>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34794695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C5BF9E2-DAF8-B1DD-5435-79ED4D08A8A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80DAE0E-8FBA-5D3E-B4B4-6A702D2DFAD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1283CAD-C875-6431-8BC9-EB8E59175DB3}"/>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5" name="Footer Placeholder 4">
            <a:extLst>
              <a:ext uri="{FF2B5EF4-FFF2-40B4-BE49-F238E27FC236}">
                <a16:creationId xmlns:a16="http://schemas.microsoft.com/office/drawing/2014/main" id="{9ED373C5-BF91-DB07-B393-DF9A0C2A6E0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B007E45-C739-C726-5559-867B9A51B8D3}"/>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37297987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5788C-29AB-2F8B-480E-9EC46E86476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605F40D-304E-A479-3839-3684735148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40B52F3-529A-1A5C-C943-116F077EDBC1}"/>
              </a:ext>
            </a:extLst>
          </p:cNvPr>
          <p:cNvSpPr>
            <a:spLocks noGrp="1"/>
          </p:cNvSpPr>
          <p:nvPr>
            <p:ph type="dt" sz="half" idx="10"/>
          </p:nvPr>
        </p:nvSpPr>
        <p:spPr/>
        <p:txBody>
          <a:bodyPr/>
          <a:lstStyle/>
          <a:p>
            <a:fld id="{421E18F4-8928-4CE8-9294-2268D910EA0F}" type="datetimeFigureOut">
              <a:rPr lang="en-US" smtClean="0"/>
              <a:t>12/4/2023</a:t>
            </a:fld>
            <a:endParaRPr lang="en-US"/>
          </a:p>
        </p:txBody>
      </p:sp>
      <p:sp>
        <p:nvSpPr>
          <p:cNvPr id="5" name="Footer Placeholder 4">
            <a:extLst>
              <a:ext uri="{FF2B5EF4-FFF2-40B4-BE49-F238E27FC236}">
                <a16:creationId xmlns:a16="http://schemas.microsoft.com/office/drawing/2014/main" id="{0C39CAF2-9B51-0247-C804-49F296FA0F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1F2F57-AF05-4C60-F4DD-8557ADF46055}"/>
              </a:ext>
            </a:extLst>
          </p:cNvPr>
          <p:cNvSpPr>
            <a:spLocks noGrp="1"/>
          </p:cNvSpPr>
          <p:nvPr>
            <p:ph type="sldNum" sz="quarter" idx="12"/>
          </p:nvPr>
        </p:nvSpPr>
        <p:spPr/>
        <p:txBody>
          <a:bodyPr/>
          <a:lstStyle/>
          <a:p>
            <a:fld id="{B0FB08EA-C0FB-4FAD-A574-8B5C0B6A3B50}" type="slidenum">
              <a:rPr lang="en-US" smtClean="0"/>
              <a:t>‹#›</a:t>
            </a:fld>
            <a:endParaRPr lang="en-US"/>
          </a:p>
        </p:txBody>
      </p:sp>
    </p:spTree>
    <p:extLst>
      <p:ext uri="{BB962C8B-B14F-4D97-AF65-F5344CB8AC3E}">
        <p14:creationId xmlns:p14="http://schemas.microsoft.com/office/powerpoint/2010/main" val="4278652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81BB7-CCCB-9FAA-3CA8-CC9334E4709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F35778-129F-5409-183C-3A0CF8616FB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B1356FC-AED9-8CCA-BDF4-70A60E0F6C5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F208FEB-4797-E259-958A-BF37719B126A}"/>
              </a:ext>
            </a:extLst>
          </p:cNvPr>
          <p:cNvSpPr>
            <a:spLocks noGrp="1"/>
          </p:cNvSpPr>
          <p:nvPr>
            <p:ph type="dt" sz="half" idx="10"/>
          </p:nvPr>
        </p:nvSpPr>
        <p:spPr/>
        <p:txBody>
          <a:bodyPr/>
          <a:lstStyle/>
          <a:p>
            <a:fld id="{421E18F4-8928-4CE8-9294-2268D910EA0F}" type="datetimeFigureOut">
              <a:rPr lang="en-US" smtClean="0"/>
              <a:t>12/4/2023</a:t>
            </a:fld>
            <a:endParaRPr lang="en-US"/>
          </a:p>
        </p:txBody>
      </p:sp>
      <p:sp>
        <p:nvSpPr>
          <p:cNvPr id="6" name="Footer Placeholder 5">
            <a:extLst>
              <a:ext uri="{FF2B5EF4-FFF2-40B4-BE49-F238E27FC236}">
                <a16:creationId xmlns:a16="http://schemas.microsoft.com/office/drawing/2014/main" id="{6831086A-E708-175A-0493-67AD49F0CD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6ED65D-FA4D-E558-10AD-3D2A4005E827}"/>
              </a:ext>
            </a:extLst>
          </p:cNvPr>
          <p:cNvSpPr>
            <a:spLocks noGrp="1"/>
          </p:cNvSpPr>
          <p:nvPr>
            <p:ph type="sldNum" sz="quarter" idx="12"/>
          </p:nvPr>
        </p:nvSpPr>
        <p:spPr/>
        <p:txBody>
          <a:bodyPr/>
          <a:lstStyle/>
          <a:p>
            <a:fld id="{B0FB08EA-C0FB-4FAD-A574-8B5C0B6A3B50}" type="slidenum">
              <a:rPr lang="en-US" smtClean="0"/>
              <a:t>‹#›</a:t>
            </a:fld>
            <a:endParaRPr lang="en-US"/>
          </a:p>
        </p:txBody>
      </p:sp>
    </p:spTree>
    <p:extLst>
      <p:ext uri="{BB962C8B-B14F-4D97-AF65-F5344CB8AC3E}">
        <p14:creationId xmlns:p14="http://schemas.microsoft.com/office/powerpoint/2010/main" val="2145401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F45EA-AF14-CDD8-8C02-B6AD5A11C25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D80BADF-C658-8240-05BE-5AEBD07A2B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6DD7708-970B-5B45-3F22-EE6565A7F94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27CFF40-0423-A1A5-D165-FD11F8D47B2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2EF75C8-0C75-B05F-0F08-1EDC408AC2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1CD81AC-A637-16B0-B970-52FDD9362614}"/>
              </a:ext>
            </a:extLst>
          </p:cNvPr>
          <p:cNvSpPr>
            <a:spLocks noGrp="1"/>
          </p:cNvSpPr>
          <p:nvPr>
            <p:ph type="dt" sz="half" idx="10"/>
          </p:nvPr>
        </p:nvSpPr>
        <p:spPr/>
        <p:txBody>
          <a:bodyPr/>
          <a:lstStyle/>
          <a:p>
            <a:fld id="{421E18F4-8928-4CE8-9294-2268D910EA0F}" type="datetimeFigureOut">
              <a:rPr lang="en-US" smtClean="0"/>
              <a:t>12/4/2023</a:t>
            </a:fld>
            <a:endParaRPr lang="en-US"/>
          </a:p>
        </p:txBody>
      </p:sp>
      <p:sp>
        <p:nvSpPr>
          <p:cNvPr id="8" name="Footer Placeholder 7">
            <a:extLst>
              <a:ext uri="{FF2B5EF4-FFF2-40B4-BE49-F238E27FC236}">
                <a16:creationId xmlns:a16="http://schemas.microsoft.com/office/drawing/2014/main" id="{A34E26C1-78D3-552E-33FF-2284B8F40AC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2F872FA-7A03-D034-D788-A494BF396788}"/>
              </a:ext>
            </a:extLst>
          </p:cNvPr>
          <p:cNvSpPr>
            <a:spLocks noGrp="1"/>
          </p:cNvSpPr>
          <p:nvPr>
            <p:ph type="sldNum" sz="quarter" idx="12"/>
          </p:nvPr>
        </p:nvSpPr>
        <p:spPr/>
        <p:txBody>
          <a:bodyPr/>
          <a:lstStyle/>
          <a:p>
            <a:fld id="{B0FB08EA-C0FB-4FAD-A574-8B5C0B6A3B50}" type="slidenum">
              <a:rPr lang="en-US" smtClean="0"/>
              <a:t>‹#›</a:t>
            </a:fld>
            <a:endParaRPr lang="en-US"/>
          </a:p>
        </p:txBody>
      </p:sp>
    </p:spTree>
    <p:extLst>
      <p:ext uri="{BB962C8B-B14F-4D97-AF65-F5344CB8AC3E}">
        <p14:creationId xmlns:p14="http://schemas.microsoft.com/office/powerpoint/2010/main" val="2928548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D9350-D4EE-C52E-7B54-866B8AEBA54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5230B65-83E5-DABC-37DB-7ADCF88EA9AA}"/>
              </a:ext>
            </a:extLst>
          </p:cNvPr>
          <p:cNvSpPr>
            <a:spLocks noGrp="1"/>
          </p:cNvSpPr>
          <p:nvPr>
            <p:ph type="dt" sz="half" idx="10"/>
          </p:nvPr>
        </p:nvSpPr>
        <p:spPr/>
        <p:txBody>
          <a:bodyPr/>
          <a:lstStyle/>
          <a:p>
            <a:fld id="{421E18F4-8928-4CE8-9294-2268D910EA0F}" type="datetimeFigureOut">
              <a:rPr lang="en-US" smtClean="0"/>
              <a:t>12/4/2023</a:t>
            </a:fld>
            <a:endParaRPr lang="en-US"/>
          </a:p>
        </p:txBody>
      </p:sp>
      <p:sp>
        <p:nvSpPr>
          <p:cNvPr id="4" name="Footer Placeholder 3">
            <a:extLst>
              <a:ext uri="{FF2B5EF4-FFF2-40B4-BE49-F238E27FC236}">
                <a16:creationId xmlns:a16="http://schemas.microsoft.com/office/drawing/2014/main" id="{6BFCE838-F484-395B-D908-345E9E44AFB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72B9B6E-289B-2084-0C16-197C6D48C951}"/>
              </a:ext>
            </a:extLst>
          </p:cNvPr>
          <p:cNvSpPr>
            <a:spLocks noGrp="1"/>
          </p:cNvSpPr>
          <p:nvPr>
            <p:ph type="sldNum" sz="quarter" idx="12"/>
          </p:nvPr>
        </p:nvSpPr>
        <p:spPr/>
        <p:txBody>
          <a:bodyPr/>
          <a:lstStyle/>
          <a:p>
            <a:fld id="{B0FB08EA-C0FB-4FAD-A574-8B5C0B6A3B50}" type="slidenum">
              <a:rPr lang="en-US" smtClean="0"/>
              <a:t>‹#›</a:t>
            </a:fld>
            <a:endParaRPr lang="en-US"/>
          </a:p>
        </p:txBody>
      </p:sp>
    </p:spTree>
    <p:extLst>
      <p:ext uri="{BB962C8B-B14F-4D97-AF65-F5344CB8AC3E}">
        <p14:creationId xmlns:p14="http://schemas.microsoft.com/office/powerpoint/2010/main" val="1641515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6FE946C-A7F1-BE7E-DA21-63977686A0CF}"/>
              </a:ext>
            </a:extLst>
          </p:cNvPr>
          <p:cNvSpPr>
            <a:spLocks noGrp="1"/>
          </p:cNvSpPr>
          <p:nvPr>
            <p:ph type="dt" sz="half" idx="10"/>
          </p:nvPr>
        </p:nvSpPr>
        <p:spPr/>
        <p:txBody>
          <a:bodyPr/>
          <a:lstStyle/>
          <a:p>
            <a:fld id="{421E18F4-8928-4CE8-9294-2268D910EA0F}" type="datetimeFigureOut">
              <a:rPr lang="en-US" smtClean="0"/>
              <a:t>12/4/2023</a:t>
            </a:fld>
            <a:endParaRPr lang="en-US"/>
          </a:p>
        </p:txBody>
      </p:sp>
      <p:sp>
        <p:nvSpPr>
          <p:cNvPr id="3" name="Footer Placeholder 2">
            <a:extLst>
              <a:ext uri="{FF2B5EF4-FFF2-40B4-BE49-F238E27FC236}">
                <a16:creationId xmlns:a16="http://schemas.microsoft.com/office/drawing/2014/main" id="{506C4B78-EBCF-BAC4-0176-CD5D526E40E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DE46A4-335E-CD6C-5BCB-E2F33369A98E}"/>
              </a:ext>
            </a:extLst>
          </p:cNvPr>
          <p:cNvSpPr>
            <a:spLocks noGrp="1"/>
          </p:cNvSpPr>
          <p:nvPr>
            <p:ph type="sldNum" sz="quarter" idx="12"/>
          </p:nvPr>
        </p:nvSpPr>
        <p:spPr/>
        <p:txBody>
          <a:bodyPr/>
          <a:lstStyle/>
          <a:p>
            <a:fld id="{B0FB08EA-C0FB-4FAD-A574-8B5C0B6A3B50}" type="slidenum">
              <a:rPr lang="en-US" smtClean="0"/>
              <a:t>‹#›</a:t>
            </a:fld>
            <a:endParaRPr lang="en-US"/>
          </a:p>
        </p:txBody>
      </p:sp>
    </p:spTree>
    <p:extLst>
      <p:ext uri="{BB962C8B-B14F-4D97-AF65-F5344CB8AC3E}">
        <p14:creationId xmlns:p14="http://schemas.microsoft.com/office/powerpoint/2010/main" val="4250870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7EEAD-648F-E7A7-266C-22D20A225D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B36125C-5EDF-D15B-8E39-25C099DE88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B40D50D-CDA4-3EAF-5FAB-4A837EE879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F3CB62-2531-2BA9-7071-D900DD27CC1A}"/>
              </a:ext>
            </a:extLst>
          </p:cNvPr>
          <p:cNvSpPr>
            <a:spLocks noGrp="1"/>
          </p:cNvSpPr>
          <p:nvPr>
            <p:ph type="dt" sz="half" idx="10"/>
          </p:nvPr>
        </p:nvSpPr>
        <p:spPr/>
        <p:txBody>
          <a:bodyPr/>
          <a:lstStyle/>
          <a:p>
            <a:fld id="{421E18F4-8928-4CE8-9294-2268D910EA0F}" type="datetimeFigureOut">
              <a:rPr lang="en-US" smtClean="0"/>
              <a:t>12/4/2023</a:t>
            </a:fld>
            <a:endParaRPr lang="en-US"/>
          </a:p>
        </p:txBody>
      </p:sp>
      <p:sp>
        <p:nvSpPr>
          <p:cNvPr id="6" name="Footer Placeholder 5">
            <a:extLst>
              <a:ext uri="{FF2B5EF4-FFF2-40B4-BE49-F238E27FC236}">
                <a16:creationId xmlns:a16="http://schemas.microsoft.com/office/drawing/2014/main" id="{C4E9B2CA-A0C2-A8AC-8EB6-23A68E9252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476522-2AE6-2A53-AEC0-93D5A1FD74D7}"/>
              </a:ext>
            </a:extLst>
          </p:cNvPr>
          <p:cNvSpPr>
            <a:spLocks noGrp="1"/>
          </p:cNvSpPr>
          <p:nvPr>
            <p:ph type="sldNum" sz="quarter" idx="12"/>
          </p:nvPr>
        </p:nvSpPr>
        <p:spPr/>
        <p:txBody>
          <a:bodyPr/>
          <a:lstStyle/>
          <a:p>
            <a:fld id="{B0FB08EA-C0FB-4FAD-A574-8B5C0B6A3B50}" type="slidenum">
              <a:rPr lang="en-US" smtClean="0"/>
              <a:t>‹#›</a:t>
            </a:fld>
            <a:endParaRPr lang="en-US"/>
          </a:p>
        </p:txBody>
      </p:sp>
    </p:spTree>
    <p:extLst>
      <p:ext uri="{BB962C8B-B14F-4D97-AF65-F5344CB8AC3E}">
        <p14:creationId xmlns:p14="http://schemas.microsoft.com/office/powerpoint/2010/main" val="3046764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53BCC-85D2-808F-0244-0E244CB456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913BA80-7B4E-C616-2043-1DAC56E360F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672C044-2103-8AB2-D15C-D2C407A6CE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EBE1ECA-C388-673F-A58C-4BC103763DE1}"/>
              </a:ext>
            </a:extLst>
          </p:cNvPr>
          <p:cNvSpPr>
            <a:spLocks noGrp="1"/>
          </p:cNvSpPr>
          <p:nvPr>
            <p:ph type="dt" sz="half" idx="10"/>
          </p:nvPr>
        </p:nvSpPr>
        <p:spPr/>
        <p:txBody>
          <a:bodyPr/>
          <a:lstStyle/>
          <a:p>
            <a:fld id="{421E18F4-8928-4CE8-9294-2268D910EA0F}" type="datetimeFigureOut">
              <a:rPr lang="en-US" smtClean="0"/>
              <a:t>12/4/2023</a:t>
            </a:fld>
            <a:endParaRPr lang="en-US"/>
          </a:p>
        </p:txBody>
      </p:sp>
      <p:sp>
        <p:nvSpPr>
          <p:cNvPr id="6" name="Footer Placeholder 5">
            <a:extLst>
              <a:ext uri="{FF2B5EF4-FFF2-40B4-BE49-F238E27FC236}">
                <a16:creationId xmlns:a16="http://schemas.microsoft.com/office/drawing/2014/main" id="{7EBB9562-318B-7C33-C06B-E23627091D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A39706-CAF7-9210-4F6A-D1DAA25B268A}"/>
              </a:ext>
            </a:extLst>
          </p:cNvPr>
          <p:cNvSpPr>
            <a:spLocks noGrp="1"/>
          </p:cNvSpPr>
          <p:nvPr>
            <p:ph type="sldNum" sz="quarter" idx="12"/>
          </p:nvPr>
        </p:nvSpPr>
        <p:spPr/>
        <p:txBody>
          <a:bodyPr/>
          <a:lstStyle/>
          <a:p>
            <a:fld id="{B0FB08EA-C0FB-4FAD-A574-8B5C0B6A3B50}" type="slidenum">
              <a:rPr lang="en-US" smtClean="0"/>
              <a:t>‹#›</a:t>
            </a:fld>
            <a:endParaRPr lang="en-US"/>
          </a:p>
        </p:txBody>
      </p:sp>
    </p:spTree>
    <p:extLst>
      <p:ext uri="{BB962C8B-B14F-4D97-AF65-F5344CB8AC3E}">
        <p14:creationId xmlns:p14="http://schemas.microsoft.com/office/powerpoint/2010/main" val="529697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E89E19-B470-6370-9B8B-2AA511D9A0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A2BF299-F4E4-0765-D49B-87CF4D5649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B0C5B6-1358-E94E-DF1E-6CC852E3590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1E18F4-8928-4CE8-9294-2268D910EA0F}" type="datetimeFigureOut">
              <a:rPr lang="en-US" smtClean="0"/>
              <a:t>12/4/2023</a:t>
            </a:fld>
            <a:endParaRPr lang="en-US"/>
          </a:p>
        </p:txBody>
      </p:sp>
      <p:sp>
        <p:nvSpPr>
          <p:cNvPr id="5" name="Footer Placeholder 4">
            <a:extLst>
              <a:ext uri="{FF2B5EF4-FFF2-40B4-BE49-F238E27FC236}">
                <a16:creationId xmlns:a16="http://schemas.microsoft.com/office/drawing/2014/main" id="{72C6599A-27BF-AAA4-DE4F-14B6E17B1D8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A2159EF-03D7-FD9B-D7B3-BB83028353E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FB08EA-C0FB-4FAD-A574-8B5C0B6A3B50}" type="slidenum">
              <a:rPr lang="en-US" smtClean="0"/>
              <a:t>‹#›</a:t>
            </a:fld>
            <a:endParaRPr lang="en-US"/>
          </a:p>
        </p:txBody>
      </p:sp>
    </p:spTree>
    <p:extLst>
      <p:ext uri="{BB962C8B-B14F-4D97-AF65-F5344CB8AC3E}">
        <p14:creationId xmlns:p14="http://schemas.microsoft.com/office/powerpoint/2010/main" val="6657733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767B0-A54A-6FAB-098A-AF5258274C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FCBC3F4E-3B17-0222-4976-F6428F3895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7B66497-49D5-596E-FBC3-1AE9229F9D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E14660-80AC-4574-AA63-EF93613E60F1}" type="datetimeFigureOut">
              <a:rPr lang="en-IN" smtClean="0"/>
              <a:t>04-12-2023</a:t>
            </a:fld>
            <a:endParaRPr lang="en-IN"/>
          </a:p>
        </p:txBody>
      </p:sp>
      <p:sp>
        <p:nvSpPr>
          <p:cNvPr id="5" name="Footer Placeholder 4">
            <a:extLst>
              <a:ext uri="{FF2B5EF4-FFF2-40B4-BE49-F238E27FC236}">
                <a16:creationId xmlns:a16="http://schemas.microsoft.com/office/drawing/2014/main" id="{2FA4F411-EC49-3AA9-83B4-C3C9098919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11E7E7A8-FE13-0E22-59A9-284DB60A7E9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BE6BFF-5F82-42ED-8B92-B27F389166F7}" type="slidenum">
              <a:rPr lang="en-IN" smtClean="0"/>
              <a:t>‹#›</a:t>
            </a:fld>
            <a:endParaRPr lang="en-IN"/>
          </a:p>
        </p:txBody>
      </p:sp>
    </p:spTree>
    <p:extLst>
      <p:ext uri="{BB962C8B-B14F-4D97-AF65-F5344CB8AC3E}">
        <p14:creationId xmlns:p14="http://schemas.microsoft.com/office/powerpoint/2010/main" val="35515388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FD48BC7-DC40-47DE-87EE-9F4B6ECB9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Freeform: Shape 13">
            <a:extLst>
              <a:ext uri="{FF2B5EF4-FFF2-40B4-BE49-F238E27FC236}">
                <a16:creationId xmlns:a16="http://schemas.microsoft.com/office/drawing/2014/main" id="{E502BBC7-2C76-46F3-BC24-5985BC13D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425" y="0"/>
            <a:ext cx="9963150"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39700" sx="102000" sy="102000" algn="ctr" rotWithShape="0">
              <a:schemeClr val="bg1">
                <a:lumMod val="85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Freeform: Shape 10">
            <a:extLst>
              <a:ext uri="{FF2B5EF4-FFF2-40B4-BE49-F238E27FC236}">
                <a16:creationId xmlns:a16="http://schemas.microsoft.com/office/drawing/2014/main" id="{C7F28D52-2A5F-4D23-81AE-7CB8B591C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1664" y="0"/>
            <a:ext cx="9948672"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16342BE-4A26-625F-F0BB-C670A3ABBEF1}"/>
              </a:ext>
            </a:extLst>
          </p:cNvPr>
          <p:cNvSpPr>
            <a:spLocks noGrp="1"/>
          </p:cNvSpPr>
          <p:nvPr>
            <p:ph type="ctrTitle"/>
          </p:nvPr>
        </p:nvSpPr>
        <p:spPr>
          <a:xfrm>
            <a:off x="1524003" y="1999615"/>
            <a:ext cx="9144000" cy="2764028"/>
          </a:xfrm>
        </p:spPr>
        <p:txBody>
          <a:bodyPr anchor="ctr">
            <a:normAutofit/>
          </a:bodyPr>
          <a:lstStyle/>
          <a:p>
            <a:r>
              <a:rPr lang="da-DK" sz="7200" dirty="0"/>
              <a:t>Rel19 Priorities on MIMO Enhancements</a:t>
            </a:r>
            <a:endParaRPr lang="en-IN" sz="7200" dirty="0"/>
          </a:p>
        </p:txBody>
      </p:sp>
      <p:sp>
        <p:nvSpPr>
          <p:cNvPr id="13" name="Rectangle 12">
            <a:extLst>
              <a:ext uri="{FF2B5EF4-FFF2-40B4-BE49-F238E27FC236}">
                <a16:creationId xmlns:a16="http://schemas.microsoft.com/office/drawing/2014/main" id="{3629484E-3792-4B3D-89AD-7C8A1ED0E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0" y="5524786"/>
            <a:ext cx="4754880" cy="274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13088689-C72F-B026-4A2E-AD78316D20BC}"/>
              </a:ext>
            </a:extLst>
          </p:cNvPr>
          <p:cNvSpPr txBox="1"/>
          <p:nvPr/>
        </p:nvSpPr>
        <p:spPr>
          <a:xfrm>
            <a:off x="174172" y="76478"/>
            <a:ext cx="6096000"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3GPP TSG RAN Meeting #102</a:t>
            </a:r>
            <a:br>
              <a:rPr kumimoji="0" lang="en-US" sz="18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br>
            <a:r>
              <a:rPr kumimoji="0" lang="en-US" sz="18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December 11-15, 2023</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Calibri" panose="020F0502020204030204"/>
                <a:cs typeface="Calibri" panose="020F0502020204030204"/>
              </a:rPr>
              <a:t>Agenda Item: 9.1.1.2</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EBF2D8B-62D3-15BF-C013-04C931053521}"/>
              </a:ext>
            </a:extLst>
          </p:cNvPr>
          <p:cNvSpPr txBox="1"/>
          <p:nvPr/>
        </p:nvSpPr>
        <p:spPr>
          <a:xfrm>
            <a:off x="10007073" y="207347"/>
            <a:ext cx="1828093"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424242"/>
                </a:solidFill>
                <a:effectLst/>
                <a:uLnTx/>
                <a:uFillTx/>
                <a:latin typeface="Segoe UI"/>
                <a:ea typeface="+mn-ea"/>
                <a:cs typeface="Segoe UI"/>
              </a:rPr>
              <a:t>RP-233502</a:t>
            </a:r>
            <a:endParaRPr kumimoji="0" lang="en-US" sz="24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pic>
        <p:nvPicPr>
          <p:cNvPr id="17" name="Picture 16">
            <a:extLst>
              <a:ext uri="{FF2B5EF4-FFF2-40B4-BE49-F238E27FC236}">
                <a16:creationId xmlns:a16="http://schemas.microsoft.com/office/drawing/2014/main" id="{12FC3C76-984A-6EFE-4629-C50D2C091C8C}"/>
              </a:ext>
            </a:extLst>
          </p:cNvPr>
          <p:cNvPicPr>
            <a:picLocks noChangeAspect="1"/>
          </p:cNvPicPr>
          <p:nvPr/>
        </p:nvPicPr>
        <p:blipFill>
          <a:blip r:embed="rId2" cstate="print">
            <a:duotone>
              <a:prstClr val="black"/>
              <a:schemeClr val="accent1">
                <a:tint val="45000"/>
                <a:satMod val="400000"/>
              </a:schemeClr>
            </a:duotone>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val="0"/>
              </a:ext>
            </a:extLst>
          </a:blip>
          <a:stretch>
            <a:fillRect/>
          </a:stretch>
        </p:blipFill>
        <p:spPr>
          <a:xfrm>
            <a:off x="4999291" y="153511"/>
            <a:ext cx="1828093" cy="769264"/>
          </a:xfrm>
          <a:prstGeom prst="rect">
            <a:avLst/>
          </a:prstGeom>
        </p:spPr>
      </p:pic>
      <p:sp>
        <p:nvSpPr>
          <p:cNvPr id="3" name="TextBox 2">
            <a:extLst>
              <a:ext uri="{FF2B5EF4-FFF2-40B4-BE49-F238E27FC236}">
                <a16:creationId xmlns:a16="http://schemas.microsoft.com/office/drawing/2014/main" id="{92270222-A9CA-1C9B-2AD0-3BD837D5EC32}"/>
              </a:ext>
            </a:extLst>
          </p:cNvPr>
          <p:cNvSpPr txBox="1"/>
          <p:nvPr/>
        </p:nvSpPr>
        <p:spPr>
          <a:xfrm>
            <a:off x="3051620" y="4763643"/>
            <a:ext cx="6096000" cy="369332"/>
          </a:xfrm>
          <a:prstGeom prst="rect">
            <a:avLst/>
          </a:prstGeom>
          <a:noFill/>
        </p:spPr>
        <p:txBody>
          <a:bodyPr wrap="square">
            <a:spAutoFit/>
          </a:bodyPr>
          <a:lstStyle/>
          <a:p>
            <a:pPr algn="ctr">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Sourced by</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CEWiT, </a:t>
            </a:r>
            <a:r>
              <a:rPr lang="en-US" b="1" dirty="0">
                <a:solidFill>
                  <a:prstClr val="black"/>
                </a:solidFill>
                <a:latin typeface="Calibri" panose="020F0502020204030204"/>
              </a:rPr>
              <a:t>IIT-K</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Tejas</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Networks</a:t>
            </a:r>
          </a:p>
        </p:txBody>
      </p:sp>
    </p:spTree>
    <p:extLst>
      <p:ext uri="{BB962C8B-B14F-4D97-AF65-F5344CB8AC3E}">
        <p14:creationId xmlns:p14="http://schemas.microsoft.com/office/powerpoint/2010/main" val="32630007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7F9430F4-E819-89CE-390A-CCD2D8F1937C}"/>
              </a:ext>
            </a:extLst>
          </p:cNvPr>
          <p:cNvSpPr txBox="1"/>
          <p:nvPr/>
        </p:nvSpPr>
        <p:spPr>
          <a:xfrm>
            <a:off x="838200" y="1929384"/>
            <a:ext cx="10515600" cy="4251960"/>
          </a:xfrm>
          <a:prstGeom prst="rect">
            <a:avLst/>
          </a:prstGeom>
        </p:spPr>
        <p:txBody>
          <a:bodyPr vert="horz" lIns="91440" tIns="45720" rIns="91440" bIns="45720" rtlCol="0">
            <a:normAutofit/>
          </a:bodyPr>
          <a:lstStyle/>
          <a:p>
            <a:pPr marL="533368" lvl="1" indent="-228600">
              <a:lnSpc>
                <a:spcPct val="90000"/>
              </a:lnSpc>
              <a:spcBef>
                <a:spcPts val="0"/>
              </a:spcBef>
              <a:spcAft>
                <a:spcPts val="800"/>
              </a:spcAft>
              <a:buFont typeface="Arial" panose="020B0604020202020204" pitchFamily="34" charset="0"/>
              <a:buChar char="•"/>
            </a:pPr>
            <a:r>
              <a:rPr lang="en-US" sz="1200" b="1" dirty="0">
                <a:effectLst/>
              </a:rPr>
              <a:t>Enhancements to CSI framework to support &gt; 32 (64/128) CSI-RS ports</a:t>
            </a:r>
            <a:endParaRPr lang="en-US" sz="1200" dirty="0">
              <a:effectLst/>
            </a:endParaRPr>
          </a:p>
          <a:p>
            <a:pPr marL="990568" lvl="1" indent="-228600">
              <a:lnSpc>
                <a:spcPct val="90000"/>
              </a:lnSpc>
              <a:spcBef>
                <a:spcPts val="0"/>
              </a:spcBef>
              <a:spcAft>
                <a:spcPts val="800"/>
              </a:spcAft>
              <a:buFont typeface="Arial" panose="020B0604020202020204" pitchFamily="34" charset="0"/>
              <a:buChar char="•"/>
            </a:pPr>
            <a:r>
              <a:rPr lang="en-US" sz="1200" dirty="0">
                <a:effectLst/>
              </a:rPr>
              <a:t>Objective 1: Type I codebook enhancements to support &gt; 32 CSI-RS ports</a:t>
            </a:r>
          </a:p>
          <a:p>
            <a:pPr marL="990568" lvl="1" indent="-228600">
              <a:lnSpc>
                <a:spcPct val="90000"/>
              </a:lnSpc>
              <a:spcBef>
                <a:spcPts val="0"/>
              </a:spcBef>
              <a:spcAft>
                <a:spcPts val="800"/>
              </a:spcAft>
              <a:buFont typeface="Arial" panose="020B0604020202020204" pitchFamily="34" charset="0"/>
              <a:buChar char="•"/>
            </a:pPr>
            <a:r>
              <a:rPr lang="en-US" sz="1200" dirty="0">
                <a:effectLst/>
              </a:rPr>
              <a:t>Objective 2: Type II codebook enhancements to support &gt; 32 CSI-RS ports</a:t>
            </a:r>
          </a:p>
          <a:p>
            <a:pPr marL="990568" lvl="1" indent="-228600">
              <a:lnSpc>
                <a:spcPct val="90000"/>
              </a:lnSpc>
              <a:spcBef>
                <a:spcPts val="0"/>
              </a:spcBef>
              <a:spcAft>
                <a:spcPts val="800"/>
              </a:spcAft>
              <a:buFont typeface="Arial" panose="020B0604020202020204" pitchFamily="34" charset="0"/>
              <a:buChar char="•"/>
            </a:pPr>
            <a:r>
              <a:rPr lang="en-US" sz="1200" dirty="0">
                <a:effectLst/>
              </a:rPr>
              <a:t>Objective 3: Hybrid beamforming enhancements (CRI based reporting enhancements)</a:t>
            </a:r>
          </a:p>
          <a:p>
            <a:pPr marL="990568" lvl="1" indent="-228600">
              <a:lnSpc>
                <a:spcPct val="90000"/>
              </a:lnSpc>
              <a:spcBef>
                <a:spcPts val="0"/>
              </a:spcBef>
              <a:spcAft>
                <a:spcPts val="800"/>
              </a:spcAft>
              <a:buFont typeface="Arial" panose="020B0604020202020204" pitchFamily="34" charset="0"/>
              <a:buChar char="•"/>
            </a:pPr>
            <a:r>
              <a:rPr lang="en-US" sz="1200" dirty="0">
                <a:effectLst/>
              </a:rPr>
              <a:t>Note 1: Extension of legacy codebooks and legacy CSI-RS resources</a:t>
            </a:r>
          </a:p>
          <a:p>
            <a:pPr marL="990568" lvl="1" indent="-228600">
              <a:lnSpc>
                <a:spcPct val="90000"/>
              </a:lnSpc>
              <a:spcBef>
                <a:spcPts val="0"/>
              </a:spcBef>
              <a:spcAft>
                <a:spcPts val="800"/>
              </a:spcAft>
              <a:buFont typeface="Arial" panose="020B0604020202020204" pitchFamily="34" charset="0"/>
              <a:buChar char="•"/>
            </a:pPr>
            <a:r>
              <a:rPr lang="en-US" sz="1200" dirty="0">
                <a:effectLst/>
              </a:rPr>
              <a:t>Note 2: Objective 3 may require further study or clarification.</a:t>
            </a:r>
          </a:p>
          <a:p>
            <a:pPr marL="533368" lvl="1" indent="-228600">
              <a:lnSpc>
                <a:spcPct val="90000"/>
              </a:lnSpc>
              <a:spcBef>
                <a:spcPts val="0"/>
              </a:spcBef>
              <a:spcAft>
                <a:spcPts val="800"/>
              </a:spcAft>
              <a:buFont typeface="Arial" panose="020B0604020202020204" pitchFamily="34" charset="0"/>
              <a:buChar char="•"/>
            </a:pPr>
            <a:r>
              <a:rPr lang="en-US" sz="1200" b="1" dirty="0">
                <a:effectLst/>
              </a:rPr>
              <a:t>Enhancement for asymmetric downlink S-TRP/UL M-TRP scenario assuming intra-band intra-cell non-co-located M-TRP scenarios without changing existing cell definition or defining a new cell</a:t>
            </a:r>
            <a:endParaRPr lang="en-US" sz="1200" dirty="0">
              <a:effectLst/>
            </a:endParaRPr>
          </a:p>
          <a:p>
            <a:pPr marL="990568" lvl="1" indent="-228600">
              <a:lnSpc>
                <a:spcPct val="90000"/>
              </a:lnSpc>
              <a:spcBef>
                <a:spcPts val="0"/>
              </a:spcBef>
              <a:spcAft>
                <a:spcPts val="800"/>
              </a:spcAft>
              <a:buFont typeface="Arial" panose="020B0604020202020204" pitchFamily="34" charset="0"/>
              <a:buChar char="•"/>
            </a:pPr>
            <a:r>
              <a:rPr lang="en-US" sz="1200" dirty="0">
                <a:effectLst/>
              </a:rPr>
              <a:t>Objective 1: Extension of Rel-18 2TA </a:t>
            </a:r>
            <a:r>
              <a:rPr lang="en-US" sz="1200" dirty="0" err="1">
                <a:effectLst/>
              </a:rPr>
              <a:t>mDCI</a:t>
            </a:r>
            <a:r>
              <a:rPr lang="en-US" sz="1200" dirty="0">
                <a:effectLst/>
              </a:rPr>
              <a:t> to </a:t>
            </a:r>
            <a:r>
              <a:rPr lang="en-US" sz="1200" dirty="0" err="1">
                <a:effectLst/>
              </a:rPr>
              <a:t>sDCI</a:t>
            </a:r>
            <a:r>
              <a:rPr lang="en-US" sz="1200" dirty="0">
                <a:effectLst/>
              </a:rPr>
              <a:t> assuming legacy PRACH resources</a:t>
            </a:r>
          </a:p>
          <a:p>
            <a:pPr marL="990568" lvl="1" indent="-228600">
              <a:lnSpc>
                <a:spcPct val="90000"/>
              </a:lnSpc>
              <a:spcBef>
                <a:spcPts val="0"/>
              </a:spcBef>
              <a:spcAft>
                <a:spcPts val="800"/>
              </a:spcAft>
              <a:buFont typeface="Arial" panose="020B0604020202020204" pitchFamily="34" charset="0"/>
              <a:buChar char="•"/>
            </a:pPr>
            <a:r>
              <a:rPr lang="en-US" sz="1200" dirty="0">
                <a:effectLst/>
              </a:rPr>
              <a:t>Objective 2: Separate UL power control for SRS only to downlink S-TRP from SRS to UL M-TRP and introduce path loss measurement to uplink M-TRP</a:t>
            </a:r>
          </a:p>
          <a:p>
            <a:pPr marL="533368" lvl="1" indent="-228600">
              <a:lnSpc>
                <a:spcPct val="90000"/>
              </a:lnSpc>
              <a:spcBef>
                <a:spcPts val="0"/>
              </a:spcBef>
              <a:spcAft>
                <a:spcPts val="800"/>
              </a:spcAft>
              <a:buFont typeface="Arial" panose="020B0604020202020204" pitchFamily="34" charset="0"/>
              <a:buChar char="•"/>
            </a:pPr>
            <a:r>
              <a:rPr lang="en-US" sz="1200" b="1" dirty="0">
                <a:effectLst/>
              </a:rPr>
              <a:t>CJT/DL multi-TRP enhancements</a:t>
            </a:r>
            <a:endParaRPr lang="en-US" sz="1200" dirty="0">
              <a:effectLst/>
            </a:endParaRPr>
          </a:p>
          <a:p>
            <a:pPr marL="990568" lvl="1" indent="-228600">
              <a:lnSpc>
                <a:spcPct val="90000"/>
              </a:lnSpc>
              <a:spcBef>
                <a:spcPts val="0"/>
              </a:spcBef>
              <a:spcAft>
                <a:spcPts val="800"/>
              </a:spcAft>
              <a:buFont typeface="Arial" panose="020B0604020202020204" pitchFamily="34" charset="0"/>
              <a:buChar char="•"/>
            </a:pPr>
            <a:r>
              <a:rPr lang="en-US" sz="1200" dirty="0">
                <a:effectLst/>
              </a:rPr>
              <a:t>Objective 1: UE-assisted calibration reporting of delay and frequency/phase offsets for CJT with non-ideal synchronization and backhaul</a:t>
            </a:r>
          </a:p>
          <a:p>
            <a:pPr marL="990568" lvl="1" indent="-228600">
              <a:lnSpc>
                <a:spcPct val="90000"/>
              </a:lnSpc>
              <a:spcBef>
                <a:spcPts val="0"/>
              </a:spcBef>
              <a:spcAft>
                <a:spcPts val="800"/>
              </a:spcAft>
              <a:buFont typeface="Arial" panose="020B0604020202020204" pitchFamily="34" charset="0"/>
              <a:buChar char="•"/>
            </a:pPr>
            <a:r>
              <a:rPr lang="en-US" sz="1200" dirty="0">
                <a:effectLst/>
              </a:rPr>
              <a:t>Note: Assume legacy CSI-RS design and standalone aperiodic reporting on PUSCH.</a:t>
            </a:r>
          </a:p>
          <a:p>
            <a:pPr marL="533368" lvl="1" indent="-228600">
              <a:lnSpc>
                <a:spcPct val="90000"/>
              </a:lnSpc>
              <a:spcBef>
                <a:spcPts val="0"/>
              </a:spcBef>
              <a:spcAft>
                <a:spcPts val="800"/>
              </a:spcAft>
              <a:buFont typeface="Arial" panose="020B0604020202020204" pitchFamily="34" charset="0"/>
              <a:buChar char="•"/>
            </a:pPr>
            <a:r>
              <a:rPr lang="en-US" sz="1200" b="1" dirty="0">
                <a:effectLst/>
              </a:rPr>
              <a:t>Beam management enhancements to reduce overhead/latency through UE-initiated/event-driven beam management</a:t>
            </a:r>
            <a:endParaRPr lang="en-US" sz="1200" dirty="0">
              <a:effectLst/>
            </a:endParaRPr>
          </a:p>
          <a:p>
            <a:pPr marL="990568" lvl="1" indent="-228600">
              <a:lnSpc>
                <a:spcPct val="90000"/>
              </a:lnSpc>
              <a:spcBef>
                <a:spcPts val="0"/>
              </a:spcBef>
              <a:spcAft>
                <a:spcPts val="800"/>
              </a:spcAft>
              <a:buFont typeface="Arial" panose="020B0604020202020204" pitchFamily="34" charset="0"/>
              <a:buChar char="•"/>
            </a:pPr>
            <a:r>
              <a:rPr lang="en-US" sz="1200" dirty="0">
                <a:effectLst/>
              </a:rPr>
              <a:t>Objective 1. </a:t>
            </a:r>
            <a:r>
              <a:rPr lang="en-US" sz="1200" dirty="0" err="1">
                <a:effectLst/>
              </a:rPr>
              <a:t>Signalling</a:t>
            </a:r>
            <a:r>
              <a:rPr lang="en-US" sz="1200" dirty="0">
                <a:effectLst/>
              </a:rPr>
              <a:t>/mechanism to facilitate UE-initiated beam management procedure including UE-initiated beam reporting</a:t>
            </a:r>
            <a:r>
              <a:rPr lang="en-US" sz="1200" dirty="0"/>
              <a:t>/[</a:t>
            </a:r>
            <a:r>
              <a:rPr lang="en-US" sz="1200" dirty="0">
                <a:effectLst/>
              </a:rPr>
              <a:t>switch]</a:t>
            </a:r>
          </a:p>
          <a:p>
            <a:pPr marL="990568" lvl="1" indent="-228600">
              <a:lnSpc>
                <a:spcPct val="90000"/>
              </a:lnSpc>
              <a:spcBef>
                <a:spcPts val="0"/>
              </a:spcBef>
              <a:spcAft>
                <a:spcPts val="800"/>
              </a:spcAft>
              <a:buFont typeface="Arial" panose="020B0604020202020204" pitchFamily="34" charset="0"/>
              <a:buChar char="•"/>
            </a:pPr>
            <a:endParaRPr lang="en-US" sz="1200" dirty="0">
              <a:effectLst/>
            </a:endParaRPr>
          </a:p>
        </p:txBody>
      </p:sp>
      <p:sp>
        <p:nvSpPr>
          <p:cNvPr id="5" name="TextBox 4">
            <a:extLst>
              <a:ext uri="{FF2B5EF4-FFF2-40B4-BE49-F238E27FC236}">
                <a16:creationId xmlns:a16="http://schemas.microsoft.com/office/drawing/2014/main" id="{B7F1C872-B4EB-7092-A16B-B31B3878F137}"/>
              </a:ext>
            </a:extLst>
          </p:cNvPr>
          <p:cNvSpPr txBox="1"/>
          <p:nvPr/>
        </p:nvSpPr>
        <p:spPr>
          <a:xfrm>
            <a:off x="7881257" y="5995295"/>
            <a:ext cx="2841172" cy="369332"/>
          </a:xfrm>
          <a:prstGeom prst="rect">
            <a:avLst/>
          </a:prstGeom>
          <a:noFill/>
        </p:spPr>
        <p:txBody>
          <a:bodyPr wrap="square">
            <a:spAutoFit/>
          </a:bodyPr>
          <a:lstStyle/>
          <a:p>
            <a:pPr>
              <a:spcAft>
                <a:spcPts val="600"/>
              </a:spcAft>
            </a:pPr>
            <a:r>
              <a:rPr lang="en-US">
                <a:latin typeface="TimesNewRomanPSMT"/>
              </a:rPr>
              <a:t>References: RP-232745 </a:t>
            </a:r>
            <a:endParaRPr lang="en-IN"/>
          </a:p>
        </p:txBody>
      </p:sp>
      <p:sp>
        <p:nvSpPr>
          <p:cNvPr id="6" name="TextBox 5">
            <a:extLst>
              <a:ext uri="{FF2B5EF4-FFF2-40B4-BE49-F238E27FC236}">
                <a16:creationId xmlns:a16="http://schemas.microsoft.com/office/drawing/2014/main" id="{8B2251D0-DF07-1C0E-50BA-1700D2D4550D}"/>
              </a:ext>
            </a:extLst>
          </p:cNvPr>
          <p:cNvSpPr txBox="1"/>
          <p:nvPr/>
        </p:nvSpPr>
        <p:spPr>
          <a:xfrm>
            <a:off x="669036" y="797319"/>
            <a:ext cx="6096000" cy="646331"/>
          </a:xfrm>
          <a:prstGeom prst="rect">
            <a:avLst/>
          </a:prstGeom>
          <a:noFill/>
        </p:spPr>
        <p:txBody>
          <a:bodyPr wrap="square">
            <a:spAutoFit/>
          </a:bodyPr>
          <a:lstStyle/>
          <a:p>
            <a:r>
              <a:rPr lang="en-US" sz="3600" dirty="0"/>
              <a:t>Summary</a:t>
            </a:r>
          </a:p>
        </p:txBody>
      </p:sp>
    </p:spTree>
    <p:extLst>
      <p:ext uri="{BB962C8B-B14F-4D97-AF65-F5344CB8AC3E}">
        <p14:creationId xmlns:p14="http://schemas.microsoft.com/office/powerpoint/2010/main" val="2346546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364EB5D9-03BD-BA40-0039-ADC0A2E2AA6C}"/>
              </a:ext>
            </a:extLst>
          </p:cNvPr>
          <p:cNvSpPr txBox="1"/>
          <p:nvPr/>
        </p:nvSpPr>
        <p:spPr>
          <a:xfrm>
            <a:off x="686834" y="1153572"/>
            <a:ext cx="3200400" cy="4461163"/>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400" b="1" kern="1200">
                <a:solidFill>
                  <a:srgbClr val="FFFFFF"/>
                </a:solidFill>
                <a:latin typeface="+mj-lt"/>
                <a:ea typeface="+mj-ea"/>
                <a:cs typeface="+mj-cs"/>
              </a:rPr>
              <a:t>Extension of CSI-RS Ports</a:t>
            </a:r>
          </a:p>
        </p:txBody>
      </p:sp>
      <p:sp>
        <p:nvSpPr>
          <p:cNvPr id="16" name="Arc 15">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TextBox 2">
            <a:extLst>
              <a:ext uri="{FF2B5EF4-FFF2-40B4-BE49-F238E27FC236}">
                <a16:creationId xmlns:a16="http://schemas.microsoft.com/office/drawing/2014/main" id="{9C735BCF-F7F4-582C-F90D-00EA95360520}"/>
              </a:ext>
            </a:extLst>
          </p:cNvPr>
          <p:cNvSpPr txBox="1"/>
          <p:nvPr/>
        </p:nvSpPr>
        <p:spPr>
          <a:xfrm>
            <a:off x="4447308" y="591344"/>
            <a:ext cx="6906491" cy="5585619"/>
          </a:xfrm>
          <a:prstGeom prst="rect">
            <a:avLst/>
          </a:prstGeom>
        </p:spPr>
        <p:txBody>
          <a:bodyPr vert="horz" lIns="91440" tIns="45720" rIns="91440" bIns="45720" rtlCol="0" anchor="ctr">
            <a:normAutofit/>
          </a:bodyPr>
          <a:lstStyle/>
          <a:p>
            <a:pPr>
              <a:lnSpc>
                <a:spcPct val="90000"/>
              </a:lnSpc>
              <a:spcAft>
                <a:spcPts val="600"/>
              </a:spcAft>
            </a:pPr>
            <a:endParaRPr lang="en-US" dirty="0"/>
          </a:p>
          <a:p>
            <a:pPr marL="342900" indent="-285750">
              <a:lnSpc>
                <a:spcPct val="90000"/>
              </a:lnSpc>
              <a:spcAft>
                <a:spcPts val="600"/>
              </a:spcAft>
              <a:buFont typeface="Wingdings" panose="05000000000000000000" pitchFamily="2" charset="2"/>
              <a:buChar char="Ø"/>
            </a:pPr>
            <a:r>
              <a:rPr lang="en-US" dirty="0"/>
              <a:t>Enabling the support of CSI-RS transmission with increased number of ports and without increasing the CSI-RS overhead per port (1RE/RB per port according to the current specification) </a:t>
            </a:r>
          </a:p>
          <a:p>
            <a:pPr marL="742950" lvl="1" indent="-228600">
              <a:lnSpc>
                <a:spcPct val="90000"/>
              </a:lnSpc>
              <a:spcAft>
                <a:spcPts val="600"/>
              </a:spcAft>
              <a:buFont typeface="Arial" panose="020B0604020202020204" pitchFamily="34" charset="0"/>
              <a:buChar char="•"/>
            </a:pPr>
            <a:r>
              <a:rPr lang="en-US" dirty="0"/>
              <a:t>Support of CSI-RS </a:t>
            </a:r>
            <a:r>
              <a:rPr lang="en-US"/>
              <a:t>transmission up to </a:t>
            </a:r>
            <a:r>
              <a:rPr lang="en-US" dirty="0"/>
              <a:t>128 ports</a:t>
            </a:r>
          </a:p>
          <a:p>
            <a:pPr marL="342900" indent="-285750">
              <a:lnSpc>
                <a:spcPct val="90000"/>
              </a:lnSpc>
              <a:spcAft>
                <a:spcPts val="600"/>
              </a:spcAft>
              <a:buFont typeface="Wingdings" panose="05000000000000000000" pitchFamily="2" charset="2"/>
              <a:buChar char="Ø"/>
            </a:pPr>
            <a:r>
              <a:rPr lang="en-US" dirty="0"/>
              <a:t>Providing the required codebook support for the enhanced CSI-RS ports by reusing/refining the existing codebook structures</a:t>
            </a:r>
          </a:p>
          <a:p>
            <a:pPr marL="742950" lvl="1" indent="-228600">
              <a:lnSpc>
                <a:spcPct val="90000"/>
              </a:lnSpc>
              <a:spcAft>
                <a:spcPts val="600"/>
              </a:spcAft>
              <a:buFont typeface="Arial" panose="020B0604020202020204" pitchFamily="34" charset="0"/>
              <a:buChar char="•"/>
            </a:pPr>
            <a:r>
              <a:rPr lang="en-US" dirty="0"/>
              <a:t>Study and specify at least one of </a:t>
            </a:r>
          </a:p>
          <a:p>
            <a:pPr marL="1257300" lvl="2" indent="-285750">
              <a:lnSpc>
                <a:spcPct val="90000"/>
              </a:lnSpc>
              <a:spcAft>
                <a:spcPts val="600"/>
              </a:spcAft>
              <a:buFont typeface="Courier New" panose="02070309020205020404" pitchFamily="49" charset="0"/>
              <a:buChar char="o"/>
            </a:pPr>
            <a:r>
              <a:rPr lang="en-US" sz="1600" dirty="0"/>
              <a:t>Type-1 based CSI-RS reporting for the increased number of ports</a:t>
            </a:r>
          </a:p>
          <a:p>
            <a:pPr marL="1257300" lvl="2" indent="-285750">
              <a:lnSpc>
                <a:spcPct val="90000"/>
              </a:lnSpc>
              <a:spcAft>
                <a:spcPts val="600"/>
              </a:spcAft>
              <a:buFont typeface="Courier New" panose="02070309020205020404" pitchFamily="49" charset="0"/>
              <a:buChar char="o"/>
            </a:pPr>
            <a:r>
              <a:rPr lang="en-US" sz="1600" dirty="0"/>
              <a:t>e-Type-2 based CSI-RS reporting for the increased number of ports</a:t>
            </a:r>
          </a:p>
          <a:p>
            <a:pPr marL="1257300" lvl="2" indent="-285750">
              <a:lnSpc>
                <a:spcPct val="90000"/>
              </a:lnSpc>
              <a:spcAft>
                <a:spcPts val="600"/>
              </a:spcAft>
              <a:buFont typeface="Courier New" panose="02070309020205020404" pitchFamily="49" charset="0"/>
              <a:buChar char="o"/>
            </a:pPr>
            <a:r>
              <a:rPr lang="en-US" sz="1600" dirty="0"/>
              <a:t>CJT Type-2 based CSI-RS reporting for the increased number of ports</a:t>
            </a:r>
          </a:p>
          <a:p>
            <a:pPr marL="742950" lvl="1" indent="-228600">
              <a:lnSpc>
                <a:spcPct val="90000"/>
              </a:lnSpc>
              <a:spcAft>
                <a:spcPts val="600"/>
              </a:spcAft>
              <a:buFont typeface="Arial" panose="020B0604020202020204" pitchFamily="34" charset="0"/>
              <a:buChar char="•"/>
            </a:pPr>
            <a:r>
              <a:rPr lang="en-US" dirty="0"/>
              <a:t>No need for introducing a new codebook structure</a:t>
            </a:r>
          </a:p>
        </p:txBody>
      </p:sp>
    </p:spTree>
    <p:extLst>
      <p:ext uri="{BB962C8B-B14F-4D97-AF65-F5344CB8AC3E}">
        <p14:creationId xmlns:p14="http://schemas.microsoft.com/office/powerpoint/2010/main" val="952338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Isosceles Triangle 2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364EB5D9-03BD-BA40-0039-ADC0A2E2AA6C}"/>
              </a:ext>
            </a:extLst>
          </p:cNvPr>
          <p:cNvSpPr txBox="1"/>
          <p:nvPr/>
        </p:nvSpPr>
        <p:spPr>
          <a:xfrm>
            <a:off x="3485987" y="763696"/>
            <a:ext cx="3849464" cy="516156"/>
          </a:xfrm>
          <a:prstGeom prst="rect">
            <a:avLst/>
          </a:prstGeom>
          <a:noFill/>
        </p:spPr>
        <p:txBody>
          <a:bodyPr wrap="square" rtlCol="0">
            <a:spAutoFit/>
          </a:bodyPr>
          <a:lstStyle/>
          <a:p>
            <a:pPr algn="ctr" defTabSz="896112">
              <a:spcAft>
                <a:spcPts val="600"/>
              </a:spcAft>
            </a:pPr>
            <a:r>
              <a:rPr lang="en-US" sz="2744" b="1" kern="1200">
                <a:solidFill>
                  <a:schemeClr val="tx1"/>
                </a:solidFill>
                <a:latin typeface="+mn-lt"/>
                <a:ea typeface="+mn-ea"/>
                <a:cs typeface="+mn-cs"/>
              </a:rPr>
              <a:t>Extension of CSI-RS Ports</a:t>
            </a:r>
            <a:endParaRPr lang="en-US" sz="2800" b="1"/>
          </a:p>
        </p:txBody>
      </p:sp>
      <p:sp>
        <p:nvSpPr>
          <p:cNvPr id="4" name="Rectangle: Rounded Corners 3">
            <a:extLst>
              <a:ext uri="{FF2B5EF4-FFF2-40B4-BE49-F238E27FC236}">
                <a16:creationId xmlns:a16="http://schemas.microsoft.com/office/drawing/2014/main" id="{B381394D-AD68-2CE7-48CF-236AEA87127F}"/>
              </a:ext>
            </a:extLst>
          </p:cNvPr>
          <p:cNvSpPr/>
          <p:nvPr/>
        </p:nvSpPr>
        <p:spPr>
          <a:xfrm>
            <a:off x="643467" y="1688917"/>
            <a:ext cx="3199145" cy="3590739"/>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defTabSz="896112">
              <a:spcAft>
                <a:spcPts val="600"/>
              </a:spcAft>
            </a:pPr>
            <a:r>
              <a:rPr lang="en-US" sz="1764" b="1" kern="1200" dirty="0">
                <a:solidFill>
                  <a:schemeClr val="tx1"/>
                </a:solidFill>
                <a:latin typeface="+mn-lt"/>
                <a:ea typeface="+mn-ea"/>
                <a:cs typeface="+mn-cs"/>
              </a:rPr>
              <a:t>Type-1 (Rel15) Extension</a:t>
            </a:r>
          </a:p>
          <a:p>
            <a:pPr algn="ctr" defTabSz="896112">
              <a:spcAft>
                <a:spcPts val="600"/>
              </a:spcAft>
            </a:pPr>
            <a:endParaRPr lang="en-US" sz="1764" kern="1200" dirty="0">
              <a:solidFill>
                <a:schemeClr val="tx1"/>
              </a:solidFill>
              <a:latin typeface="+mn-lt"/>
              <a:ea typeface="+mn-ea"/>
              <a:cs typeface="+mn-cs"/>
            </a:endParaRPr>
          </a:p>
          <a:p>
            <a:pPr defTabSz="896112">
              <a:spcAft>
                <a:spcPts val="600"/>
              </a:spcAft>
            </a:pPr>
            <a:r>
              <a:rPr lang="en-US" sz="1764" kern="1200" dirty="0">
                <a:solidFill>
                  <a:schemeClr val="tx1"/>
                </a:solidFill>
                <a:latin typeface="+mn-lt"/>
                <a:ea typeface="+mn-ea"/>
                <a:cs typeface="+mn-cs"/>
              </a:rPr>
              <a:t>Advantages:</a:t>
            </a:r>
          </a:p>
          <a:p>
            <a:pPr marL="280035" indent="-280035" defTabSz="896112">
              <a:spcAft>
                <a:spcPts val="600"/>
              </a:spcAft>
              <a:buFont typeface="Calibri" panose="020F0502020204030204" pitchFamily="34" charset="0"/>
              <a:buChar char="-"/>
            </a:pPr>
            <a:r>
              <a:rPr lang="en-US" sz="1764" kern="1200" dirty="0">
                <a:solidFill>
                  <a:schemeClr val="tx1"/>
                </a:solidFill>
                <a:latin typeface="+mn-lt"/>
                <a:ea typeface="+mn-ea"/>
                <a:cs typeface="+mn-cs"/>
              </a:rPr>
              <a:t>Low Overhead</a:t>
            </a:r>
          </a:p>
          <a:p>
            <a:pPr marL="280035" indent="-280035" defTabSz="896112">
              <a:spcAft>
                <a:spcPts val="600"/>
              </a:spcAft>
              <a:buFont typeface="Calibri" panose="020F0502020204030204" pitchFamily="34" charset="0"/>
              <a:buChar char="-"/>
            </a:pPr>
            <a:r>
              <a:rPr lang="en-US" sz="1764" kern="1200" dirty="0">
                <a:solidFill>
                  <a:schemeClr val="tx1"/>
                </a:solidFill>
                <a:latin typeface="+mn-lt"/>
                <a:ea typeface="+mn-ea"/>
                <a:cs typeface="+mn-cs"/>
              </a:rPr>
              <a:t>Low Spec impact</a:t>
            </a:r>
          </a:p>
          <a:p>
            <a:pPr marL="280035" indent="-280035" defTabSz="896112">
              <a:spcAft>
                <a:spcPts val="600"/>
              </a:spcAft>
              <a:buFont typeface="Calibri" panose="020F0502020204030204" pitchFamily="34" charset="0"/>
              <a:buChar char="-"/>
            </a:pPr>
            <a:r>
              <a:rPr lang="en-US" sz="1764" kern="1200" dirty="0">
                <a:solidFill>
                  <a:schemeClr val="tx1"/>
                </a:solidFill>
                <a:latin typeface="+mn-lt"/>
                <a:ea typeface="+mn-ea"/>
                <a:cs typeface="+mn-cs"/>
              </a:rPr>
              <a:t>Lower computational complexity</a:t>
            </a:r>
          </a:p>
          <a:p>
            <a:pPr defTabSz="896112">
              <a:spcAft>
                <a:spcPts val="600"/>
              </a:spcAft>
            </a:pPr>
            <a:r>
              <a:rPr lang="en-US" sz="1764" kern="1200" dirty="0">
                <a:solidFill>
                  <a:schemeClr val="tx1"/>
                </a:solidFill>
                <a:latin typeface="+mn-lt"/>
                <a:ea typeface="+mn-ea"/>
                <a:cs typeface="+mn-cs"/>
              </a:rPr>
              <a:t>Disadvantages</a:t>
            </a:r>
          </a:p>
          <a:p>
            <a:pPr marL="280035" indent="-280035" defTabSz="896112">
              <a:spcAft>
                <a:spcPts val="600"/>
              </a:spcAft>
              <a:buFont typeface="Calibri" panose="020F0502020204030204" pitchFamily="34" charset="0"/>
              <a:buChar char="-"/>
            </a:pPr>
            <a:r>
              <a:rPr lang="en-US" sz="1764" kern="1200" dirty="0">
                <a:solidFill>
                  <a:schemeClr val="tx1"/>
                </a:solidFill>
                <a:latin typeface="+mn-lt"/>
                <a:ea typeface="+mn-ea"/>
                <a:cs typeface="+mn-cs"/>
              </a:rPr>
              <a:t>Performance compared to Type-2</a:t>
            </a:r>
            <a:endParaRPr lang="en-US" dirty="0">
              <a:solidFill>
                <a:schemeClr val="tx1"/>
              </a:solidFill>
            </a:endParaRPr>
          </a:p>
        </p:txBody>
      </p:sp>
      <p:sp>
        <p:nvSpPr>
          <p:cNvPr id="5" name="Rectangle: Rounded Corners 4">
            <a:extLst>
              <a:ext uri="{FF2B5EF4-FFF2-40B4-BE49-F238E27FC236}">
                <a16:creationId xmlns:a16="http://schemas.microsoft.com/office/drawing/2014/main" id="{96D3A85A-CF71-EBB7-0B00-94056AA51660}"/>
              </a:ext>
            </a:extLst>
          </p:cNvPr>
          <p:cNvSpPr/>
          <p:nvPr/>
        </p:nvSpPr>
        <p:spPr>
          <a:xfrm>
            <a:off x="4496428" y="1688918"/>
            <a:ext cx="3199145" cy="4026082"/>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defTabSz="896112">
              <a:spcAft>
                <a:spcPts val="600"/>
              </a:spcAft>
            </a:pPr>
            <a:r>
              <a:rPr lang="en-US" sz="1764" b="1" kern="1200" dirty="0">
                <a:solidFill>
                  <a:schemeClr val="tx1"/>
                </a:solidFill>
                <a:latin typeface="+mn-lt"/>
                <a:ea typeface="+mn-ea"/>
                <a:cs typeface="+mn-cs"/>
              </a:rPr>
              <a:t>eType-2 (Rel16) Extension</a:t>
            </a:r>
          </a:p>
          <a:p>
            <a:pPr defTabSz="896112">
              <a:spcAft>
                <a:spcPts val="600"/>
              </a:spcAft>
            </a:pPr>
            <a:endParaRPr lang="en-US" sz="1764" kern="1200" dirty="0">
              <a:solidFill>
                <a:schemeClr val="tx1"/>
              </a:solidFill>
              <a:latin typeface="+mn-lt"/>
              <a:ea typeface="+mn-ea"/>
              <a:cs typeface="+mn-cs"/>
            </a:endParaRPr>
          </a:p>
          <a:p>
            <a:pPr defTabSz="896112">
              <a:spcAft>
                <a:spcPts val="600"/>
              </a:spcAft>
            </a:pPr>
            <a:r>
              <a:rPr lang="en-US" sz="1764" kern="1200" dirty="0">
                <a:solidFill>
                  <a:schemeClr val="tx1"/>
                </a:solidFill>
                <a:latin typeface="+mn-lt"/>
                <a:ea typeface="+mn-ea"/>
                <a:cs typeface="+mn-cs"/>
              </a:rPr>
              <a:t>Advantages:</a:t>
            </a:r>
          </a:p>
          <a:p>
            <a:pPr marL="280035" indent="-280035" defTabSz="896112">
              <a:spcAft>
                <a:spcPts val="600"/>
              </a:spcAft>
              <a:buFont typeface="Calibri" panose="020F0502020204030204" pitchFamily="34" charset="0"/>
              <a:buChar char="-"/>
            </a:pPr>
            <a:r>
              <a:rPr lang="en-US" sz="1764" kern="1200" dirty="0">
                <a:solidFill>
                  <a:schemeClr val="tx1"/>
                </a:solidFill>
                <a:latin typeface="+mn-lt"/>
                <a:ea typeface="+mn-ea"/>
                <a:cs typeface="+mn-cs"/>
              </a:rPr>
              <a:t>Moderate Overhead</a:t>
            </a:r>
          </a:p>
          <a:p>
            <a:pPr marL="280035" indent="-280035" defTabSz="896112">
              <a:spcAft>
                <a:spcPts val="600"/>
              </a:spcAft>
              <a:buFont typeface="Calibri" panose="020F0502020204030204" pitchFamily="34" charset="0"/>
              <a:buChar char="-"/>
            </a:pPr>
            <a:r>
              <a:rPr lang="en-US" sz="1764" kern="1200" dirty="0">
                <a:solidFill>
                  <a:schemeClr val="tx1"/>
                </a:solidFill>
                <a:latin typeface="+mn-lt"/>
                <a:ea typeface="+mn-ea"/>
                <a:cs typeface="+mn-cs"/>
              </a:rPr>
              <a:t>Exploits spatial correlation</a:t>
            </a:r>
          </a:p>
          <a:p>
            <a:pPr marL="280035" indent="-280035" defTabSz="896112">
              <a:spcAft>
                <a:spcPts val="600"/>
              </a:spcAft>
              <a:buFont typeface="Calibri" panose="020F0502020204030204" pitchFamily="34" charset="0"/>
              <a:buChar char="-"/>
            </a:pPr>
            <a:r>
              <a:rPr lang="en-US" sz="1764" kern="1200" dirty="0">
                <a:solidFill>
                  <a:schemeClr val="tx1"/>
                </a:solidFill>
                <a:latin typeface="+mn-lt"/>
                <a:ea typeface="+mn-ea"/>
                <a:cs typeface="+mn-cs"/>
              </a:rPr>
              <a:t>Better performance compared to Type-1</a:t>
            </a:r>
          </a:p>
          <a:p>
            <a:pPr defTabSz="896112">
              <a:spcAft>
                <a:spcPts val="600"/>
              </a:spcAft>
            </a:pPr>
            <a:r>
              <a:rPr lang="en-US" sz="1764" kern="1200" dirty="0">
                <a:solidFill>
                  <a:schemeClr val="tx1"/>
                </a:solidFill>
                <a:latin typeface="+mn-lt"/>
                <a:ea typeface="+mn-ea"/>
                <a:cs typeface="+mn-cs"/>
              </a:rPr>
              <a:t>Disadvantages</a:t>
            </a:r>
          </a:p>
          <a:p>
            <a:pPr marL="280035" indent="-280035" defTabSz="896112">
              <a:spcAft>
                <a:spcPts val="600"/>
              </a:spcAft>
              <a:buFont typeface="Calibri" panose="020F0502020204030204" pitchFamily="34" charset="0"/>
              <a:buChar char="-"/>
            </a:pPr>
            <a:r>
              <a:rPr lang="en-US" sz="1764" kern="1200" dirty="0">
                <a:solidFill>
                  <a:schemeClr val="tx1"/>
                </a:solidFill>
                <a:latin typeface="+mn-lt"/>
                <a:ea typeface="+mn-ea"/>
                <a:cs typeface="+mn-cs"/>
              </a:rPr>
              <a:t>Higher computational complexity compared to Type-1</a:t>
            </a:r>
            <a:endParaRPr lang="en-US" dirty="0">
              <a:solidFill>
                <a:schemeClr val="tx1"/>
              </a:solidFill>
            </a:endParaRPr>
          </a:p>
        </p:txBody>
      </p:sp>
      <p:sp>
        <p:nvSpPr>
          <p:cNvPr id="6" name="Rectangle: Rounded Corners 5">
            <a:extLst>
              <a:ext uri="{FF2B5EF4-FFF2-40B4-BE49-F238E27FC236}">
                <a16:creationId xmlns:a16="http://schemas.microsoft.com/office/drawing/2014/main" id="{3B53DEE6-47E4-3F14-2B7C-7D7DCE593243}"/>
              </a:ext>
            </a:extLst>
          </p:cNvPr>
          <p:cNvSpPr/>
          <p:nvPr/>
        </p:nvSpPr>
        <p:spPr>
          <a:xfrm>
            <a:off x="8349388" y="1688918"/>
            <a:ext cx="3199145" cy="4405385"/>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defTabSz="896112">
              <a:spcAft>
                <a:spcPts val="600"/>
              </a:spcAft>
            </a:pPr>
            <a:r>
              <a:rPr lang="en-US" sz="1764" b="1" kern="1200" dirty="0">
                <a:solidFill>
                  <a:schemeClr val="tx1"/>
                </a:solidFill>
                <a:latin typeface="+mn-lt"/>
                <a:ea typeface="+mn-ea"/>
                <a:cs typeface="+mn-cs"/>
              </a:rPr>
              <a:t>CJT Type-2 (Rel18) Extension</a:t>
            </a:r>
          </a:p>
          <a:p>
            <a:pPr defTabSz="896112">
              <a:spcAft>
                <a:spcPts val="600"/>
              </a:spcAft>
            </a:pPr>
            <a:endParaRPr lang="en-US" sz="1764" kern="1200" dirty="0">
              <a:solidFill>
                <a:schemeClr val="tx1"/>
              </a:solidFill>
              <a:latin typeface="+mn-lt"/>
              <a:ea typeface="+mn-ea"/>
              <a:cs typeface="+mn-cs"/>
            </a:endParaRPr>
          </a:p>
          <a:p>
            <a:pPr defTabSz="896112">
              <a:spcAft>
                <a:spcPts val="600"/>
              </a:spcAft>
            </a:pPr>
            <a:r>
              <a:rPr lang="en-US" sz="1764" kern="1200" dirty="0">
                <a:solidFill>
                  <a:schemeClr val="tx1"/>
                </a:solidFill>
                <a:latin typeface="+mn-lt"/>
                <a:ea typeface="+mn-ea"/>
                <a:cs typeface="+mn-cs"/>
              </a:rPr>
              <a:t>Advantages:</a:t>
            </a:r>
          </a:p>
          <a:p>
            <a:pPr marL="280035" indent="-280035" defTabSz="896112">
              <a:spcAft>
                <a:spcPts val="600"/>
              </a:spcAft>
              <a:buFont typeface="Calibri" panose="020F0502020204030204" pitchFamily="34" charset="0"/>
              <a:buChar char="-"/>
            </a:pPr>
            <a:r>
              <a:rPr lang="en-US" sz="1764" kern="1200" dirty="0">
                <a:solidFill>
                  <a:schemeClr val="tx1"/>
                </a:solidFill>
                <a:latin typeface="+mn-lt"/>
                <a:ea typeface="+mn-ea"/>
                <a:cs typeface="+mn-cs"/>
              </a:rPr>
              <a:t>Higher performance compared to Type-1 and eType-2</a:t>
            </a:r>
          </a:p>
          <a:p>
            <a:pPr defTabSz="896112">
              <a:spcAft>
                <a:spcPts val="600"/>
              </a:spcAft>
            </a:pPr>
            <a:r>
              <a:rPr lang="en-US" sz="1764" kern="1200" dirty="0">
                <a:solidFill>
                  <a:schemeClr val="tx1"/>
                </a:solidFill>
                <a:latin typeface="+mn-lt"/>
                <a:ea typeface="+mn-ea"/>
                <a:cs typeface="+mn-cs"/>
              </a:rPr>
              <a:t>Disadvantages</a:t>
            </a:r>
          </a:p>
          <a:p>
            <a:pPr marL="280035" indent="-280035" defTabSz="896112">
              <a:spcAft>
                <a:spcPts val="600"/>
              </a:spcAft>
              <a:buFont typeface="Calibri" panose="020F0502020204030204" pitchFamily="34" charset="0"/>
              <a:buChar char="-"/>
            </a:pPr>
            <a:r>
              <a:rPr lang="en-US" sz="1764" kern="1200" dirty="0">
                <a:solidFill>
                  <a:schemeClr val="tx1"/>
                </a:solidFill>
                <a:latin typeface="+mn-lt"/>
                <a:ea typeface="+mn-ea"/>
                <a:cs typeface="+mn-cs"/>
              </a:rPr>
              <a:t>High overhead and computational complexity compared to Type-1 and eType-2</a:t>
            </a:r>
          </a:p>
          <a:p>
            <a:pPr marL="280035" indent="-280035" defTabSz="896112">
              <a:spcAft>
                <a:spcPts val="600"/>
              </a:spcAft>
              <a:buFont typeface="Calibri" panose="020F0502020204030204" pitchFamily="34" charset="0"/>
              <a:buChar char="-"/>
            </a:pPr>
            <a:r>
              <a:rPr lang="en-US" sz="1764" kern="1200" dirty="0">
                <a:solidFill>
                  <a:schemeClr val="tx1"/>
                </a:solidFill>
                <a:latin typeface="+mn-lt"/>
                <a:ea typeface="+mn-ea"/>
                <a:cs typeface="+mn-cs"/>
              </a:rPr>
              <a:t>Doesn’t exploit spatial correlation</a:t>
            </a:r>
            <a:endParaRPr lang="en-US" dirty="0">
              <a:solidFill>
                <a:schemeClr val="tx1"/>
              </a:solidFill>
            </a:endParaRPr>
          </a:p>
        </p:txBody>
      </p:sp>
    </p:spTree>
    <p:extLst>
      <p:ext uri="{BB962C8B-B14F-4D97-AF65-F5344CB8AC3E}">
        <p14:creationId xmlns:p14="http://schemas.microsoft.com/office/powerpoint/2010/main" val="1668861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E777E57D-6A88-4B5B-A068-2BA7FF4E8C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364EB5D9-03BD-BA40-0039-ADC0A2E2AA6C}"/>
              </a:ext>
            </a:extLst>
          </p:cNvPr>
          <p:cNvSpPr txBox="1"/>
          <p:nvPr/>
        </p:nvSpPr>
        <p:spPr>
          <a:xfrm>
            <a:off x="841248" y="502920"/>
            <a:ext cx="10509504" cy="1975104"/>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5400" b="1" kern="1200">
                <a:solidFill>
                  <a:schemeClr val="tx1"/>
                </a:solidFill>
                <a:latin typeface="+mj-lt"/>
                <a:ea typeface="+mj-ea"/>
                <a:cs typeface="+mj-cs"/>
              </a:rPr>
              <a:t>S-TRP DL/M-TRP UL</a:t>
            </a:r>
          </a:p>
        </p:txBody>
      </p:sp>
      <p:sp>
        <p:nvSpPr>
          <p:cNvPr id="21" name="Rectangle 20">
            <a:extLst>
              <a:ext uri="{FF2B5EF4-FFF2-40B4-BE49-F238E27FC236}">
                <a16:creationId xmlns:a16="http://schemas.microsoft.com/office/drawing/2014/main" id="{F7117410-A2A4-4085-9ADC-46744551DB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2772" y="0"/>
            <a:ext cx="10506456" cy="1913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22">
            <a:extLst>
              <a:ext uri="{FF2B5EF4-FFF2-40B4-BE49-F238E27FC236}">
                <a16:creationId xmlns:a16="http://schemas.microsoft.com/office/drawing/2014/main" id="{99F74EB5-E547-4FB4-95F5-BCC788F3C4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2894076"/>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TextBox 2">
            <a:extLst>
              <a:ext uri="{FF2B5EF4-FFF2-40B4-BE49-F238E27FC236}">
                <a16:creationId xmlns:a16="http://schemas.microsoft.com/office/drawing/2014/main" id="{9C735BCF-F7F4-582C-F90D-00EA95360520}"/>
              </a:ext>
            </a:extLst>
          </p:cNvPr>
          <p:cNvSpPr txBox="1"/>
          <p:nvPr/>
        </p:nvSpPr>
        <p:spPr>
          <a:xfrm>
            <a:off x="841248" y="3328416"/>
            <a:ext cx="10509504" cy="2715768"/>
          </a:xfrm>
          <a:prstGeom prst="rect">
            <a:avLst/>
          </a:prstGeom>
        </p:spPr>
        <p:txBody>
          <a:bodyPr vert="horz" lIns="91440" tIns="45720" rIns="91440" bIns="45720" rtlCol="0">
            <a:normAutofit/>
          </a:bodyPr>
          <a:lstStyle/>
          <a:p>
            <a:pPr marL="285750" indent="-228600">
              <a:lnSpc>
                <a:spcPct val="90000"/>
              </a:lnSpc>
              <a:spcAft>
                <a:spcPts val="600"/>
              </a:spcAft>
              <a:buFont typeface="Arial" panose="020B0604020202020204" pitchFamily="34" charset="0"/>
              <a:buChar char="•"/>
            </a:pPr>
            <a:r>
              <a:rPr lang="en-US" sz="2200"/>
              <a:t>Introducing the TRPs that can perform only UL related operations and can be deployed in UL-coverage limited areas</a:t>
            </a:r>
          </a:p>
          <a:p>
            <a:pPr marL="742950" lvl="1" indent="-228600">
              <a:lnSpc>
                <a:spcPct val="90000"/>
              </a:lnSpc>
              <a:spcAft>
                <a:spcPts val="600"/>
              </a:spcAft>
              <a:buFont typeface="Arial" panose="020B0604020202020204" pitchFamily="34" charset="0"/>
              <a:buChar char="•"/>
            </a:pPr>
            <a:r>
              <a:rPr lang="en-US" sz="2200"/>
              <a:t>Enhancements related to TA w.r.t multiple UL TRPs</a:t>
            </a:r>
          </a:p>
          <a:p>
            <a:pPr marL="1200150" lvl="2" indent="-228600">
              <a:lnSpc>
                <a:spcPct val="90000"/>
              </a:lnSpc>
              <a:spcAft>
                <a:spcPts val="600"/>
              </a:spcAft>
              <a:buFont typeface="Arial" panose="020B0604020202020204" pitchFamily="34" charset="0"/>
              <a:buChar char="•"/>
            </a:pPr>
            <a:r>
              <a:rPr lang="en-US" sz="2200"/>
              <a:t>TA calculation for the UL-only TRP.</a:t>
            </a:r>
          </a:p>
          <a:p>
            <a:pPr marL="1200150" lvl="2" indent="-228600">
              <a:lnSpc>
                <a:spcPct val="90000"/>
              </a:lnSpc>
              <a:spcAft>
                <a:spcPts val="600"/>
              </a:spcAft>
              <a:buFont typeface="Arial" panose="020B0604020202020204" pitchFamily="34" charset="0"/>
              <a:buChar char="•"/>
            </a:pPr>
            <a:r>
              <a:rPr lang="en-US" sz="2200"/>
              <a:t>Impact on STxMP</a:t>
            </a:r>
          </a:p>
          <a:p>
            <a:pPr marL="742950" lvl="1" indent="-228600">
              <a:lnSpc>
                <a:spcPct val="90000"/>
              </a:lnSpc>
              <a:spcAft>
                <a:spcPts val="600"/>
              </a:spcAft>
              <a:buFont typeface="Arial" panose="020B0604020202020204" pitchFamily="34" charset="0"/>
              <a:buChar char="•"/>
            </a:pPr>
            <a:r>
              <a:rPr lang="en-US" sz="2200"/>
              <a:t>Enhancements related to power control w.r.t multiple UL TRPs</a:t>
            </a:r>
          </a:p>
        </p:txBody>
      </p:sp>
    </p:spTree>
    <p:extLst>
      <p:ext uri="{BB962C8B-B14F-4D97-AF65-F5344CB8AC3E}">
        <p14:creationId xmlns:p14="http://schemas.microsoft.com/office/powerpoint/2010/main" val="2286198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Rectangle 28">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364EB5D9-03BD-BA40-0039-ADC0A2E2AA6C}"/>
              </a:ext>
            </a:extLst>
          </p:cNvPr>
          <p:cNvSpPr txBox="1"/>
          <p:nvPr/>
        </p:nvSpPr>
        <p:spPr>
          <a:xfrm>
            <a:off x="1043631" y="809898"/>
            <a:ext cx="9942716" cy="155448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800" b="1" kern="1200">
                <a:solidFill>
                  <a:schemeClr val="tx1"/>
                </a:solidFill>
                <a:latin typeface="+mj-lt"/>
                <a:ea typeface="+mj-ea"/>
                <a:cs typeface="+mj-cs"/>
              </a:rPr>
              <a:t>Beam Management Enhancements</a:t>
            </a:r>
          </a:p>
        </p:txBody>
      </p:sp>
      <p:sp>
        <p:nvSpPr>
          <p:cNvPr id="3" name="TextBox 2">
            <a:extLst>
              <a:ext uri="{FF2B5EF4-FFF2-40B4-BE49-F238E27FC236}">
                <a16:creationId xmlns:a16="http://schemas.microsoft.com/office/drawing/2014/main" id="{9C735BCF-F7F4-582C-F90D-00EA95360520}"/>
              </a:ext>
            </a:extLst>
          </p:cNvPr>
          <p:cNvSpPr txBox="1"/>
          <p:nvPr/>
        </p:nvSpPr>
        <p:spPr>
          <a:xfrm>
            <a:off x="1045028" y="3017522"/>
            <a:ext cx="9941319" cy="3124658"/>
          </a:xfrm>
          <a:prstGeom prst="rect">
            <a:avLst/>
          </a:prstGeom>
        </p:spPr>
        <p:txBody>
          <a:bodyPr vert="horz" lIns="91440" tIns="45720" rIns="91440" bIns="45720" rtlCol="0" anchor="ctr">
            <a:normAutofit/>
          </a:bodyPr>
          <a:lstStyle/>
          <a:p>
            <a:pPr>
              <a:lnSpc>
                <a:spcPct val="90000"/>
              </a:lnSpc>
              <a:spcAft>
                <a:spcPts val="600"/>
              </a:spcAft>
            </a:pPr>
            <a:r>
              <a:rPr lang="en-US" sz="2000" dirty="0"/>
              <a:t>Motivation:</a:t>
            </a:r>
            <a:endParaRPr lang="en-US" sz="1700" dirty="0"/>
          </a:p>
          <a:p>
            <a:pPr marL="285750" indent="-228600">
              <a:lnSpc>
                <a:spcPct val="90000"/>
              </a:lnSpc>
              <a:spcAft>
                <a:spcPts val="600"/>
              </a:spcAft>
              <a:buFont typeface="Arial" panose="020B0604020202020204" pitchFamily="34" charset="0"/>
              <a:buChar char="•"/>
            </a:pPr>
            <a:r>
              <a:rPr lang="en-US" sz="1700" dirty="0"/>
              <a:t>The beam management procedures as per the current specification are controlled by the BS. </a:t>
            </a:r>
          </a:p>
          <a:p>
            <a:pPr marL="285750" indent="-228600">
              <a:lnSpc>
                <a:spcPct val="90000"/>
              </a:lnSpc>
              <a:spcAft>
                <a:spcPts val="600"/>
              </a:spcAft>
              <a:buFont typeface="Arial" panose="020B0604020202020204" pitchFamily="34" charset="0"/>
              <a:buChar char="•"/>
            </a:pPr>
            <a:r>
              <a:rPr lang="en-US" sz="1700" dirty="0"/>
              <a:t>The current beam management procedures i.e., P1, P2 &amp; P3 are relatively slow. To make these procedures faster using the current specification, the RS and reporting overhead will increase significantly since the entire beam management procedure has to be performed with a smaller periodicity.</a:t>
            </a:r>
          </a:p>
          <a:p>
            <a:pPr marL="285750" indent="-228600">
              <a:lnSpc>
                <a:spcPct val="90000"/>
              </a:lnSpc>
              <a:spcAft>
                <a:spcPts val="600"/>
              </a:spcAft>
              <a:buFont typeface="Arial" panose="020B0604020202020204" pitchFamily="34" charset="0"/>
              <a:buChar char="•"/>
            </a:pPr>
            <a:r>
              <a:rPr lang="en-US" sz="1700" dirty="0"/>
              <a:t>Hence, there is a need to reduce beam management latency without increasing the overhead </a:t>
            </a:r>
          </a:p>
          <a:p>
            <a:pPr>
              <a:lnSpc>
                <a:spcPct val="90000"/>
              </a:lnSpc>
              <a:spcAft>
                <a:spcPts val="600"/>
              </a:spcAft>
            </a:pPr>
            <a:r>
              <a:rPr lang="en-US" sz="2000" dirty="0"/>
              <a:t>Enhancements</a:t>
            </a:r>
            <a:endParaRPr lang="en-US" sz="1700" dirty="0"/>
          </a:p>
          <a:p>
            <a:pPr marL="285750" indent="-228600">
              <a:lnSpc>
                <a:spcPct val="90000"/>
              </a:lnSpc>
              <a:spcAft>
                <a:spcPts val="600"/>
              </a:spcAft>
              <a:buFont typeface="Arial" panose="020B0604020202020204" pitchFamily="34" charset="0"/>
              <a:buChar char="•"/>
            </a:pPr>
            <a:r>
              <a:rPr lang="en-US" sz="1700" dirty="0"/>
              <a:t> Introducing a UE initiated beam management to facilitate faster beam management procedures.</a:t>
            </a:r>
          </a:p>
          <a:p>
            <a:pPr marL="742950" lvl="1" indent="-228600">
              <a:lnSpc>
                <a:spcPct val="90000"/>
              </a:lnSpc>
              <a:spcAft>
                <a:spcPts val="600"/>
              </a:spcAft>
              <a:buFont typeface="Arial" panose="020B0604020202020204" pitchFamily="34" charset="0"/>
              <a:buChar char="•"/>
            </a:pPr>
            <a:r>
              <a:rPr lang="en-US" sz="1700" dirty="0"/>
              <a:t>UE initiated beam management should include UE-initiated beam reporting and UE-initiated beam switching</a:t>
            </a:r>
          </a:p>
        </p:txBody>
      </p:sp>
      <p:cxnSp>
        <p:nvCxnSpPr>
          <p:cNvPr id="30" name="Straight Connector 29">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0795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 name="Rectangle 36">
            <a:extLst>
              <a:ext uri="{FF2B5EF4-FFF2-40B4-BE49-F238E27FC236}">
                <a16:creationId xmlns:a16="http://schemas.microsoft.com/office/drawing/2014/main" id="{1C799903-48D5-4A31-A1A2-541072D977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8" name="Freeform: Shape 37">
            <a:extLst>
              <a:ext uri="{FF2B5EF4-FFF2-40B4-BE49-F238E27FC236}">
                <a16:creationId xmlns:a16="http://schemas.microsoft.com/office/drawing/2014/main" id="{8EFFF109-FC58-4FD3-BE05-9775A1310F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8889" cy="6858000"/>
          </a:xfrm>
          <a:custGeom>
            <a:avLst/>
            <a:gdLst>
              <a:gd name="connsiteX0" fmla="*/ 0 w 4818889"/>
              <a:gd name="connsiteY0" fmla="*/ 0 h 6858000"/>
              <a:gd name="connsiteX1" fmla="*/ 3605911 w 4818889"/>
              <a:gd name="connsiteY1" fmla="*/ 0 h 6858000"/>
              <a:gd name="connsiteX2" fmla="*/ 3668894 w 4818889"/>
              <a:gd name="connsiteY2" fmla="*/ 69271 h 6858000"/>
              <a:gd name="connsiteX3" fmla="*/ 4818889 w 4818889"/>
              <a:gd name="connsiteY3" fmla="*/ 3429000 h 6858000"/>
              <a:gd name="connsiteX4" fmla="*/ 3668894 w 4818889"/>
              <a:gd name="connsiteY4" fmla="*/ 6788730 h 6858000"/>
              <a:gd name="connsiteX5" fmla="*/ 3605911 w 4818889"/>
              <a:gd name="connsiteY5" fmla="*/ 6858000 h 6858000"/>
              <a:gd name="connsiteX6" fmla="*/ 0 w 481888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89" h="6858000">
                <a:moveTo>
                  <a:pt x="0" y="0"/>
                </a:moveTo>
                <a:lnTo>
                  <a:pt x="3605911" y="0"/>
                </a:lnTo>
                <a:lnTo>
                  <a:pt x="3668894" y="69271"/>
                </a:lnTo>
                <a:cubicBezTo>
                  <a:pt x="4379420" y="929100"/>
                  <a:pt x="4818889" y="2116944"/>
                  <a:pt x="4818889" y="3429000"/>
                </a:cubicBezTo>
                <a:cubicBezTo>
                  <a:pt x="4818889" y="4741056"/>
                  <a:pt x="4379420" y="5928900"/>
                  <a:pt x="3668894" y="6788730"/>
                </a:cubicBezTo>
                <a:lnTo>
                  <a:pt x="3605911" y="6858000"/>
                </a:lnTo>
                <a:lnTo>
                  <a:pt x="0" y="6858000"/>
                </a:lnTo>
                <a:close/>
              </a:path>
            </a:pathLst>
          </a:custGeom>
          <a:ln w="9525">
            <a:solidFill>
              <a:srgbClr val="E6E6E6"/>
            </a:solidFill>
          </a:ln>
          <a:effectLst>
            <a:outerShdw blurRad="508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9" name="Freeform: Shape 38">
            <a:extLst>
              <a:ext uri="{FF2B5EF4-FFF2-40B4-BE49-F238E27FC236}">
                <a16:creationId xmlns:a16="http://schemas.microsoft.com/office/drawing/2014/main" id="{E1B96AD6-92A9-4273-A62B-96A1C3E0BA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1477" cy="6858000"/>
          </a:xfrm>
          <a:custGeom>
            <a:avLst/>
            <a:gdLst>
              <a:gd name="connsiteX0" fmla="*/ 0 w 4811477"/>
              <a:gd name="connsiteY0" fmla="*/ 0 h 6858000"/>
              <a:gd name="connsiteX1" fmla="*/ 3598499 w 4811477"/>
              <a:gd name="connsiteY1" fmla="*/ 0 h 6858000"/>
              <a:gd name="connsiteX2" fmla="*/ 3661482 w 4811477"/>
              <a:gd name="connsiteY2" fmla="*/ 69271 h 6858000"/>
              <a:gd name="connsiteX3" fmla="*/ 4811477 w 4811477"/>
              <a:gd name="connsiteY3" fmla="*/ 3429000 h 6858000"/>
              <a:gd name="connsiteX4" fmla="*/ 3661482 w 4811477"/>
              <a:gd name="connsiteY4" fmla="*/ 6788730 h 6858000"/>
              <a:gd name="connsiteX5" fmla="*/ 3598499 w 4811477"/>
              <a:gd name="connsiteY5" fmla="*/ 6858000 h 6858000"/>
              <a:gd name="connsiteX6" fmla="*/ 0 w 48114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1477" h="6858000">
                <a:moveTo>
                  <a:pt x="0" y="0"/>
                </a:moveTo>
                <a:lnTo>
                  <a:pt x="3598499" y="0"/>
                </a:lnTo>
                <a:lnTo>
                  <a:pt x="3661482" y="69271"/>
                </a:lnTo>
                <a:cubicBezTo>
                  <a:pt x="4372008" y="929100"/>
                  <a:pt x="4811477" y="2116944"/>
                  <a:pt x="4811477" y="3429000"/>
                </a:cubicBezTo>
                <a:cubicBezTo>
                  <a:pt x="4811477" y="4741056"/>
                  <a:pt x="4372008" y="5928900"/>
                  <a:pt x="3661482" y="6788730"/>
                </a:cubicBezTo>
                <a:lnTo>
                  <a:pt x="359849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364EB5D9-03BD-BA40-0039-ADC0A2E2AA6C}"/>
              </a:ext>
            </a:extLst>
          </p:cNvPr>
          <p:cNvSpPr txBox="1"/>
          <p:nvPr/>
        </p:nvSpPr>
        <p:spPr>
          <a:xfrm>
            <a:off x="621792" y="1161288"/>
            <a:ext cx="3602736" cy="452628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000" b="1" kern="1200">
                <a:solidFill>
                  <a:schemeClr val="tx1"/>
                </a:solidFill>
                <a:latin typeface="+mj-lt"/>
                <a:ea typeface="+mj-ea"/>
                <a:cs typeface="+mj-cs"/>
              </a:rPr>
              <a:t>CJT Enhancements</a:t>
            </a:r>
          </a:p>
        </p:txBody>
      </p:sp>
      <p:sp>
        <p:nvSpPr>
          <p:cNvPr id="40" name="Rectangle 39">
            <a:extLst>
              <a:ext uri="{FF2B5EF4-FFF2-40B4-BE49-F238E27FC236}">
                <a16:creationId xmlns:a16="http://schemas.microsoft.com/office/drawing/2014/main" id="{463EEC44-1BA3-44ED-81FC-A644B04B2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102049"/>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TextBox 2">
            <a:extLst>
              <a:ext uri="{FF2B5EF4-FFF2-40B4-BE49-F238E27FC236}">
                <a16:creationId xmlns:a16="http://schemas.microsoft.com/office/drawing/2014/main" id="{9C735BCF-F7F4-582C-F90D-00EA95360520}"/>
              </a:ext>
            </a:extLst>
          </p:cNvPr>
          <p:cNvSpPr txBox="1"/>
          <p:nvPr/>
        </p:nvSpPr>
        <p:spPr>
          <a:xfrm>
            <a:off x="5192486" y="932688"/>
            <a:ext cx="6662057" cy="4992624"/>
          </a:xfrm>
          <a:prstGeom prst="rect">
            <a:avLst/>
          </a:prstGeom>
        </p:spPr>
        <p:txBody>
          <a:bodyPr vert="horz" lIns="91440" tIns="45720" rIns="91440" bIns="45720" rtlCol="0" anchor="ctr">
            <a:normAutofit/>
          </a:bodyPr>
          <a:lstStyle/>
          <a:p>
            <a:pPr>
              <a:lnSpc>
                <a:spcPct val="90000"/>
              </a:lnSpc>
              <a:spcAft>
                <a:spcPts val="600"/>
              </a:spcAft>
            </a:pPr>
            <a:r>
              <a:rPr lang="en-US" sz="2000" dirty="0"/>
              <a:t>Motivation:</a:t>
            </a:r>
          </a:p>
          <a:p>
            <a:pPr marL="742950" lvl="1" indent="-228600">
              <a:lnSpc>
                <a:spcPct val="90000"/>
              </a:lnSpc>
              <a:spcAft>
                <a:spcPts val="600"/>
              </a:spcAft>
              <a:buFont typeface="Arial" panose="020B0604020202020204" pitchFamily="34" charset="0"/>
              <a:buChar char="•"/>
            </a:pPr>
            <a:r>
              <a:rPr lang="en-US" sz="1700" dirty="0"/>
              <a:t>The current CJT framework and S-DCI based NCJT framework assumes an ideal backhaul among the coordinating TRPs and also assumes that the coordinating TRPs are perfectly synchronized</a:t>
            </a:r>
          </a:p>
          <a:p>
            <a:pPr marL="742950" lvl="1" indent="-228600">
              <a:lnSpc>
                <a:spcPct val="90000"/>
              </a:lnSpc>
              <a:spcAft>
                <a:spcPts val="600"/>
              </a:spcAft>
              <a:buFont typeface="Arial" panose="020B0604020202020204" pitchFamily="34" charset="0"/>
              <a:buChar char="•"/>
            </a:pPr>
            <a:r>
              <a:rPr lang="en-US" sz="1700" dirty="0"/>
              <a:t>However, in some of the deployment scenarios, ideal backhaul or perfect synchronization among the TRPs cannot be realized</a:t>
            </a:r>
          </a:p>
          <a:p>
            <a:pPr marL="742950" lvl="1" indent="-228600">
              <a:lnSpc>
                <a:spcPct val="90000"/>
              </a:lnSpc>
              <a:spcAft>
                <a:spcPts val="600"/>
              </a:spcAft>
              <a:buFont typeface="Arial" panose="020B0604020202020204" pitchFamily="34" charset="0"/>
              <a:buChar char="•"/>
            </a:pPr>
            <a:r>
              <a:rPr lang="en-US" sz="1700" dirty="0"/>
              <a:t>Non-ideal backhaul or non-ideal synchronization among the coordinating TRPs results in different time and frequency offsets among the TRPs</a:t>
            </a:r>
          </a:p>
          <a:p>
            <a:pPr marL="742950" lvl="1" indent="-228600">
              <a:lnSpc>
                <a:spcPct val="90000"/>
              </a:lnSpc>
              <a:spcAft>
                <a:spcPts val="600"/>
              </a:spcAft>
              <a:buFont typeface="Arial" panose="020B0604020202020204" pitchFamily="34" charset="0"/>
              <a:buChar char="•"/>
            </a:pPr>
            <a:r>
              <a:rPr lang="en-US" sz="1700" dirty="0"/>
              <a:t>Hence, in these cases, UE assistance is required to assist the BS to mitigate the performance loss that could be created by non-ideal backhaul and non-ideal synchronization</a:t>
            </a:r>
          </a:p>
          <a:p>
            <a:pPr>
              <a:lnSpc>
                <a:spcPct val="90000"/>
              </a:lnSpc>
              <a:spcAft>
                <a:spcPts val="600"/>
              </a:spcAft>
            </a:pPr>
            <a:r>
              <a:rPr lang="en-US" sz="2000" dirty="0"/>
              <a:t>Enhancements</a:t>
            </a:r>
            <a:endParaRPr lang="en-US" sz="1700" dirty="0"/>
          </a:p>
          <a:p>
            <a:pPr marL="742950" lvl="1" indent="-228600">
              <a:lnSpc>
                <a:spcPct val="90000"/>
              </a:lnSpc>
              <a:spcAft>
                <a:spcPts val="600"/>
              </a:spcAft>
              <a:buFont typeface="Arial" panose="020B0604020202020204" pitchFamily="34" charset="0"/>
              <a:buChar char="•"/>
            </a:pPr>
            <a:r>
              <a:rPr lang="en-US" sz="1700" dirty="0"/>
              <a:t> Specify UE assisted CJT/S-DCI based NCJT transmission wherein UE reports to the BS the synchronization errors among the TRPs in the case of non-ideal backhaul and non-ideal synchronization</a:t>
            </a:r>
          </a:p>
        </p:txBody>
      </p:sp>
    </p:spTree>
    <p:extLst>
      <p:ext uri="{BB962C8B-B14F-4D97-AF65-F5344CB8AC3E}">
        <p14:creationId xmlns:p14="http://schemas.microsoft.com/office/powerpoint/2010/main" val="3347635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1070</TotalTime>
  <Words>732</Words>
  <Application>Microsoft Office PowerPoint</Application>
  <PresentationFormat>Widescreen</PresentationFormat>
  <Paragraphs>77</Paragraphs>
  <Slides>7</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vt:i4>
      </vt:variant>
    </vt:vector>
  </HeadingPairs>
  <TitlesOfParts>
    <vt:vector size="16" baseType="lpstr">
      <vt:lpstr>Arial</vt:lpstr>
      <vt:lpstr>Calibri</vt:lpstr>
      <vt:lpstr>Calibri Light</vt:lpstr>
      <vt:lpstr>Courier New</vt:lpstr>
      <vt:lpstr>Segoe UI</vt:lpstr>
      <vt:lpstr>TimesNewRomanPSMT</vt:lpstr>
      <vt:lpstr>Wingdings</vt:lpstr>
      <vt:lpstr>Office Theme</vt:lpstr>
      <vt:lpstr>1_Office Theme</vt:lpstr>
      <vt:lpstr>Rel19 Priorities on MIMO Enhancements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pardhasarathy.j</dc:creator>
  <cp:lastModifiedBy>pardhasarathy.j</cp:lastModifiedBy>
  <cp:revision>138</cp:revision>
  <dcterms:created xsi:type="dcterms:W3CDTF">2023-11-16T06:10:15Z</dcterms:created>
  <dcterms:modified xsi:type="dcterms:W3CDTF">2023-12-04T06:51:50Z</dcterms:modified>
</cp:coreProperties>
</file>