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60" r:id="rId5"/>
    <p:sldId id="261"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1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9239A-056C-3F6A-B86F-CFA675AC957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342BFDB-9880-E28B-6F29-8A7927174FE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CBFFA73-14CA-5F9C-7587-B2B39D263A0D}"/>
              </a:ext>
            </a:extLst>
          </p:cNvPr>
          <p:cNvSpPr>
            <a:spLocks noGrp="1"/>
          </p:cNvSpPr>
          <p:nvPr>
            <p:ph type="dt" sz="half" idx="10"/>
          </p:nvPr>
        </p:nvSpPr>
        <p:spPr/>
        <p:txBody>
          <a:bodyPr/>
          <a:lstStyle/>
          <a:p>
            <a:fld id="{E0884798-2F14-45FB-ADF1-17F40E2F26D0}" type="datetimeFigureOut">
              <a:rPr lang="en-US" smtClean="0"/>
              <a:t>12/4/2023</a:t>
            </a:fld>
            <a:endParaRPr lang="en-US"/>
          </a:p>
        </p:txBody>
      </p:sp>
      <p:sp>
        <p:nvSpPr>
          <p:cNvPr id="5" name="Footer Placeholder 4">
            <a:extLst>
              <a:ext uri="{FF2B5EF4-FFF2-40B4-BE49-F238E27FC236}">
                <a16:creationId xmlns:a16="http://schemas.microsoft.com/office/drawing/2014/main" id="{22C1C2AB-7876-9F7D-9AE2-FB714280B3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4307CB-F624-1EEA-FD0B-7F65437B2051}"/>
              </a:ext>
            </a:extLst>
          </p:cNvPr>
          <p:cNvSpPr>
            <a:spLocks noGrp="1"/>
          </p:cNvSpPr>
          <p:nvPr>
            <p:ph type="sldNum" sz="quarter" idx="12"/>
          </p:nvPr>
        </p:nvSpPr>
        <p:spPr/>
        <p:txBody>
          <a:bodyPr/>
          <a:lstStyle/>
          <a:p>
            <a:fld id="{5D4CFF7E-E588-4C72-9059-AB8149BF8411}" type="slidenum">
              <a:rPr lang="en-US" smtClean="0"/>
              <a:t>‹#›</a:t>
            </a:fld>
            <a:endParaRPr lang="en-US"/>
          </a:p>
        </p:txBody>
      </p:sp>
    </p:spTree>
    <p:extLst>
      <p:ext uri="{BB962C8B-B14F-4D97-AF65-F5344CB8AC3E}">
        <p14:creationId xmlns:p14="http://schemas.microsoft.com/office/powerpoint/2010/main" val="2196892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7D2A6-DBBD-03CD-9942-B3512FEC8B0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FA2CE2-357D-5545-8FA6-E247D9EDCD7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EA3DA9-91DD-C4D0-AAC3-60484E090A07}"/>
              </a:ext>
            </a:extLst>
          </p:cNvPr>
          <p:cNvSpPr>
            <a:spLocks noGrp="1"/>
          </p:cNvSpPr>
          <p:nvPr>
            <p:ph type="dt" sz="half" idx="10"/>
          </p:nvPr>
        </p:nvSpPr>
        <p:spPr/>
        <p:txBody>
          <a:bodyPr/>
          <a:lstStyle/>
          <a:p>
            <a:fld id="{E0884798-2F14-45FB-ADF1-17F40E2F26D0}" type="datetimeFigureOut">
              <a:rPr lang="en-US" smtClean="0"/>
              <a:t>12/4/2023</a:t>
            </a:fld>
            <a:endParaRPr lang="en-US"/>
          </a:p>
        </p:txBody>
      </p:sp>
      <p:sp>
        <p:nvSpPr>
          <p:cNvPr id="5" name="Footer Placeholder 4">
            <a:extLst>
              <a:ext uri="{FF2B5EF4-FFF2-40B4-BE49-F238E27FC236}">
                <a16:creationId xmlns:a16="http://schemas.microsoft.com/office/drawing/2014/main" id="{259CEA58-3015-1EC9-F0C5-3B4A8D1F60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7F62D8-69FA-FE99-BB12-0774C48ABAFF}"/>
              </a:ext>
            </a:extLst>
          </p:cNvPr>
          <p:cNvSpPr>
            <a:spLocks noGrp="1"/>
          </p:cNvSpPr>
          <p:nvPr>
            <p:ph type="sldNum" sz="quarter" idx="12"/>
          </p:nvPr>
        </p:nvSpPr>
        <p:spPr/>
        <p:txBody>
          <a:bodyPr/>
          <a:lstStyle/>
          <a:p>
            <a:fld id="{5D4CFF7E-E588-4C72-9059-AB8149BF8411}" type="slidenum">
              <a:rPr lang="en-US" smtClean="0"/>
              <a:t>‹#›</a:t>
            </a:fld>
            <a:endParaRPr lang="en-US"/>
          </a:p>
        </p:txBody>
      </p:sp>
    </p:spTree>
    <p:extLst>
      <p:ext uri="{BB962C8B-B14F-4D97-AF65-F5344CB8AC3E}">
        <p14:creationId xmlns:p14="http://schemas.microsoft.com/office/powerpoint/2010/main" val="11659623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C25AD77-7F86-F0E4-E32E-D818465012E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A3CFDD0-B86A-5E34-186A-5780DB26580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482855-6DD7-B7C4-609B-90479CDB4AE8}"/>
              </a:ext>
            </a:extLst>
          </p:cNvPr>
          <p:cNvSpPr>
            <a:spLocks noGrp="1"/>
          </p:cNvSpPr>
          <p:nvPr>
            <p:ph type="dt" sz="half" idx="10"/>
          </p:nvPr>
        </p:nvSpPr>
        <p:spPr/>
        <p:txBody>
          <a:bodyPr/>
          <a:lstStyle/>
          <a:p>
            <a:fld id="{E0884798-2F14-45FB-ADF1-17F40E2F26D0}" type="datetimeFigureOut">
              <a:rPr lang="en-US" smtClean="0"/>
              <a:t>12/4/2023</a:t>
            </a:fld>
            <a:endParaRPr lang="en-US"/>
          </a:p>
        </p:txBody>
      </p:sp>
      <p:sp>
        <p:nvSpPr>
          <p:cNvPr id="5" name="Footer Placeholder 4">
            <a:extLst>
              <a:ext uri="{FF2B5EF4-FFF2-40B4-BE49-F238E27FC236}">
                <a16:creationId xmlns:a16="http://schemas.microsoft.com/office/drawing/2014/main" id="{A580DFB3-A54D-FA5B-5182-A2AF24227B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E0F4D5-6735-5641-300F-EA5707731C0B}"/>
              </a:ext>
            </a:extLst>
          </p:cNvPr>
          <p:cNvSpPr>
            <a:spLocks noGrp="1"/>
          </p:cNvSpPr>
          <p:nvPr>
            <p:ph type="sldNum" sz="quarter" idx="12"/>
          </p:nvPr>
        </p:nvSpPr>
        <p:spPr/>
        <p:txBody>
          <a:bodyPr/>
          <a:lstStyle/>
          <a:p>
            <a:fld id="{5D4CFF7E-E588-4C72-9059-AB8149BF8411}" type="slidenum">
              <a:rPr lang="en-US" smtClean="0"/>
              <a:t>‹#›</a:t>
            </a:fld>
            <a:endParaRPr lang="en-US"/>
          </a:p>
        </p:txBody>
      </p:sp>
    </p:spTree>
    <p:extLst>
      <p:ext uri="{BB962C8B-B14F-4D97-AF65-F5344CB8AC3E}">
        <p14:creationId xmlns:p14="http://schemas.microsoft.com/office/powerpoint/2010/main" val="4281521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376DE-CC8D-74BC-8FD7-8BFB1A1EE14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8906BDE-3FD7-A66F-9824-9A20E844F20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41F7A1-396B-9DBA-2D2F-9290521E509A}"/>
              </a:ext>
            </a:extLst>
          </p:cNvPr>
          <p:cNvSpPr>
            <a:spLocks noGrp="1"/>
          </p:cNvSpPr>
          <p:nvPr>
            <p:ph type="dt" sz="half" idx="10"/>
          </p:nvPr>
        </p:nvSpPr>
        <p:spPr/>
        <p:txBody>
          <a:bodyPr/>
          <a:lstStyle/>
          <a:p>
            <a:fld id="{E0884798-2F14-45FB-ADF1-17F40E2F26D0}" type="datetimeFigureOut">
              <a:rPr lang="en-US" smtClean="0"/>
              <a:t>12/4/2023</a:t>
            </a:fld>
            <a:endParaRPr lang="en-US"/>
          </a:p>
        </p:txBody>
      </p:sp>
      <p:sp>
        <p:nvSpPr>
          <p:cNvPr id="5" name="Footer Placeholder 4">
            <a:extLst>
              <a:ext uri="{FF2B5EF4-FFF2-40B4-BE49-F238E27FC236}">
                <a16:creationId xmlns:a16="http://schemas.microsoft.com/office/drawing/2014/main" id="{34AD941F-3629-4B3B-50B1-A35646F81E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4CEAB1-9DA5-E460-A1EE-61C6EF889C23}"/>
              </a:ext>
            </a:extLst>
          </p:cNvPr>
          <p:cNvSpPr>
            <a:spLocks noGrp="1"/>
          </p:cNvSpPr>
          <p:nvPr>
            <p:ph type="sldNum" sz="quarter" idx="12"/>
          </p:nvPr>
        </p:nvSpPr>
        <p:spPr/>
        <p:txBody>
          <a:bodyPr/>
          <a:lstStyle/>
          <a:p>
            <a:fld id="{5D4CFF7E-E588-4C72-9059-AB8149BF8411}" type="slidenum">
              <a:rPr lang="en-US" smtClean="0"/>
              <a:t>‹#›</a:t>
            </a:fld>
            <a:endParaRPr lang="en-US"/>
          </a:p>
        </p:txBody>
      </p:sp>
    </p:spTree>
    <p:extLst>
      <p:ext uri="{BB962C8B-B14F-4D97-AF65-F5344CB8AC3E}">
        <p14:creationId xmlns:p14="http://schemas.microsoft.com/office/powerpoint/2010/main" val="2051979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9D0FB-E84B-91A0-2BB8-B2CAF1BAE9D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C1AE8C-6CE4-891B-B204-167563A40A7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B47A7F-AFD4-CB12-8EDF-88C6402C287B}"/>
              </a:ext>
            </a:extLst>
          </p:cNvPr>
          <p:cNvSpPr>
            <a:spLocks noGrp="1"/>
          </p:cNvSpPr>
          <p:nvPr>
            <p:ph type="dt" sz="half" idx="10"/>
          </p:nvPr>
        </p:nvSpPr>
        <p:spPr/>
        <p:txBody>
          <a:bodyPr/>
          <a:lstStyle/>
          <a:p>
            <a:fld id="{E0884798-2F14-45FB-ADF1-17F40E2F26D0}" type="datetimeFigureOut">
              <a:rPr lang="en-US" smtClean="0"/>
              <a:t>12/4/2023</a:t>
            </a:fld>
            <a:endParaRPr lang="en-US"/>
          </a:p>
        </p:txBody>
      </p:sp>
      <p:sp>
        <p:nvSpPr>
          <p:cNvPr id="5" name="Footer Placeholder 4">
            <a:extLst>
              <a:ext uri="{FF2B5EF4-FFF2-40B4-BE49-F238E27FC236}">
                <a16:creationId xmlns:a16="http://schemas.microsoft.com/office/drawing/2014/main" id="{5918191B-8ADF-977C-4FCF-565B7A37A6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361EE0-3C98-C501-3D61-09A785699079}"/>
              </a:ext>
            </a:extLst>
          </p:cNvPr>
          <p:cNvSpPr>
            <a:spLocks noGrp="1"/>
          </p:cNvSpPr>
          <p:nvPr>
            <p:ph type="sldNum" sz="quarter" idx="12"/>
          </p:nvPr>
        </p:nvSpPr>
        <p:spPr/>
        <p:txBody>
          <a:bodyPr/>
          <a:lstStyle/>
          <a:p>
            <a:fld id="{5D4CFF7E-E588-4C72-9059-AB8149BF8411}" type="slidenum">
              <a:rPr lang="en-US" smtClean="0"/>
              <a:t>‹#›</a:t>
            </a:fld>
            <a:endParaRPr lang="en-US"/>
          </a:p>
        </p:txBody>
      </p:sp>
    </p:spTree>
    <p:extLst>
      <p:ext uri="{BB962C8B-B14F-4D97-AF65-F5344CB8AC3E}">
        <p14:creationId xmlns:p14="http://schemas.microsoft.com/office/powerpoint/2010/main" val="1611869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B5F64-B1BD-CDA0-AABC-B1383417F0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7181D2-4814-DA9A-C335-AB412A1A8D7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D91D161-63AC-D61C-867F-E5A43614E9F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91C2FA8-97DF-0313-4246-4B71A79C59F2}"/>
              </a:ext>
            </a:extLst>
          </p:cNvPr>
          <p:cNvSpPr>
            <a:spLocks noGrp="1"/>
          </p:cNvSpPr>
          <p:nvPr>
            <p:ph type="dt" sz="half" idx="10"/>
          </p:nvPr>
        </p:nvSpPr>
        <p:spPr/>
        <p:txBody>
          <a:bodyPr/>
          <a:lstStyle/>
          <a:p>
            <a:fld id="{E0884798-2F14-45FB-ADF1-17F40E2F26D0}" type="datetimeFigureOut">
              <a:rPr lang="en-US" smtClean="0"/>
              <a:t>12/4/2023</a:t>
            </a:fld>
            <a:endParaRPr lang="en-US"/>
          </a:p>
        </p:txBody>
      </p:sp>
      <p:sp>
        <p:nvSpPr>
          <p:cNvPr id="6" name="Footer Placeholder 5">
            <a:extLst>
              <a:ext uri="{FF2B5EF4-FFF2-40B4-BE49-F238E27FC236}">
                <a16:creationId xmlns:a16="http://schemas.microsoft.com/office/drawing/2014/main" id="{406AAB39-4FFF-EF5D-9888-9978A2372D8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5E64C0-190E-345C-C353-B233216E948D}"/>
              </a:ext>
            </a:extLst>
          </p:cNvPr>
          <p:cNvSpPr>
            <a:spLocks noGrp="1"/>
          </p:cNvSpPr>
          <p:nvPr>
            <p:ph type="sldNum" sz="quarter" idx="12"/>
          </p:nvPr>
        </p:nvSpPr>
        <p:spPr/>
        <p:txBody>
          <a:bodyPr/>
          <a:lstStyle/>
          <a:p>
            <a:fld id="{5D4CFF7E-E588-4C72-9059-AB8149BF8411}" type="slidenum">
              <a:rPr lang="en-US" smtClean="0"/>
              <a:t>‹#›</a:t>
            </a:fld>
            <a:endParaRPr lang="en-US"/>
          </a:p>
        </p:txBody>
      </p:sp>
    </p:spTree>
    <p:extLst>
      <p:ext uri="{BB962C8B-B14F-4D97-AF65-F5344CB8AC3E}">
        <p14:creationId xmlns:p14="http://schemas.microsoft.com/office/powerpoint/2010/main" val="3718687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85403-E0A9-D318-27CE-DF0D01D6C65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828EA76-1B3F-BB82-80C5-3D28425203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BC84D4-CBF0-B1F5-A8A7-CB5884781D4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D6509A0-D212-048B-DEDD-8725172516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1B7E2D-D221-50C7-C577-BA9A5E9CC7A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636F78D-8172-FE0F-BD88-3ACAAF59E7E2}"/>
              </a:ext>
            </a:extLst>
          </p:cNvPr>
          <p:cNvSpPr>
            <a:spLocks noGrp="1"/>
          </p:cNvSpPr>
          <p:nvPr>
            <p:ph type="dt" sz="half" idx="10"/>
          </p:nvPr>
        </p:nvSpPr>
        <p:spPr/>
        <p:txBody>
          <a:bodyPr/>
          <a:lstStyle/>
          <a:p>
            <a:fld id="{E0884798-2F14-45FB-ADF1-17F40E2F26D0}" type="datetimeFigureOut">
              <a:rPr lang="en-US" smtClean="0"/>
              <a:t>12/4/2023</a:t>
            </a:fld>
            <a:endParaRPr lang="en-US"/>
          </a:p>
        </p:txBody>
      </p:sp>
      <p:sp>
        <p:nvSpPr>
          <p:cNvPr id="8" name="Footer Placeholder 7">
            <a:extLst>
              <a:ext uri="{FF2B5EF4-FFF2-40B4-BE49-F238E27FC236}">
                <a16:creationId xmlns:a16="http://schemas.microsoft.com/office/drawing/2014/main" id="{55C4D850-297A-68D7-1163-315618AF49F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46FEA4C-6522-8F1A-4C39-0A2C4DAFEC2A}"/>
              </a:ext>
            </a:extLst>
          </p:cNvPr>
          <p:cNvSpPr>
            <a:spLocks noGrp="1"/>
          </p:cNvSpPr>
          <p:nvPr>
            <p:ph type="sldNum" sz="quarter" idx="12"/>
          </p:nvPr>
        </p:nvSpPr>
        <p:spPr/>
        <p:txBody>
          <a:bodyPr/>
          <a:lstStyle/>
          <a:p>
            <a:fld id="{5D4CFF7E-E588-4C72-9059-AB8149BF8411}" type="slidenum">
              <a:rPr lang="en-US" smtClean="0"/>
              <a:t>‹#›</a:t>
            </a:fld>
            <a:endParaRPr lang="en-US"/>
          </a:p>
        </p:txBody>
      </p:sp>
    </p:spTree>
    <p:extLst>
      <p:ext uri="{BB962C8B-B14F-4D97-AF65-F5344CB8AC3E}">
        <p14:creationId xmlns:p14="http://schemas.microsoft.com/office/powerpoint/2010/main" val="4159007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08FD7-02E2-A895-87C7-0F3510C10B8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BB8495B-F95C-EEBD-55ED-D93A680FDE55}"/>
              </a:ext>
            </a:extLst>
          </p:cNvPr>
          <p:cNvSpPr>
            <a:spLocks noGrp="1"/>
          </p:cNvSpPr>
          <p:nvPr>
            <p:ph type="dt" sz="half" idx="10"/>
          </p:nvPr>
        </p:nvSpPr>
        <p:spPr/>
        <p:txBody>
          <a:bodyPr/>
          <a:lstStyle/>
          <a:p>
            <a:fld id="{E0884798-2F14-45FB-ADF1-17F40E2F26D0}" type="datetimeFigureOut">
              <a:rPr lang="en-US" smtClean="0"/>
              <a:t>12/4/2023</a:t>
            </a:fld>
            <a:endParaRPr lang="en-US"/>
          </a:p>
        </p:txBody>
      </p:sp>
      <p:sp>
        <p:nvSpPr>
          <p:cNvPr id="4" name="Footer Placeholder 3">
            <a:extLst>
              <a:ext uri="{FF2B5EF4-FFF2-40B4-BE49-F238E27FC236}">
                <a16:creationId xmlns:a16="http://schemas.microsoft.com/office/drawing/2014/main" id="{E478C1BC-E06D-125A-DB7C-4F1CCBF9BFB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AB4D611-7D64-BE72-4B25-DA25F3688581}"/>
              </a:ext>
            </a:extLst>
          </p:cNvPr>
          <p:cNvSpPr>
            <a:spLocks noGrp="1"/>
          </p:cNvSpPr>
          <p:nvPr>
            <p:ph type="sldNum" sz="quarter" idx="12"/>
          </p:nvPr>
        </p:nvSpPr>
        <p:spPr/>
        <p:txBody>
          <a:bodyPr/>
          <a:lstStyle/>
          <a:p>
            <a:fld id="{5D4CFF7E-E588-4C72-9059-AB8149BF8411}" type="slidenum">
              <a:rPr lang="en-US" smtClean="0"/>
              <a:t>‹#›</a:t>
            </a:fld>
            <a:endParaRPr lang="en-US"/>
          </a:p>
        </p:txBody>
      </p:sp>
    </p:spTree>
    <p:extLst>
      <p:ext uri="{BB962C8B-B14F-4D97-AF65-F5344CB8AC3E}">
        <p14:creationId xmlns:p14="http://schemas.microsoft.com/office/powerpoint/2010/main" val="43660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6378E-74E5-1EB2-DF08-985E00C16DFF}"/>
              </a:ext>
            </a:extLst>
          </p:cNvPr>
          <p:cNvSpPr>
            <a:spLocks noGrp="1"/>
          </p:cNvSpPr>
          <p:nvPr>
            <p:ph type="dt" sz="half" idx="10"/>
          </p:nvPr>
        </p:nvSpPr>
        <p:spPr/>
        <p:txBody>
          <a:bodyPr/>
          <a:lstStyle/>
          <a:p>
            <a:fld id="{E0884798-2F14-45FB-ADF1-17F40E2F26D0}" type="datetimeFigureOut">
              <a:rPr lang="en-US" smtClean="0"/>
              <a:t>12/4/2023</a:t>
            </a:fld>
            <a:endParaRPr lang="en-US"/>
          </a:p>
        </p:txBody>
      </p:sp>
      <p:sp>
        <p:nvSpPr>
          <p:cNvPr id="3" name="Footer Placeholder 2">
            <a:extLst>
              <a:ext uri="{FF2B5EF4-FFF2-40B4-BE49-F238E27FC236}">
                <a16:creationId xmlns:a16="http://schemas.microsoft.com/office/drawing/2014/main" id="{E1057C38-A106-19D9-04EF-105D7BD85D7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FDF54FA-E684-7271-66EA-0EE211346CB4}"/>
              </a:ext>
            </a:extLst>
          </p:cNvPr>
          <p:cNvSpPr>
            <a:spLocks noGrp="1"/>
          </p:cNvSpPr>
          <p:nvPr>
            <p:ph type="sldNum" sz="quarter" idx="12"/>
          </p:nvPr>
        </p:nvSpPr>
        <p:spPr/>
        <p:txBody>
          <a:bodyPr/>
          <a:lstStyle/>
          <a:p>
            <a:fld id="{5D4CFF7E-E588-4C72-9059-AB8149BF8411}" type="slidenum">
              <a:rPr lang="en-US" smtClean="0"/>
              <a:t>‹#›</a:t>
            </a:fld>
            <a:endParaRPr lang="en-US"/>
          </a:p>
        </p:txBody>
      </p:sp>
    </p:spTree>
    <p:extLst>
      <p:ext uri="{BB962C8B-B14F-4D97-AF65-F5344CB8AC3E}">
        <p14:creationId xmlns:p14="http://schemas.microsoft.com/office/powerpoint/2010/main" val="480174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7FBA5-55C7-9520-7DA0-3A43D7E460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F46B43B-8694-D27B-72EB-696CAFEADA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C34C875-45AC-06CB-D7D2-A6BA5B98A7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0766962-9F61-50C5-A42D-0B13D4943331}"/>
              </a:ext>
            </a:extLst>
          </p:cNvPr>
          <p:cNvSpPr>
            <a:spLocks noGrp="1"/>
          </p:cNvSpPr>
          <p:nvPr>
            <p:ph type="dt" sz="half" idx="10"/>
          </p:nvPr>
        </p:nvSpPr>
        <p:spPr/>
        <p:txBody>
          <a:bodyPr/>
          <a:lstStyle/>
          <a:p>
            <a:fld id="{E0884798-2F14-45FB-ADF1-17F40E2F26D0}" type="datetimeFigureOut">
              <a:rPr lang="en-US" smtClean="0"/>
              <a:t>12/4/2023</a:t>
            </a:fld>
            <a:endParaRPr lang="en-US"/>
          </a:p>
        </p:txBody>
      </p:sp>
      <p:sp>
        <p:nvSpPr>
          <p:cNvPr id="6" name="Footer Placeholder 5">
            <a:extLst>
              <a:ext uri="{FF2B5EF4-FFF2-40B4-BE49-F238E27FC236}">
                <a16:creationId xmlns:a16="http://schemas.microsoft.com/office/drawing/2014/main" id="{8804B398-625D-39FB-569A-8C30FAD900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D5D37F5-B944-8F80-A0B5-F51B94670722}"/>
              </a:ext>
            </a:extLst>
          </p:cNvPr>
          <p:cNvSpPr>
            <a:spLocks noGrp="1"/>
          </p:cNvSpPr>
          <p:nvPr>
            <p:ph type="sldNum" sz="quarter" idx="12"/>
          </p:nvPr>
        </p:nvSpPr>
        <p:spPr/>
        <p:txBody>
          <a:bodyPr/>
          <a:lstStyle/>
          <a:p>
            <a:fld id="{5D4CFF7E-E588-4C72-9059-AB8149BF8411}" type="slidenum">
              <a:rPr lang="en-US" smtClean="0"/>
              <a:t>‹#›</a:t>
            </a:fld>
            <a:endParaRPr lang="en-US"/>
          </a:p>
        </p:txBody>
      </p:sp>
    </p:spTree>
    <p:extLst>
      <p:ext uri="{BB962C8B-B14F-4D97-AF65-F5344CB8AC3E}">
        <p14:creationId xmlns:p14="http://schemas.microsoft.com/office/powerpoint/2010/main" val="226522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123B8-DA10-FD03-EFDD-5C9BE3CA09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A40E55-0589-ED3C-44D4-78DDF104B5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C769625-0710-48DF-9604-12D2117B6B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8C56A26-B73B-71AA-9517-A9886CBDE9AB}"/>
              </a:ext>
            </a:extLst>
          </p:cNvPr>
          <p:cNvSpPr>
            <a:spLocks noGrp="1"/>
          </p:cNvSpPr>
          <p:nvPr>
            <p:ph type="dt" sz="half" idx="10"/>
          </p:nvPr>
        </p:nvSpPr>
        <p:spPr/>
        <p:txBody>
          <a:bodyPr/>
          <a:lstStyle/>
          <a:p>
            <a:fld id="{E0884798-2F14-45FB-ADF1-17F40E2F26D0}" type="datetimeFigureOut">
              <a:rPr lang="en-US" smtClean="0"/>
              <a:t>12/4/2023</a:t>
            </a:fld>
            <a:endParaRPr lang="en-US"/>
          </a:p>
        </p:txBody>
      </p:sp>
      <p:sp>
        <p:nvSpPr>
          <p:cNvPr id="6" name="Footer Placeholder 5">
            <a:extLst>
              <a:ext uri="{FF2B5EF4-FFF2-40B4-BE49-F238E27FC236}">
                <a16:creationId xmlns:a16="http://schemas.microsoft.com/office/drawing/2014/main" id="{C6042354-D042-93D3-A6A9-2C3335B990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9030B2-0BEF-ADB9-3578-33B0B17E9A77}"/>
              </a:ext>
            </a:extLst>
          </p:cNvPr>
          <p:cNvSpPr>
            <a:spLocks noGrp="1"/>
          </p:cNvSpPr>
          <p:nvPr>
            <p:ph type="sldNum" sz="quarter" idx="12"/>
          </p:nvPr>
        </p:nvSpPr>
        <p:spPr/>
        <p:txBody>
          <a:bodyPr/>
          <a:lstStyle/>
          <a:p>
            <a:fld id="{5D4CFF7E-E588-4C72-9059-AB8149BF8411}" type="slidenum">
              <a:rPr lang="en-US" smtClean="0"/>
              <a:t>‹#›</a:t>
            </a:fld>
            <a:endParaRPr lang="en-US"/>
          </a:p>
        </p:txBody>
      </p:sp>
    </p:spTree>
    <p:extLst>
      <p:ext uri="{BB962C8B-B14F-4D97-AF65-F5344CB8AC3E}">
        <p14:creationId xmlns:p14="http://schemas.microsoft.com/office/powerpoint/2010/main" val="2522069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06DDF1C-A774-D90A-C24C-8D6B7B5B6B9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DF30E98-0A0F-FDFA-FFD0-756591CA84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81123D-B979-F0CA-7F67-FB56719488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884798-2F14-45FB-ADF1-17F40E2F26D0}" type="datetimeFigureOut">
              <a:rPr lang="en-US" smtClean="0"/>
              <a:t>12/4/2023</a:t>
            </a:fld>
            <a:endParaRPr lang="en-US"/>
          </a:p>
        </p:txBody>
      </p:sp>
      <p:sp>
        <p:nvSpPr>
          <p:cNvPr id="5" name="Footer Placeholder 4">
            <a:extLst>
              <a:ext uri="{FF2B5EF4-FFF2-40B4-BE49-F238E27FC236}">
                <a16:creationId xmlns:a16="http://schemas.microsoft.com/office/drawing/2014/main" id="{78DC4581-A7C6-9478-B28C-2DCDD79791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E3A668A-3B7B-FCE6-8016-B3F9796317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4CFF7E-E588-4C72-9059-AB8149BF8411}" type="slidenum">
              <a:rPr lang="en-US" smtClean="0"/>
              <a:t>‹#›</a:t>
            </a:fld>
            <a:endParaRPr lang="en-US"/>
          </a:p>
        </p:txBody>
      </p:sp>
    </p:spTree>
    <p:extLst>
      <p:ext uri="{BB962C8B-B14F-4D97-AF65-F5344CB8AC3E}">
        <p14:creationId xmlns:p14="http://schemas.microsoft.com/office/powerpoint/2010/main" val="30235606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F4F13-3F09-3778-C881-E5589B389BAE}"/>
              </a:ext>
            </a:extLst>
          </p:cNvPr>
          <p:cNvSpPr>
            <a:spLocks noGrp="1"/>
          </p:cNvSpPr>
          <p:nvPr>
            <p:ph type="ctrTitle"/>
          </p:nvPr>
        </p:nvSpPr>
        <p:spPr>
          <a:xfrm>
            <a:off x="1336765" y="2124178"/>
            <a:ext cx="9518469" cy="1655762"/>
          </a:xfrm>
        </p:spPr>
        <p:txBody>
          <a:bodyPr>
            <a:normAutofit fontScale="90000"/>
          </a:bodyPr>
          <a:lstStyle/>
          <a:p>
            <a:r>
              <a:rPr lang="en-US" dirty="0"/>
              <a:t>Discussion on sidelink further evolution project scope for Rel-19</a:t>
            </a:r>
          </a:p>
        </p:txBody>
      </p:sp>
      <p:sp>
        <p:nvSpPr>
          <p:cNvPr id="3" name="Subtitle 2">
            <a:extLst>
              <a:ext uri="{FF2B5EF4-FFF2-40B4-BE49-F238E27FC236}">
                <a16:creationId xmlns:a16="http://schemas.microsoft.com/office/drawing/2014/main" id="{F5E6C3AE-CC68-A1E4-2B9B-4EC8149217A2}"/>
              </a:ext>
            </a:extLst>
          </p:cNvPr>
          <p:cNvSpPr>
            <a:spLocks noGrp="1"/>
          </p:cNvSpPr>
          <p:nvPr>
            <p:ph type="subTitle" idx="1"/>
          </p:nvPr>
        </p:nvSpPr>
        <p:spPr>
          <a:xfrm>
            <a:off x="1523999" y="4168106"/>
            <a:ext cx="9144000" cy="1655762"/>
          </a:xfrm>
        </p:spPr>
        <p:txBody>
          <a:bodyPr/>
          <a:lstStyle/>
          <a:p>
            <a:r>
              <a:rPr lang="en-AU" dirty="0"/>
              <a:t>OPPO, LG Electronics, Apple, NEC, Toyota ITC, Mitsubishi Electric, Fraunhofer HHI, Fraunhofer IIS, WILUS, Hyundai Motor Company, Sharp, CATT, CICTCI, Continental, </a:t>
            </a:r>
            <a:r>
              <a:rPr lang="en-AU" dirty="0" err="1"/>
              <a:t>Transsion</a:t>
            </a:r>
            <a:endParaRPr lang="en-US" dirty="0"/>
          </a:p>
        </p:txBody>
      </p:sp>
      <p:sp>
        <p:nvSpPr>
          <p:cNvPr id="4" name="TextBox 3">
            <a:extLst>
              <a:ext uri="{FF2B5EF4-FFF2-40B4-BE49-F238E27FC236}">
                <a16:creationId xmlns:a16="http://schemas.microsoft.com/office/drawing/2014/main" id="{E6B18AF3-57CC-5F12-3057-A4DCED55B42A}"/>
              </a:ext>
            </a:extLst>
          </p:cNvPr>
          <p:cNvSpPr txBox="1"/>
          <p:nvPr/>
        </p:nvSpPr>
        <p:spPr>
          <a:xfrm>
            <a:off x="775064" y="400594"/>
            <a:ext cx="4119153" cy="1477328"/>
          </a:xfrm>
          <a:prstGeom prst="rect">
            <a:avLst/>
          </a:prstGeom>
          <a:noFill/>
        </p:spPr>
        <p:txBody>
          <a:bodyPr wrap="square" rtlCol="0">
            <a:spAutoFit/>
          </a:bodyPr>
          <a:lstStyle/>
          <a:p>
            <a:r>
              <a:rPr lang="en-AU" b="1" dirty="0"/>
              <a:t>3GPP TSG RAN Meeting #102</a:t>
            </a:r>
          </a:p>
          <a:p>
            <a:r>
              <a:rPr lang="en-AU" b="1" dirty="0"/>
              <a:t>Edinburgh, GB, December 11 – 15, 2023</a:t>
            </a:r>
          </a:p>
          <a:p>
            <a:endParaRPr lang="en-AU" dirty="0"/>
          </a:p>
          <a:p>
            <a:r>
              <a:rPr lang="en-AU" b="1" dirty="0"/>
              <a:t>Agenda:	</a:t>
            </a:r>
            <a:r>
              <a:rPr lang="en-AU" dirty="0"/>
              <a:t>9.1.1.9</a:t>
            </a:r>
          </a:p>
          <a:p>
            <a:r>
              <a:rPr lang="en-AU" b="1" dirty="0"/>
              <a:t>For:	</a:t>
            </a:r>
            <a:r>
              <a:rPr lang="en-AU" dirty="0"/>
              <a:t>Discussion and decision</a:t>
            </a:r>
            <a:endParaRPr lang="en-US" dirty="0"/>
          </a:p>
        </p:txBody>
      </p:sp>
      <p:sp>
        <p:nvSpPr>
          <p:cNvPr id="5" name="TextBox 4">
            <a:extLst>
              <a:ext uri="{FF2B5EF4-FFF2-40B4-BE49-F238E27FC236}">
                <a16:creationId xmlns:a16="http://schemas.microsoft.com/office/drawing/2014/main" id="{A9AF4137-E6F2-CDC9-9374-44378803BBE5}"/>
              </a:ext>
            </a:extLst>
          </p:cNvPr>
          <p:cNvSpPr txBox="1"/>
          <p:nvPr/>
        </p:nvSpPr>
        <p:spPr>
          <a:xfrm>
            <a:off x="10128068" y="400594"/>
            <a:ext cx="1288868" cy="369332"/>
          </a:xfrm>
          <a:prstGeom prst="rect">
            <a:avLst/>
          </a:prstGeom>
          <a:noFill/>
        </p:spPr>
        <p:txBody>
          <a:bodyPr wrap="square" rtlCol="0">
            <a:spAutoFit/>
          </a:bodyPr>
          <a:lstStyle/>
          <a:p>
            <a:r>
              <a:rPr lang="en-AU" b="1" dirty="0"/>
              <a:t>RP-232907</a:t>
            </a:r>
            <a:endParaRPr lang="en-US" b="1" dirty="0"/>
          </a:p>
        </p:txBody>
      </p:sp>
    </p:spTree>
    <p:extLst>
      <p:ext uri="{BB962C8B-B14F-4D97-AF65-F5344CB8AC3E}">
        <p14:creationId xmlns:p14="http://schemas.microsoft.com/office/powerpoint/2010/main" val="4140391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6B0F8-E6F9-F5C7-015E-447325C088DE}"/>
              </a:ext>
            </a:extLst>
          </p:cNvPr>
          <p:cNvSpPr>
            <a:spLocks noGrp="1"/>
          </p:cNvSpPr>
          <p:nvPr>
            <p:ph type="title"/>
          </p:nvPr>
        </p:nvSpPr>
        <p:spPr>
          <a:xfrm>
            <a:off x="838200" y="365125"/>
            <a:ext cx="10515600" cy="827949"/>
          </a:xfrm>
        </p:spPr>
        <p:txBody>
          <a:bodyPr/>
          <a:lstStyle/>
          <a:p>
            <a:r>
              <a:rPr lang="en-AU" dirty="0"/>
              <a:t>Background for R19 sidelink</a:t>
            </a:r>
            <a:endParaRPr lang="en-US" dirty="0"/>
          </a:p>
        </p:txBody>
      </p:sp>
      <p:sp>
        <p:nvSpPr>
          <p:cNvPr id="3" name="Content Placeholder 2">
            <a:extLst>
              <a:ext uri="{FF2B5EF4-FFF2-40B4-BE49-F238E27FC236}">
                <a16:creationId xmlns:a16="http://schemas.microsoft.com/office/drawing/2014/main" id="{3C630759-314A-019C-136B-8E943F9CA5BA}"/>
              </a:ext>
            </a:extLst>
          </p:cNvPr>
          <p:cNvSpPr>
            <a:spLocks noGrp="1"/>
          </p:cNvSpPr>
          <p:nvPr>
            <p:ph idx="1"/>
          </p:nvPr>
        </p:nvSpPr>
        <p:spPr>
          <a:xfrm>
            <a:off x="838200" y="1341120"/>
            <a:ext cx="10515600" cy="5050971"/>
          </a:xfrm>
        </p:spPr>
        <p:txBody>
          <a:bodyPr>
            <a:normAutofit/>
          </a:bodyPr>
          <a:lstStyle/>
          <a:p>
            <a:r>
              <a:rPr lang="en-AU" dirty="0"/>
              <a:t>During Rel-19 RAN workshop, considerable interests are shown by 14 contributions proposed continuing the evolution of NR sidelink technology to support wider range of applications and use cases for V2X, public safety and commercial deployments</a:t>
            </a:r>
          </a:p>
          <a:p>
            <a:pPr lvl="1"/>
            <a:r>
              <a:rPr lang="en-AU" dirty="0"/>
              <a:t>SL evolution is listed as an additional RAN1-led candidate topic in both R19 workshop summary (RWS-230488), and endorsed RAN chair guidance for R19 (RP-231540)</a:t>
            </a:r>
          </a:p>
          <a:p>
            <a:pPr lvl="1"/>
            <a:r>
              <a:rPr lang="en-AU" dirty="0"/>
              <a:t>Remaining 2-3 TUs in RAN1 can accommodate up to 2 RAN1-led small projects</a:t>
            </a:r>
          </a:p>
          <a:p>
            <a:pPr lvl="1"/>
            <a:r>
              <a:rPr lang="en-AU" dirty="0"/>
              <a:t>Remaining 3 TUs in RAN2 can accommodate up to 3 RAN2-led small projects</a:t>
            </a:r>
          </a:p>
          <a:p>
            <a:r>
              <a:rPr lang="en-US" dirty="0"/>
              <a:t>RAN#101 discussion outcome / summary (RP-232626)</a:t>
            </a:r>
          </a:p>
          <a:p>
            <a:pPr lvl="1"/>
            <a:r>
              <a:rPr lang="en-US" dirty="0"/>
              <a:t>Substantial support for NR sidelink evolution in Rel-19 especially in the area of sidelink beamforming / beam management in FR2</a:t>
            </a:r>
          </a:p>
        </p:txBody>
      </p:sp>
    </p:spTree>
    <p:extLst>
      <p:ext uri="{BB962C8B-B14F-4D97-AF65-F5344CB8AC3E}">
        <p14:creationId xmlns:p14="http://schemas.microsoft.com/office/powerpoint/2010/main" val="3896341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6B0F8-E6F9-F5C7-015E-447325C088DE}"/>
              </a:ext>
            </a:extLst>
          </p:cNvPr>
          <p:cNvSpPr>
            <a:spLocks noGrp="1"/>
          </p:cNvSpPr>
          <p:nvPr>
            <p:ph type="title"/>
          </p:nvPr>
        </p:nvSpPr>
        <p:spPr>
          <a:xfrm>
            <a:off x="838200" y="365125"/>
            <a:ext cx="10515600" cy="827949"/>
          </a:xfrm>
        </p:spPr>
        <p:txBody>
          <a:bodyPr/>
          <a:lstStyle/>
          <a:p>
            <a:r>
              <a:rPr lang="en-AU" dirty="0"/>
              <a:t>Background on SL FR2 beam management</a:t>
            </a:r>
            <a:endParaRPr lang="en-US" dirty="0"/>
          </a:p>
        </p:txBody>
      </p:sp>
      <p:sp>
        <p:nvSpPr>
          <p:cNvPr id="3" name="Content Placeholder 2">
            <a:extLst>
              <a:ext uri="{FF2B5EF4-FFF2-40B4-BE49-F238E27FC236}">
                <a16:creationId xmlns:a16="http://schemas.microsoft.com/office/drawing/2014/main" id="{3C630759-314A-019C-136B-8E943F9CA5BA}"/>
              </a:ext>
            </a:extLst>
          </p:cNvPr>
          <p:cNvSpPr>
            <a:spLocks noGrp="1"/>
          </p:cNvSpPr>
          <p:nvPr>
            <p:ph idx="1"/>
          </p:nvPr>
        </p:nvSpPr>
        <p:spPr>
          <a:xfrm>
            <a:off x="838200" y="1341120"/>
            <a:ext cx="10515600" cy="5151755"/>
          </a:xfrm>
        </p:spPr>
        <p:txBody>
          <a:bodyPr>
            <a:normAutofit fontScale="92500" lnSpcReduction="10000"/>
          </a:bodyPr>
          <a:lstStyle/>
          <a:p>
            <a:r>
              <a:rPr lang="en-AU" dirty="0"/>
              <a:t>SL beam management in FR2 was studied during Rel-18 “NR sidelink evolution” WI in RAN1 and RAN2</a:t>
            </a:r>
          </a:p>
          <a:p>
            <a:pPr lvl="1"/>
            <a:r>
              <a:rPr lang="en-AU" dirty="0"/>
              <a:t>Evaluation methodology study and definition are completed in RAN1</a:t>
            </a:r>
          </a:p>
          <a:p>
            <a:pPr lvl="1"/>
            <a:r>
              <a:rPr lang="en-AU" dirty="0"/>
              <a:t>Technical solution options and feasibility are studied in RAN1 and RAN2 for SL unicast communication in the following aspects</a:t>
            </a:r>
          </a:p>
          <a:p>
            <a:pPr lvl="2"/>
            <a:r>
              <a:rPr lang="en-AU" dirty="0"/>
              <a:t>Reference signals for beam management</a:t>
            </a:r>
          </a:p>
          <a:p>
            <a:pPr lvl="2"/>
            <a:r>
              <a:rPr lang="en-AU" dirty="0"/>
              <a:t>Initial beam-paring</a:t>
            </a:r>
          </a:p>
          <a:p>
            <a:pPr lvl="2"/>
            <a:r>
              <a:rPr lang="en-AU" dirty="0"/>
              <a:t>Beam maintenance</a:t>
            </a:r>
          </a:p>
          <a:p>
            <a:pPr lvl="2"/>
            <a:r>
              <a:rPr lang="en-AU" dirty="0"/>
              <a:t>Beam failure detection and recovery</a:t>
            </a:r>
          </a:p>
          <a:p>
            <a:pPr lvl="2"/>
            <a:r>
              <a:rPr lang="en-AU" dirty="0"/>
              <a:t>Beam-based resource allocation</a:t>
            </a:r>
          </a:p>
          <a:p>
            <a:pPr lvl="1"/>
            <a:r>
              <a:rPr lang="en-AU" dirty="0"/>
              <a:t>A summary of RAN1 and RAN2 study outcomes is collected in RP-232787</a:t>
            </a:r>
          </a:p>
          <a:p>
            <a:r>
              <a:rPr lang="en-AU" dirty="0"/>
              <a:t>RAN WGs are ready to covert the Rel-18 study to a Rel-19 WI</a:t>
            </a:r>
          </a:p>
          <a:p>
            <a:pPr lvl="1"/>
            <a:r>
              <a:rPr lang="en-AU" dirty="0"/>
              <a:t>A small RAN1-led project that requires</a:t>
            </a:r>
          </a:p>
          <a:p>
            <a:pPr lvl="2"/>
            <a:r>
              <a:rPr lang="en-AU" dirty="0"/>
              <a:t>1 TU in RAN1</a:t>
            </a:r>
          </a:p>
          <a:p>
            <a:pPr lvl="2"/>
            <a:r>
              <a:rPr lang="en-AU" dirty="0"/>
              <a:t>0.5 TU in RAN2</a:t>
            </a:r>
          </a:p>
          <a:p>
            <a:pPr lvl="2"/>
            <a:r>
              <a:rPr lang="en-AU" dirty="0"/>
              <a:t>0.2~0.5 TU in RAN4</a:t>
            </a:r>
          </a:p>
        </p:txBody>
      </p:sp>
    </p:spTree>
    <p:extLst>
      <p:ext uri="{BB962C8B-B14F-4D97-AF65-F5344CB8AC3E}">
        <p14:creationId xmlns:p14="http://schemas.microsoft.com/office/powerpoint/2010/main" val="1387323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6B0F8-E6F9-F5C7-015E-447325C088DE}"/>
              </a:ext>
            </a:extLst>
          </p:cNvPr>
          <p:cNvSpPr>
            <a:spLocks noGrp="1"/>
          </p:cNvSpPr>
          <p:nvPr>
            <p:ph type="title"/>
          </p:nvPr>
        </p:nvSpPr>
        <p:spPr>
          <a:xfrm>
            <a:off x="838200" y="365125"/>
            <a:ext cx="10515600" cy="827949"/>
          </a:xfrm>
        </p:spPr>
        <p:txBody>
          <a:bodyPr/>
          <a:lstStyle/>
          <a:p>
            <a:r>
              <a:rPr lang="en-AU" dirty="0"/>
              <a:t>Justification for further evolution of SL in R19</a:t>
            </a:r>
            <a:endParaRPr lang="en-US" dirty="0"/>
          </a:p>
        </p:txBody>
      </p:sp>
      <p:sp>
        <p:nvSpPr>
          <p:cNvPr id="3" name="Content Placeholder 2">
            <a:extLst>
              <a:ext uri="{FF2B5EF4-FFF2-40B4-BE49-F238E27FC236}">
                <a16:creationId xmlns:a16="http://schemas.microsoft.com/office/drawing/2014/main" id="{3C630759-314A-019C-136B-8E943F9CA5BA}"/>
              </a:ext>
            </a:extLst>
          </p:cNvPr>
          <p:cNvSpPr>
            <a:spLocks noGrp="1"/>
          </p:cNvSpPr>
          <p:nvPr>
            <p:ph idx="1"/>
          </p:nvPr>
        </p:nvSpPr>
        <p:spPr>
          <a:xfrm>
            <a:off x="838200" y="1341120"/>
            <a:ext cx="10515600" cy="5338354"/>
          </a:xfrm>
        </p:spPr>
        <p:txBody>
          <a:bodyPr>
            <a:normAutofit fontScale="92500"/>
          </a:bodyPr>
          <a:lstStyle/>
          <a:p>
            <a:pPr>
              <a:lnSpc>
                <a:spcPct val="170000"/>
              </a:lnSpc>
            </a:pPr>
            <a:r>
              <a:rPr lang="en-US" sz="1600" dirty="0">
                <a:latin typeface="Times New Roman" panose="02020603050405020304" pitchFamily="18" charset="0"/>
                <a:cs typeface="Times New Roman" panose="02020603050405020304" pitchFamily="18" charset="0"/>
              </a:rPr>
              <a:t>Enhancements for NR sidelink operation in FR2-1 licensed spectrum has gained a strong interest from both operators and vendors since Rel-18 to improve sidelink communication performance and link coverage. The network operators could manage and utilize their FR2 spectrum for direct sidelink communication between two or more devices to offload their FR1 network traffic when the devices are in close proximity. Combining with NR sidelink relay, the network would be able to reach more devices that are out-of-coverage and in coverage-holes (weak coverage in black spots).</a:t>
            </a:r>
          </a:p>
          <a:p>
            <a:pPr>
              <a:lnSpc>
                <a:spcPct val="170000"/>
              </a:lnSpc>
            </a:pPr>
            <a:r>
              <a:rPr lang="en-US" sz="1600" dirty="0">
                <a:latin typeface="Times New Roman" panose="02020603050405020304" pitchFamily="18" charset="0"/>
                <a:cs typeface="Times New Roman" panose="02020603050405020304" pitchFamily="18" charset="0"/>
              </a:rPr>
              <a:t>Besides the cellular network deployment, the use of SL beam management feature has been also proposed and needed for V2X communication and industrial applications.</a:t>
            </a:r>
          </a:p>
          <a:p>
            <a:pPr>
              <a:lnSpc>
                <a:spcPct val="170000"/>
              </a:lnSpc>
            </a:pPr>
            <a:r>
              <a:rPr lang="en-US" sz="1600" dirty="0">
                <a:latin typeface="Times New Roman" panose="02020603050405020304" pitchFamily="18" charset="0"/>
                <a:cs typeface="Times New Roman" panose="02020603050405020304" pitchFamily="18" charset="0"/>
              </a:rPr>
              <a:t>The study on sidelink beam management (including initial beam-pairing, beam maintenance, and beam failure detection &amp; recovery) by reusing existing sidelink CSI framework and Uu beam management concepts for SL unicast communication has been carried out by RAN WGs in Rel-18. During the Rel-19 RAN workshop in June 2023 and the discussion on Rel-19 SL topics in RAN#101 (RP-232626), the sidelink beam management feature received the most support. A normative work that based on Rel-18 SL beam management study outcomes is expected to introduce this feature for NR sidelink communication in Rel-19.</a:t>
            </a:r>
            <a:endParaRPr lang="en-A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112986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6B0F8-E6F9-F5C7-015E-447325C088DE}"/>
              </a:ext>
            </a:extLst>
          </p:cNvPr>
          <p:cNvSpPr>
            <a:spLocks noGrp="1"/>
          </p:cNvSpPr>
          <p:nvPr>
            <p:ph type="title"/>
          </p:nvPr>
        </p:nvSpPr>
        <p:spPr>
          <a:xfrm>
            <a:off x="838200" y="365125"/>
            <a:ext cx="10515600" cy="827949"/>
          </a:xfrm>
        </p:spPr>
        <p:txBody>
          <a:bodyPr>
            <a:normAutofit/>
          </a:bodyPr>
          <a:lstStyle/>
          <a:p>
            <a:r>
              <a:rPr lang="en-AU" sz="3600" dirty="0"/>
              <a:t>Objectives for R19 NR sidelink further evolution WI</a:t>
            </a:r>
            <a:endParaRPr lang="en-US" sz="3600" dirty="0"/>
          </a:p>
        </p:txBody>
      </p:sp>
      <p:sp>
        <p:nvSpPr>
          <p:cNvPr id="3" name="Content Placeholder 2">
            <a:extLst>
              <a:ext uri="{FF2B5EF4-FFF2-40B4-BE49-F238E27FC236}">
                <a16:creationId xmlns:a16="http://schemas.microsoft.com/office/drawing/2014/main" id="{3C630759-314A-019C-136B-8E943F9CA5BA}"/>
              </a:ext>
            </a:extLst>
          </p:cNvPr>
          <p:cNvSpPr>
            <a:spLocks noGrp="1"/>
          </p:cNvSpPr>
          <p:nvPr>
            <p:ph idx="1"/>
          </p:nvPr>
        </p:nvSpPr>
        <p:spPr>
          <a:xfrm>
            <a:off x="838200" y="1193074"/>
            <a:ext cx="10515600" cy="5564777"/>
          </a:xfrm>
        </p:spPr>
        <p:txBody>
          <a:bodyPr>
            <a:normAutofit/>
          </a:bodyPr>
          <a:lstStyle/>
          <a:p>
            <a:pPr marL="514350" indent="-514350">
              <a:buFont typeface="+mj-lt"/>
              <a:buAutoNum type="arabicPeriod"/>
            </a:pPr>
            <a:r>
              <a:rPr lang="en-GB" sz="1800" dirty="0">
                <a:effectLst/>
                <a:latin typeface="Times" panose="02020603050405020304" pitchFamily="18" charset="0"/>
                <a:ea typeface="Batang" panose="02030600000101010101" pitchFamily="18" charset="-127"/>
              </a:rPr>
              <a:t>Specify mechanism to support beam management in NR sidelink operation [RAN1, RAN2, RAN4]</a:t>
            </a:r>
          </a:p>
          <a:p>
            <a:pPr lvl="1"/>
            <a:r>
              <a:rPr lang="en-GB" sz="1800" dirty="0">
                <a:effectLst/>
                <a:latin typeface="Times" panose="02020603050405020304" pitchFamily="18" charset="0"/>
                <a:ea typeface="Batang" panose="02030600000101010101" pitchFamily="18" charset="-127"/>
              </a:rPr>
              <a:t>SL beam management features including beam-panel selection should focus on FR2-1 licensed spectrum with an applicability of beam-panel selection in FR1 (ITS band).</a:t>
            </a:r>
          </a:p>
          <a:p>
            <a:pPr lvl="1"/>
            <a:r>
              <a:rPr lang="en-US" sz="1800" dirty="0">
                <a:effectLst/>
                <a:latin typeface="Times" panose="02020603050405020304" pitchFamily="18" charset="0"/>
                <a:ea typeface="Batang" panose="02030600000101010101" pitchFamily="18" charset="-127"/>
              </a:rPr>
              <a:t>The support of SL beam management should target unicast communication based on Rel-18 study outcomes.</a:t>
            </a:r>
          </a:p>
          <a:p>
            <a:pPr lvl="2">
              <a:buFont typeface="Courier New" panose="02070309020205020404" pitchFamily="49" charset="0"/>
              <a:buChar char="o"/>
            </a:pPr>
            <a:r>
              <a:rPr lang="en-US" sz="1800" dirty="0">
                <a:effectLst/>
                <a:latin typeface="Times" panose="02020603050405020304" pitchFamily="18" charset="0"/>
                <a:ea typeface="Batang" panose="02030600000101010101" pitchFamily="18" charset="-127"/>
              </a:rPr>
              <a:t>To review the progress in RAN#105, if time allows, simple SL beam management scheme (e.g., beam sweeping with no feedback) can be considered and supported for broadcast and groupcast communications.</a:t>
            </a:r>
          </a:p>
          <a:p>
            <a:pPr lvl="1"/>
            <a:r>
              <a:rPr lang="en-GB" sz="1800" dirty="0">
                <a:effectLst/>
                <a:latin typeface="Times" panose="02020603050405020304" pitchFamily="18" charset="0"/>
                <a:ea typeface="Batang" panose="02030600000101010101" pitchFamily="18" charset="-127"/>
              </a:rPr>
              <a:t>Study and specify, if necessary, the support of beam-based resource allocation to enable spatial reuse of SL resources.</a:t>
            </a:r>
          </a:p>
          <a:p>
            <a:pPr marL="514350" indent="-514350">
              <a:buFont typeface="+mj-lt"/>
              <a:buAutoNum type="arabicPeriod"/>
            </a:pPr>
            <a:r>
              <a:rPr lang="en-GB" sz="1800" dirty="0">
                <a:effectLst/>
                <a:latin typeface="Times" panose="02020603050405020304" pitchFamily="18" charset="0"/>
                <a:ea typeface="Batang" panose="02030600000101010101" pitchFamily="18" charset="-127"/>
              </a:rPr>
              <a:t>UE Tx and Rx RF requirement for supporting new features introduced in this WI, sidelink frequency bands for single-carrier operation [RAN4]</a:t>
            </a:r>
          </a:p>
          <a:p>
            <a:pPr lvl="1"/>
            <a:r>
              <a:rPr lang="en-GB" sz="1800" dirty="0">
                <a:effectLst/>
                <a:latin typeface="Times" panose="02020603050405020304" pitchFamily="18" charset="0"/>
                <a:ea typeface="Batang" panose="02030600000101010101" pitchFamily="18" charset="-127"/>
              </a:rPr>
              <a:t>The supported frequency band(s) for NR sidelink operation in FR2-1 licensed spectrum are to be determined based on company input during the WI.</a:t>
            </a:r>
            <a:endParaRPr lang="en-GB" sz="1800" dirty="0">
              <a:latin typeface="Times" panose="02020603050405020304" pitchFamily="18" charset="0"/>
              <a:ea typeface="Batang" panose="02030600000101010101" pitchFamily="18" charset="-127"/>
            </a:endParaRPr>
          </a:p>
          <a:p>
            <a:pPr lvl="1"/>
            <a:r>
              <a:rPr lang="en-GB" sz="1800" dirty="0">
                <a:effectLst/>
                <a:latin typeface="Times" panose="02020603050405020304" pitchFamily="18" charset="0"/>
                <a:ea typeface="Batang" panose="02030600000101010101" pitchFamily="18" charset="-127"/>
              </a:rPr>
              <a:t>Support of new sidelink frequency bands should ensure coexistence between sidelink and Uu interface in the same and adjacent channels in licensed spectrum.</a:t>
            </a:r>
            <a:endParaRPr lang="en-GB" sz="1400" dirty="0">
              <a:latin typeface="Times" panose="02020603050405020304" pitchFamily="18" charset="0"/>
              <a:ea typeface="Batang" panose="02030600000101010101" pitchFamily="18" charset="-127"/>
            </a:endParaRPr>
          </a:p>
          <a:p>
            <a:pPr marL="514350" indent="-514350">
              <a:buFont typeface="+mj-lt"/>
              <a:buAutoNum type="arabicPeriod"/>
            </a:pPr>
            <a:r>
              <a:rPr lang="en-GB" sz="1800" dirty="0">
                <a:effectLst/>
                <a:latin typeface="Times" panose="02020603050405020304" pitchFamily="18" charset="0"/>
                <a:ea typeface="Batang" panose="02030600000101010101" pitchFamily="18" charset="-127"/>
              </a:rPr>
              <a:t>UE RRM core requirement for the new features introduced in this WI [RAN4]</a:t>
            </a:r>
          </a:p>
          <a:p>
            <a:pPr marL="0" indent="0">
              <a:buNone/>
            </a:pPr>
            <a:r>
              <a:rPr lang="en-GB" sz="1800" dirty="0">
                <a:effectLst/>
                <a:latin typeface="Times New Roman" panose="02020603050405020304" pitchFamily="18" charset="0"/>
                <a:ea typeface="Batang" panose="02030600000101010101" pitchFamily="18" charset="-127"/>
              </a:rPr>
              <a:t>Rel-19 sidelink should be able to coexist with Rel-16/17/18 sidelink in the same resource pool. This does not preclude the possibility of operating Rel-19 sidelink in a dedicated resource pool.</a:t>
            </a:r>
            <a:endParaRPr lang="en-AU" dirty="0"/>
          </a:p>
        </p:txBody>
      </p:sp>
    </p:spTree>
    <p:extLst>
      <p:ext uri="{BB962C8B-B14F-4D97-AF65-F5344CB8AC3E}">
        <p14:creationId xmlns:p14="http://schemas.microsoft.com/office/powerpoint/2010/main" val="32652203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490</TotalTime>
  <Words>787</Words>
  <Application>Microsoft Office PowerPoint</Application>
  <PresentationFormat>Widescreen</PresentationFormat>
  <Paragraphs>45</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Calibri</vt:lpstr>
      <vt:lpstr>Calibri Light</vt:lpstr>
      <vt:lpstr>Courier New</vt:lpstr>
      <vt:lpstr>Times</vt:lpstr>
      <vt:lpstr>Times New Roman</vt:lpstr>
      <vt:lpstr>Office Theme</vt:lpstr>
      <vt:lpstr>Discussion on sidelink further evolution project scope for Rel-19</vt:lpstr>
      <vt:lpstr>Background for R19 sidelink</vt:lpstr>
      <vt:lpstr>Background on SL FR2 beam management</vt:lpstr>
      <vt:lpstr>Justification for further evolution of SL in R19</vt:lpstr>
      <vt:lpstr>Objectives for R19 NR sidelink further evolution WI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on sidelink further evolution project scope for Rel-19</dc:title>
  <dc:creator>Kevin Lin</dc:creator>
  <cp:lastModifiedBy>Kevin Lin</cp:lastModifiedBy>
  <cp:revision>12</cp:revision>
  <dcterms:created xsi:type="dcterms:W3CDTF">2023-11-28T03:41:46Z</dcterms:created>
  <dcterms:modified xsi:type="dcterms:W3CDTF">2023-12-04T09:51:10Z</dcterms:modified>
</cp:coreProperties>
</file>