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ink/ink1.xml" ContentType="application/inkml+xml"/>
  <Override PartName="/ppt/ink/ink2.xml" ContentType="application/inkml+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91" r:id="rId5"/>
  </p:sldMasterIdLst>
  <p:notesMasterIdLst>
    <p:notesMasterId r:id="rId12"/>
  </p:notesMasterIdLst>
  <p:handoutMasterIdLst>
    <p:handoutMasterId r:id="rId13"/>
  </p:handoutMasterIdLst>
  <p:sldIdLst>
    <p:sldId id="1102" r:id="rId6"/>
    <p:sldId id="1124" r:id="rId7"/>
    <p:sldId id="1110" r:id="rId8"/>
    <p:sldId id="327" r:id="rId9"/>
    <p:sldId id="1120" r:id="rId10"/>
    <p:sldId id="1108" r:id="rId11"/>
  </p:sldIdLst>
  <p:sldSz cx="12188825" cy="6858000"/>
  <p:notesSz cx="7099300" cy="93853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Review Process" id="{9331BA1B-4063-4FDE-BB7D-196B265CC362}">
          <p14:sldIdLst>
            <p14:sldId id="1102"/>
            <p14:sldId id="1124"/>
            <p14:sldId id="1110"/>
            <p14:sldId id="327"/>
            <p14:sldId id="1120"/>
            <p14:sldId id="1108"/>
          </p14:sldIdLst>
        </p14:section>
        <p14:section name="Roadback Background" id="{0C4F8EFA-DBB2-47B3-BFC3-F89E253FA01A}">
          <p14:sldIdLst/>
        </p14:section>
      </p14:sectionLst>
    </p:ext>
    <p:ext uri="{EFAFB233-063F-42B5-8137-9DF3F51BA10A}">
      <p15:sldGuideLst xmlns:p15="http://schemas.microsoft.com/office/powerpoint/2012/main">
        <p15:guide id="1" orient="horz" pos="232">
          <p15:clr>
            <a:srgbClr val="A4A3A4"/>
          </p15:clr>
        </p15:guide>
        <p15:guide id="2" orient="horz" pos="4096">
          <p15:clr>
            <a:srgbClr val="A4A3A4"/>
          </p15:clr>
        </p15:guide>
        <p15:guide id="3" orient="horz" pos="1680" userDrawn="1">
          <p15:clr>
            <a:srgbClr val="A4A3A4"/>
          </p15:clr>
        </p15:guide>
        <p15:guide id="4" orient="horz" pos="1872" userDrawn="1">
          <p15:clr>
            <a:srgbClr val="A4A3A4"/>
          </p15:clr>
        </p15:guide>
        <p15:guide id="5" orient="horz" pos="488">
          <p15:clr>
            <a:srgbClr val="A4A3A4"/>
          </p15:clr>
        </p15:guide>
        <p15:guide id="6" pos="287" userDrawn="1">
          <p15:clr>
            <a:srgbClr val="A4A3A4"/>
          </p15:clr>
        </p15:guide>
        <p15:guide id="7" pos="1079" userDrawn="1">
          <p15:clr>
            <a:srgbClr val="A4A3A4"/>
          </p15:clr>
        </p15:guide>
        <p15:guide id="8" pos="2615" userDrawn="1">
          <p15:clr>
            <a:srgbClr val="A4A3A4"/>
          </p15:clr>
        </p15:guide>
        <p15:guide id="9" orient="horz" pos="2160" userDrawn="1">
          <p15:clr>
            <a:srgbClr val="A4A3A4"/>
          </p15:clr>
        </p15:guide>
        <p15:guide id="10" orient="horz" pos="2760" userDrawn="1">
          <p15:clr>
            <a:srgbClr val="A4A3A4"/>
          </p15:clr>
        </p15:guide>
        <p15:guide id="11" orient="horz" pos="1128" userDrawn="1">
          <p15:clr>
            <a:srgbClr val="A4A3A4"/>
          </p15:clr>
        </p15:guide>
        <p15:guide id="12" orient="horz" pos="4059">
          <p15:clr>
            <a:srgbClr val="A4A3A4"/>
          </p15:clr>
        </p15:guide>
        <p15:guide id="13" orient="horz" pos="893">
          <p15:clr>
            <a:srgbClr val="A4A3A4"/>
          </p15:clr>
        </p15:guide>
        <p15:guide id="14" orient="horz" pos="403">
          <p15:clr>
            <a:srgbClr val="A4A3A4"/>
          </p15:clr>
        </p15:guide>
        <p15:guide id="15" orient="horz" pos="1704" userDrawn="1">
          <p15:clr>
            <a:srgbClr val="A4A3A4"/>
          </p15:clr>
        </p15:guide>
        <p15:guide id="16" orient="horz" pos="1896" userDrawn="1">
          <p15:clr>
            <a:srgbClr val="A4A3A4"/>
          </p15:clr>
        </p15:guide>
        <p15:guide id="17" orient="horz" pos="4112">
          <p15:clr>
            <a:srgbClr val="A4A3A4"/>
          </p15:clr>
        </p15:guide>
        <p15:guide id="18" pos="1151" userDrawn="1">
          <p15:clr>
            <a:srgbClr val="A4A3A4"/>
          </p15:clr>
        </p15:guide>
        <p15:guide id="19" orient="horz" pos="1632" userDrawn="1">
          <p15:clr>
            <a:srgbClr val="A4A3A4"/>
          </p15:clr>
        </p15:guide>
        <p15:guide id="20" orient="horz" pos="2553">
          <p15:clr>
            <a:srgbClr val="A4A3A4"/>
          </p15:clr>
        </p15:guide>
        <p15:guide id="21" orient="horz" pos="3408" userDrawn="1">
          <p15:clr>
            <a:srgbClr val="A4A3A4"/>
          </p15:clr>
        </p15:guide>
        <p15:guide id="22" orient="horz" pos="1176" userDrawn="1">
          <p15:clr>
            <a:srgbClr val="A4A3A4"/>
          </p15:clr>
        </p15:guide>
        <p15:guide id="23" pos="7035">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BF19C62-A2CA-6846-D30E-ECCB12751956}" name="Eshwar Pittampalli" initials="EP" userId="S::eshwar.pittampalli@firstnet.gov::324342ac-a5a0-4813-a83a-7c59def29906"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Victoria Lee" initials="VL" lastIdx="33" clrIdx="0"/>
  <p:cmAuthor id="2" name="Nga Ly" initials="NL" lastIdx="23" clrIdx="1"/>
  <p:cmAuthor id="3" name="Nga Ly" initials="NL [2]" lastIdx="1" clrIdx="2"/>
  <p:cmAuthor id="4" name="Frank Chechile" initials="FC" lastIdx="8" clrIdx="3"/>
  <p:cmAuthor id="5" name="Tracy McElvaney" initials="TMc" lastIdx="20" clrIdx="4"/>
  <p:cmAuthor id="6" name="Brian Hobson" initials="BH" lastIdx="1" clrIdx="5"/>
</p:cmAuthorLst>
</file>

<file path=ppt/presProps.xml><?xml version="1.0" encoding="utf-8"?>
<p:presentationPr xmlns:a="http://schemas.openxmlformats.org/drawingml/2006/main" xmlns:r="http://schemas.openxmlformats.org/officeDocument/2006/relationships" xmlns:p="http://schemas.openxmlformats.org/presentationml/2006/main">
  <p:prnPr scaleToFitPaper="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10000"/>
    <a:srgbClr val="96B9FF"/>
    <a:srgbClr val="5B99D5"/>
    <a:srgbClr val="000000"/>
    <a:srgbClr val="A5A5A5"/>
    <a:srgbClr val="98BAFF"/>
    <a:srgbClr val="ED7D31"/>
    <a:srgbClr val="70AD47"/>
    <a:srgbClr val="4C8AB8"/>
    <a:srgbClr val="7030A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5" d="100"/>
          <a:sy n="105" d="100"/>
        </p:scale>
        <p:origin x="798" y="96"/>
      </p:cViewPr>
      <p:guideLst>
        <p:guide orient="horz" pos="232"/>
        <p:guide orient="horz" pos="4096"/>
        <p:guide orient="horz" pos="1680"/>
        <p:guide orient="horz" pos="1872"/>
        <p:guide orient="horz" pos="488"/>
        <p:guide pos="287"/>
        <p:guide pos="1079"/>
        <p:guide pos="2615"/>
        <p:guide orient="horz" pos="2160"/>
        <p:guide orient="horz" pos="2760"/>
        <p:guide orient="horz" pos="1128"/>
        <p:guide orient="horz" pos="4059"/>
        <p:guide orient="horz" pos="893"/>
        <p:guide orient="horz" pos="403"/>
        <p:guide orient="horz" pos="1704"/>
        <p:guide orient="horz" pos="1896"/>
        <p:guide orient="horz" pos="4112"/>
        <p:guide pos="1151"/>
        <p:guide orient="horz" pos="1632"/>
        <p:guide orient="horz" pos="2553"/>
        <p:guide orient="horz" pos="3408"/>
        <p:guide orient="horz" pos="1176"/>
        <p:guide pos="7035"/>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handoutMaster" Target="handoutMasters/handoutMaster1.xml"/><Relationship Id="rId18"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2.xml"/><Relationship Id="rId12" Type="http://schemas.openxmlformats.org/officeDocument/2006/relationships/notesMaster" Target="notesMasters/notesMaster1.xml"/><Relationship Id="rId17"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viewProps" Target="viewProps.xml"/><Relationship Id="rId20"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1.xml"/><Relationship Id="rId15" Type="http://schemas.openxmlformats.org/officeDocument/2006/relationships/presProps" Target="presProps.xml"/><Relationship Id="rId10" Type="http://schemas.openxmlformats.org/officeDocument/2006/relationships/slide" Target="slides/slide5.xml"/><Relationship Id="rId19" Type="http://schemas.microsoft.com/office/2016/11/relationships/changesInfo" Target="changesInfos/changesInfo1.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commentAuthors" Target="commen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Eshwar Pittampalli" userId="324342ac-a5a0-4813-a83a-7c59def29906" providerId="ADAL" clId="{F0228D5B-C440-448C-B683-3F8E42612FA5}"/>
    <pc:docChg chg="undo custSel modSld">
      <pc:chgData name="Eshwar Pittampalli" userId="324342ac-a5a0-4813-a83a-7c59def29906" providerId="ADAL" clId="{F0228D5B-C440-448C-B683-3F8E42612FA5}" dt="2023-12-01T17:42:54.059" v="92" actId="20577"/>
      <pc:docMkLst>
        <pc:docMk/>
      </pc:docMkLst>
      <pc:sldChg chg="modSp mod">
        <pc:chgData name="Eshwar Pittampalli" userId="324342ac-a5a0-4813-a83a-7c59def29906" providerId="ADAL" clId="{F0228D5B-C440-448C-B683-3F8E42612FA5}" dt="2023-12-01T17:42:54.059" v="92" actId="20577"/>
        <pc:sldMkLst>
          <pc:docMk/>
          <pc:sldMk cId="4093001798" sldId="1102"/>
        </pc:sldMkLst>
        <pc:spChg chg="mod">
          <ac:chgData name="Eshwar Pittampalli" userId="324342ac-a5a0-4813-a83a-7c59def29906" providerId="ADAL" clId="{F0228D5B-C440-448C-B683-3F8E42612FA5}" dt="2023-12-01T17:42:54.059" v="92" actId="20577"/>
          <ac:spMkLst>
            <pc:docMk/>
            <pc:sldMk cId="4093001798" sldId="1102"/>
            <ac:spMk id="11" creationId="{B364B226-200E-747A-D7B2-B42A625624C5}"/>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1"/>
            <a:ext cx="3076363" cy="469265"/>
          </a:xfrm>
          <a:prstGeom prst="rect">
            <a:avLst/>
          </a:prstGeom>
        </p:spPr>
        <p:txBody>
          <a:bodyPr vert="horz" lIns="94192" tIns="47096" rIns="94192" bIns="47096" rtlCol="0"/>
          <a:lstStyle>
            <a:lvl1pPr algn="l">
              <a:defRPr sz="1200"/>
            </a:lvl1pPr>
          </a:lstStyle>
          <a:p>
            <a:endParaRPr lang="en-US"/>
          </a:p>
        </p:txBody>
      </p:sp>
      <p:sp>
        <p:nvSpPr>
          <p:cNvPr id="3" name="Date Placeholder 2"/>
          <p:cNvSpPr>
            <a:spLocks noGrp="1"/>
          </p:cNvSpPr>
          <p:nvPr>
            <p:ph type="dt" sz="quarter" idx="1"/>
          </p:nvPr>
        </p:nvSpPr>
        <p:spPr>
          <a:xfrm>
            <a:off x="4021295" y="1"/>
            <a:ext cx="3076363" cy="469265"/>
          </a:xfrm>
          <a:prstGeom prst="rect">
            <a:avLst/>
          </a:prstGeom>
        </p:spPr>
        <p:txBody>
          <a:bodyPr vert="horz" lIns="94192" tIns="47096" rIns="94192" bIns="47096" rtlCol="0"/>
          <a:lstStyle>
            <a:lvl1pPr algn="r">
              <a:defRPr sz="1200"/>
            </a:lvl1pPr>
          </a:lstStyle>
          <a:p>
            <a:fld id="{D4A5829C-7C6A-DF41-92FC-FE30E34D6DBD}" type="datetimeFigureOut">
              <a:rPr lang="en-US" smtClean="0"/>
              <a:t>12/1/2023</a:t>
            </a:fld>
            <a:endParaRPr lang="en-US"/>
          </a:p>
        </p:txBody>
      </p:sp>
      <p:sp>
        <p:nvSpPr>
          <p:cNvPr id="4" name="Footer Placeholder 3"/>
          <p:cNvSpPr>
            <a:spLocks noGrp="1"/>
          </p:cNvSpPr>
          <p:nvPr>
            <p:ph type="ftr" sz="quarter" idx="2"/>
          </p:nvPr>
        </p:nvSpPr>
        <p:spPr>
          <a:xfrm>
            <a:off x="1" y="8914406"/>
            <a:ext cx="3076363" cy="469265"/>
          </a:xfrm>
          <a:prstGeom prst="rect">
            <a:avLst/>
          </a:prstGeom>
        </p:spPr>
        <p:txBody>
          <a:bodyPr vert="horz" lIns="94192" tIns="47096" rIns="94192" bIns="47096" rtlCol="0" anchor="b"/>
          <a:lstStyle>
            <a:lvl1pPr algn="l">
              <a:defRPr sz="1200"/>
            </a:lvl1pPr>
          </a:lstStyle>
          <a:p>
            <a:endParaRPr lang="en-US"/>
          </a:p>
        </p:txBody>
      </p:sp>
      <p:sp>
        <p:nvSpPr>
          <p:cNvPr id="5" name="Slide Number Placeholder 4"/>
          <p:cNvSpPr>
            <a:spLocks noGrp="1"/>
          </p:cNvSpPr>
          <p:nvPr>
            <p:ph type="sldNum" sz="quarter" idx="3"/>
          </p:nvPr>
        </p:nvSpPr>
        <p:spPr>
          <a:xfrm>
            <a:off x="4021295" y="8914406"/>
            <a:ext cx="3076363" cy="469265"/>
          </a:xfrm>
          <a:prstGeom prst="rect">
            <a:avLst/>
          </a:prstGeom>
        </p:spPr>
        <p:txBody>
          <a:bodyPr vert="horz" lIns="94192" tIns="47096" rIns="94192" bIns="47096" rtlCol="0" anchor="b"/>
          <a:lstStyle>
            <a:lvl1pPr algn="r">
              <a:defRPr sz="1200"/>
            </a:lvl1pPr>
          </a:lstStyle>
          <a:p>
            <a:fld id="{C600A37F-B7DA-9E4D-A068-4D61982E80FA}" type="slidenum">
              <a:rPr lang="en-US" smtClean="0"/>
              <a:t>‹#›</a:t>
            </a:fld>
            <a:endParaRPr lang="en-US"/>
          </a:p>
        </p:txBody>
      </p:sp>
    </p:spTree>
    <p:extLst>
      <p:ext uri="{BB962C8B-B14F-4D97-AF65-F5344CB8AC3E}">
        <p14:creationId xmlns:p14="http://schemas.microsoft.com/office/powerpoint/2010/main" val="2385165700"/>
      </p:ext>
    </p:extLst>
  </p:cSld>
  <p:clrMap bg1="lt1" tx1="dk1" bg2="lt2" tx2="dk2" accent1="accent1" accent2="accent2" accent3="accent3" accent4="accent4" accent5="accent5" accent6="accent6" hlink="hlink" folHlink="folHlink"/>
  <p:hf hdr="0" ftr="0" dt="0"/>
</p:handoutMaster>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3-15T19:40:24.199"/>
    </inkml:context>
    <inkml:brush xml:id="br0">
      <inkml:brushProperty name="width" value="0.05" units="cm"/>
      <inkml:brushProperty name="height" value="0.05" units="cm"/>
    </inkml:brush>
  </inkml:definitions>
  <inkml:trace contextRef="#ctx0" brushRef="#br0">1 107 24575,'26'-1'0,"1"-2"0,-1-2 0,40-11 0,33-5 0,-43 15 0,-38 6 0,3-3 0,-2 0 0,0 1 0,0-4 0,19-5 0,-24 4 0,-3 3 0,4 0 0,-3 1 0,1-1 0,1 1 0,-1 3 0,1-2 0,-1 2 0,1 0 0,-1 0 0,1 2 0,-2-2 0,2 3 0,-1 1 0,0-1 0,0 1 0,20 9 0,-13-3 0,-2-2 0,4-1 0,-3 1 0,3-2 0,-1-3 0,1 1 0,-2-1 0,3-2 0,23-1 0,44 0 0,13 1 0,150-19 0,-162 9 0,169 5 0,-133 7 0,650-3 0,-770 0 0,0 0 0,-1 1 0,0-1 0,0 2 0,1 0 0,-1 0 0,-1 0 0,2 0 0,-1 2 0,0-1 0,-1 0 0,1 0 0,-1 0 0,0 2 0,5 4 0,1-1 0,-4-2 0,0-1 0,2 1 0,-1-2 0,0 1 0,1-1 0,-1 0 0,1-1 0,-1 0 0,1-1 0,0 1 0,0-2 0,0 1 0,1-1 0,-1 0 0,0-1 0,1-1 0,-1 0 0,1 0 0,-2-1 0,1 0 0,16-6 0,56-19 0,1 3 0,0 4 0,159-17 0,201 33 0,-236 7 0,-153-1 0,105 21 0,22 1 0,-79-22 0,0-5 0,156-25 0,-192 18 0,2 2 0,0 4 0,82 5 0,-83 11 0,-56-8 0,-1-2 0,0-1 0,0 1 0,1 0 0,-1-1 0,1-1 0,-2 0 0,3 0 0,-2-1 0,1-1 0,10-1 0,-20 3 0,24-9 0,1 1 0,1 1 0,39-3 0,-56 10 0,0-1 0,0 2 0,0 0 0,1-1 0,-2 1 0,1 0 0,-1 2 0,1 0 0,-1 0 0,0 1 0,1-1 0,-2 2 0,1-1 0,8 7 0,-4 0 0,1-1 0,18 24 0,-25-26 0,2 1 0,0-1 0,0-1 0,1 1 0,0-1 0,19 11 0,-26-17 0,1 0 0,1-1 0,-2 1 0,1-1 0,1 0 0,-2 0 0,3 0 0,-3 0 0,1-1 0,1 0 0,-2 0 0,1 0 0,1 0 0,-2 1 0,2-1 0,-1-1 0,-2 1 0,3-1 0,-1 0 0,3-3 0,31-13 0,64-8 0,205-18 0,-258 38 0,-25 3 0,0 1 0,-1 1 0,2 2 0,-2 1 0,40 7 0,-10-1 0,2-3 0,0-2 0,92-7 0,-135 3 0,283-35 0,-80 6 0,324 17 0,-333 15 0,-190 0 0,0-2 0,-2 2 0,23 7 0,-20-5 0,1-1 0,20 3 0,212-4 0,-128-3 0,-103 0 0,1-2 0,34-7 0,-33 6 0,0-1 0,24 1 0,504 2 0,-263 4 0,-276-1 0,0 0 0,0-1 0,1 1 0,-1 2 0,-1 0 0,1-1 0,0 0 0,-1 3 0,14 5 0,2 6 0,39 33 0,-40-30 0,38 24 0,-52-39 0,0 2 0,0-3 0,1 1 0,0 0 0,-2-1 0,1 0 0,2-1 0,11 2 0,-11-3 0,1-1 0,-2-1 0,0 0 0,1 0 0,0-1 0,0 0 0,-1-1 0,15-6 0,1-2 0,47-30 0,-66 35 0,8-2 0,1-1 0,-1 1 0,1 0 0,0 3 0,1-1 0,0 0 0,0 3 0,0-2 0,0 3 0,1 1 0,0-1 0,-1 2 0,1 1 0,26 3 0,-29-1 0,1 0 0,-1 0 0,0 2 0,0 0 0,-1 0 0,1 2 0,0 0 0,-3 1 0,2-1 0,21 20 0,-14-12 0,-2-1 0,4-1 0,-1 0 0,0-2 0,2 1 0,-2-2 0,2-3 0,0 1 0,1-2 0,25 4 0,26 3 0,-1-3 0,97 1 0,142-33 0,-192-1 0,-61 11 0,104-9 0,20 4 0,-96 3 0,92-10 0,-84 12 0,-47 6 0,57-1 0,343 7 0,-446 0-91,0 1 0,0-1 0,-1 0 0,1-1 0,0 1 0,-1 0 0,1-1 0,0 0 0,0 0 0,0 0 0,-1-1 0,1 0 0,-2 0 0,6-3 0,3-5-6735</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3-15T19:42:21.028"/>
    </inkml:context>
    <inkml:brush xml:id="br0">
      <inkml:brushProperty name="width" value="0.05" units="cm"/>
      <inkml:brushProperty name="height" value="0.05" units="cm"/>
    </inkml:brush>
  </inkml:definitions>
  <inkml:trace contextRef="#ctx0" brushRef="#br0">1 217 24575,'0'-1'0,"0"0"0,0 1 0,0-1 0,0 0 0,1 0 0,-1 0 0,0 1 0,1 0 0,-1-1 0,0 0 0,1 1 0,-1-1 0,1 1 0,-1-1 0,0 0 0,0 1 0,0-1 0,1 1 0,0-1 0,-1 0 0,0 1 0,1 0 0,0 0 0,-1 0 0,1-1 0,2 0 0,20-4 0,-20 4 0,284-36 0,-94 13 0,20-6 0,599-68 0,-785 97 0,37-3 0,-59 4 0,-2 0 0,1 1 0,0 0 0,-1 0 0,1 0 0,0-1 0,-1 1 0,1 1 0,1 0 0,-2 1 0,0-2 0,0 1 0,4 3 0,14 13 0,1-1 0,2 0 0,-1-2 0,1-1 0,37 15 0,135 37 0,-85-31 0,131 59 0,-207-81 0,1 0 0,-1-4 0,2 1 0,69 6 0,151-4 0,-226-12 0,31-1 0,-33-1 0,1 2 0,-2 2 0,51 9 0,-30-3 0,97 7 0,-33-6 0,621 54 0,-526-53 0,188 4 0,874-15 0,-1175-4 0,161-30 0,-155 18 0,115-6 0,-157 21 0,0-4 0,72-17 0,-77 14 0,95-3 0,-96 10 0,106-19 0,-101 10 0,-1 3 0,70-2 0,120 11 0,-92 1 0,1186-2 0,-1276-2 0,1-3 0,-3-2 0,1-4 0,71-21 0,-101 24 0,-1 2 0,1 0 0,41 0 0,103 8 0,-64 1 0,468-3 0,-548-1 0,55-12 0,-54 8 0,53-3 0,77-5 0,17 1 0,166 13 0,-338-2-93,-1 0 1,1-1-1,0 0 0,-1 0 0,-1-1 0,1-1 0,0 2 1,-1-3-1,0 1 0,1-1 0,-1-1 0,9-5 0,-15 9-65,18-11-6668</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1"/>
            <a:ext cx="3076363" cy="469265"/>
          </a:xfrm>
          <a:prstGeom prst="rect">
            <a:avLst/>
          </a:prstGeom>
        </p:spPr>
        <p:txBody>
          <a:bodyPr vert="horz" lIns="94192" tIns="47096" rIns="94192" bIns="47096" rtlCol="0"/>
          <a:lstStyle>
            <a:lvl1pPr algn="l">
              <a:defRPr sz="1200"/>
            </a:lvl1pPr>
          </a:lstStyle>
          <a:p>
            <a:endParaRPr lang="en-US"/>
          </a:p>
        </p:txBody>
      </p:sp>
      <p:sp>
        <p:nvSpPr>
          <p:cNvPr id="3" name="Date Placeholder 2"/>
          <p:cNvSpPr>
            <a:spLocks noGrp="1"/>
          </p:cNvSpPr>
          <p:nvPr>
            <p:ph type="dt" idx="1"/>
          </p:nvPr>
        </p:nvSpPr>
        <p:spPr>
          <a:xfrm>
            <a:off x="4021295" y="1"/>
            <a:ext cx="3076363" cy="469265"/>
          </a:xfrm>
          <a:prstGeom prst="rect">
            <a:avLst/>
          </a:prstGeom>
        </p:spPr>
        <p:txBody>
          <a:bodyPr vert="horz" lIns="94192" tIns="47096" rIns="94192" bIns="47096" rtlCol="0"/>
          <a:lstStyle>
            <a:lvl1pPr algn="r">
              <a:defRPr sz="1200"/>
            </a:lvl1pPr>
          </a:lstStyle>
          <a:p>
            <a:fld id="{16C7A9F4-9AF1-BE4F-A500-2756F8488435}" type="datetimeFigureOut">
              <a:rPr lang="en-US" smtClean="0"/>
              <a:t>12/1/2023</a:t>
            </a:fld>
            <a:endParaRPr lang="en-US"/>
          </a:p>
        </p:txBody>
      </p:sp>
      <p:sp>
        <p:nvSpPr>
          <p:cNvPr id="4" name="Slide Image Placeholder 3"/>
          <p:cNvSpPr>
            <a:spLocks noGrp="1" noRot="1" noChangeAspect="1"/>
          </p:cNvSpPr>
          <p:nvPr>
            <p:ph type="sldImg" idx="2"/>
          </p:nvPr>
        </p:nvSpPr>
        <p:spPr>
          <a:xfrm>
            <a:off x="422275" y="704850"/>
            <a:ext cx="6254750" cy="3519488"/>
          </a:xfrm>
          <a:prstGeom prst="rect">
            <a:avLst/>
          </a:prstGeom>
          <a:noFill/>
          <a:ln w="12700">
            <a:solidFill>
              <a:prstClr val="black"/>
            </a:solidFill>
          </a:ln>
        </p:spPr>
        <p:txBody>
          <a:bodyPr vert="horz" lIns="94192" tIns="47096" rIns="94192" bIns="47096" rtlCol="0" anchor="ctr"/>
          <a:lstStyle/>
          <a:p>
            <a:endParaRPr lang="en-US"/>
          </a:p>
        </p:txBody>
      </p:sp>
      <p:sp>
        <p:nvSpPr>
          <p:cNvPr id="5" name="Notes Placeholder 4"/>
          <p:cNvSpPr>
            <a:spLocks noGrp="1"/>
          </p:cNvSpPr>
          <p:nvPr>
            <p:ph type="body" sz="quarter" idx="3"/>
          </p:nvPr>
        </p:nvSpPr>
        <p:spPr>
          <a:xfrm>
            <a:off x="414019" y="4457363"/>
            <a:ext cx="6271262" cy="4223385"/>
          </a:xfrm>
          <a:prstGeom prst="rect">
            <a:avLst/>
          </a:prstGeom>
        </p:spPr>
        <p:txBody>
          <a:bodyPr vert="horz" lIns="94192" tIns="47096" rIns="94192" bIns="47096"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1" y="8914406"/>
            <a:ext cx="3076363" cy="469265"/>
          </a:xfrm>
          <a:prstGeom prst="rect">
            <a:avLst/>
          </a:prstGeom>
        </p:spPr>
        <p:txBody>
          <a:bodyPr vert="horz" lIns="94192" tIns="47096" rIns="94192" bIns="47096" rtlCol="0" anchor="b"/>
          <a:lstStyle>
            <a:lvl1pPr algn="l">
              <a:defRPr sz="1200"/>
            </a:lvl1pPr>
          </a:lstStyle>
          <a:p>
            <a:endParaRPr lang="en-US"/>
          </a:p>
        </p:txBody>
      </p:sp>
      <p:sp>
        <p:nvSpPr>
          <p:cNvPr id="7" name="Slide Number Placeholder 6"/>
          <p:cNvSpPr>
            <a:spLocks noGrp="1"/>
          </p:cNvSpPr>
          <p:nvPr>
            <p:ph type="sldNum" sz="quarter" idx="5"/>
          </p:nvPr>
        </p:nvSpPr>
        <p:spPr>
          <a:xfrm>
            <a:off x="4021295" y="8914406"/>
            <a:ext cx="3076363" cy="469265"/>
          </a:xfrm>
          <a:prstGeom prst="rect">
            <a:avLst/>
          </a:prstGeom>
        </p:spPr>
        <p:txBody>
          <a:bodyPr vert="horz" lIns="94192" tIns="47096" rIns="94192" bIns="47096" rtlCol="0" anchor="b"/>
          <a:lstStyle>
            <a:lvl1pPr algn="r">
              <a:defRPr sz="1200"/>
            </a:lvl1pPr>
          </a:lstStyle>
          <a:p>
            <a:fld id="{BCFD9196-B747-C840-B910-EBFFFCF7545D}" type="slidenum">
              <a:rPr lang="en-US" smtClean="0"/>
              <a:t>‹#›</a:t>
            </a:fld>
            <a:endParaRPr lang="en-US"/>
          </a:p>
        </p:txBody>
      </p:sp>
    </p:spTree>
    <p:extLst>
      <p:ext uri="{BB962C8B-B14F-4D97-AF65-F5344CB8AC3E}">
        <p14:creationId xmlns:p14="http://schemas.microsoft.com/office/powerpoint/2010/main" val="3941862144"/>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CFD9196-B747-C840-B910-EBFFFCF7545D}" type="slidenum">
              <a:rPr lang="en-US" smtClean="0"/>
              <a:t>1</a:t>
            </a:fld>
            <a:endParaRPr lang="en-US"/>
          </a:p>
        </p:txBody>
      </p:sp>
    </p:spTree>
    <p:extLst>
      <p:ext uri="{BB962C8B-B14F-4D97-AF65-F5344CB8AC3E}">
        <p14:creationId xmlns:p14="http://schemas.microsoft.com/office/powerpoint/2010/main" val="18414161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defTabSz="461452">
              <a:defRPr/>
            </a:pPr>
            <a:fld id="{BCFD9196-B747-C840-B910-EBFFFCF7545D}" type="slidenum">
              <a:rPr lang="en-US">
                <a:solidFill>
                  <a:prstClr val="black"/>
                </a:solidFill>
                <a:latin typeface="Calibri"/>
              </a:rPr>
              <a:pPr defTabSz="461452">
                <a:defRPr/>
              </a:pPr>
              <a:t>2</a:t>
            </a:fld>
            <a:endParaRPr lang="en-US">
              <a:solidFill>
                <a:prstClr val="black"/>
              </a:solidFill>
              <a:latin typeface="Calibri"/>
            </a:endParaRPr>
          </a:p>
        </p:txBody>
      </p:sp>
    </p:spTree>
    <p:extLst>
      <p:ext uri="{BB962C8B-B14F-4D97-AF65-F5344CB8AC3E}">
        <p14:creationId xmlns:p14="http://schemas.microsoft.com/office/powerpoint/2010/main" val="169449283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9"/>
        <p:cNvGrpSpPr/>
        <p:nvPr/>
      </p:nvGrpSpPr>
      <p:grpSpPr>
        <a:xfrm>
          <a:off x="0" y="0"/>
          <a:ext cx="0" cy="0"/>
          <a:chOff x="0" y="0"/>
          <a:chExt cx="0" cy="0"/>
        </a:xfrm>
      </p:grpSpPr>
      <p:sp>
        <p:nvSpPr>
          <p:cNvPr id="210" name="Google Shape;210;g20f1b05b83f_0_0:notes"/>
          <p:cNvSpPr txBox="1">
            <a:spLocks noGrp="1"/>
          </p:cNvSpPr>
          <p:nvPr>
            <p:ph type="body" idx="1"/>
          </p:nvPr>
        </p:nvSpPr>
        <p:spPr>
          <a:xfrm>
            <a:off x="933950" y="4828692"/>
            <a:ext cx="5128648" cy="4575852"/>
          </a:xfrm>
          <a:prstGeom prst="rect">
            <a:avLst/>
          </a:prstGeom>
        </p:spPr>
        <p:txBody>
          <a:bodyPr spcFirstLastPara="1" wrap="square" lIns="95303" tIns="47639" rIns="95303" bIns="47639" anchor="t" anchorCtr="0">
            <a:noAutofit/>
          </a:bodyPr>
          <a:lstStyle/>
          <a:p>
            <a:pPr>
              <a:spcBef>
                <a:spcPts val="363"/>
              </a:spcBef>
            </a:pPr>
            <a:endParaRPr/>
          </a:p>
        </p:txBody>
      </p:sp>
      <p:sp>
        <p:nvSpPr>
          <p:cNvPr id="211" name="Google Shape;211;g20f1b05b83f_0_0:notes"/>
          <p:cNvSpPr>
            <a:spLocks noGrp="1" noRot="1" noChangeAspect="1"/>
          </p:cNvSpPr>
          <p:nvPr>
            <p:ph type="sldImg" idx="2"/>
          </p:nvPr>
        </p:nvSpPr>
        <p:spPr>
          <a:xfrm>
            <a:off x="111125" y="762000"/>
            <a:ext cx="6775450" cy="3811588"/>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44202513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CFD9196-B747-C840-B910-EBFFFCF7545D}" type="slidenum">
              <a:rPr lang="en-US" smtClean="0"/>
              <a:t>4</a:t>
            </a:fld>
            <a:endParaRPr lang="en-US"/>
          </a:p>
        </p:txBody>
      </p:sp>
    </p:spTree>
    <p:extLst>
      <p:ext uri="{BB962C8B-B14F-4D97-AF65-F5344CB8AC3E}">
        <p14:creationId xmlns:p14="http://schemas.microsoft.com/office/powerpoint/2010/main" val="424186907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CFD9196-B747-C840-B910-EBFFFCF7545D}" type="slidenum">
              <a:rPr lang="en-US" smtClean="0"/>
              <a:t>5</a:t>
            </a:fld>
            <a:endParaRPr lang="en-US"/>
          </a:p>
        </p:txBody>
      </p:sp>
    </p:spTree>
    <p:extLst>
      <p:ext uri="{BB962C8B-B14F-4D97-AF65-F5344CB8AC3E}">
        <p14:creationId xmlns:p14="http://schemas.microsoft.com/office/powerpoint/2010/main" val="365985589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CFD9196-B747-C840-B910-EBFFFCF7545D}" type="slidenum">
              <a:rPr lang="en-US" smtClean="0"/>
              <a:t>6</a:t>
            </a:fld>
            <a:endParaRPr lang="en-US"/>
          </a:p>
        </p:txBody>
      </p:sp>
    </p:spTree>
    <p:extLst>
      <p:ext uri="{BB962C8B-B14F-4D97-AF65-F5344CB8AC3E}">
        <p14:creationId xmlns:p14="http://schemas.microsoft.com/office/powerpoint/2010/main" val="4199083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bg>
      <p:bgPr>
        <a:solidFill>
          <a:srgbClr val="4C8AB8"/>
        </a:solidFill>
        <a:effectLst/>
      </p:bgPr>
    </p:bg>
    <p:spTree>
      <p:nvGrpSpPr>
        <p:cNvPr id="1" name=""/>
        <p:cNvGrpSpPr/>
        <p:nvPr/>
      </p:nvGrpSpPr>
      <p:grpSpPr>
        <a:xfrm>
          <a:off x="0" y="0"/>
          <a:ext cx="0" cy="0"/>
          <a:chOff x="0" y="0"/>
          <a:chExt cx="0" cy="0"/>
        </a:xfrm>
      </p:grpSpPr>
      <p:sp>
        <p:nvSpPr>
          <p:cNvPr id="4" name="Rectangle 3"/>
          <p:cNvSpPr/>
          <p:nvPr/>
        </p:nvSpPr>
        <p:spPr>
          <a:xfrm>
            <a:off x="1" y="6165260"/>
            <a:ext cx="12188825" cy="692741"/>
          </a:xfrm>
          <a:prstGeom prst="rect">
            <a:avLst/>
          </a:prstGeom>
          <a:solidFill>
            <a:srgbClr val="4C8AB8"/>
          </a:solidFill>
          <a:ln>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sz="1800"/>
          </a:p>
        </p:txBody>
      </p:sp>
      <p:sp>
        <p:nvSpPr>
          <p:cNvPr id="2" name="Title 1"/>
          <p:cNvSpPr>
            <a:spLocks noGrp="1"/>
          </p:cNvSpPr>
          <p:nvPr>
            <p:ph type="ctrTitle" hasCustomPrompt="1"/>
          </p:nvPr>
        </p:nvSpPr>
        <p:spPr>
          <a:xfrm>
            <a:off x="388340" y="1686560"/>
            <a:ext cx="10276884" cy="705248"/>
          </a:xfrm>
        </p:spPr>
        <p:txBody>
          <a:bodyPr anchor="t">
            <a:normAutofit/>
          </a:bodyPr>
          <a:lstStyle>
            <a:lvl1pPr algn="l">
              <a:defRPr sz="5400">
                <a:solidFill>
                  <a:schemeClr val="bg1"/>
                </a:solidFill>
                <a:latin typeface="Arial" panose="020B0604020202020204" pitchFamily="34" charset="0"/>
                <a:cs typeface="Arial" panose="020B0604020202020204" pitchFamily="34" charset="0"/>
              </a:defRPr>
            </a:lvl1pPr>
          </a:lstStyle>
          <a:p>
            <a:r>
              <a:rPr lang="en-US"/>
              <a:t>Title</a:t>
            </a:r>
          </a:p>
        </p:txBody>
      </p:sp>
      <p:sp>
        <p:nvSpPr>
          <p:cNvPr id="3" name="Subtitle 2"/>
          <p:cNvSpPr>
            <a:spLocks noGrp="1"/>
          </p:cNvSpPr>
          <p:nvPr>
            <p:ph type="subTitle" idx="1"/>
          </p:nvPr>
        </p:nvSpPr>
        <p:spPr>
          <a:xfrm>
            <a:off x="388339" y="2422293"/>
            <a:ext cx="10276884" cy="538722"/>
          </a:xfrm>
        </p:spPr>
        <p:txBody>
          <a:bodyPr/>
          <a:lstStyle>
            <a:lvl1pPr marL="0" indent="0" algn="l">
              <a:buNone/>
              <a:defRPr sz="2400">
                <a:solidFill>
                  <a:schemeClr val="bg1"/>
                </a:solidFill>
                <a:latin typeface="Arial" panose="020B0604020202020204" pitchFamily="34" charset="0"/>
                <a:cs typeface="Arial" panose="020B0604020202020204" pitchFamily="34" charset="0"/>
              </a:defRPr>
            </a:lvl1pPr>
            <a:lvl2pPr marL="457200" indent="0" algn="ctr">
              <a:buNone/>
              <a:defRPr sz="2000"/>
            </a:lvl2pPr>
            <a:lvl3pPr marL="914400" indent="0" algn="ctr">
              <a:buNone/>
              <a:defRPr sz="1800"/>
            </a:lvl3pPr>
            <a:lvl4pPr marL="1371599"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599" indent="0" algn="ctr">
              <a:buNone/>
              <a:defRPr sz="1600"/>
            </a:lvl9pPr>
          </a:lstStyle>
          <a:p>
            <a:r>
              <a:rPr lang="en-US"/>
              <a:t>Click to edit Master subtitle style</a:t>
            </a:r>
          </a:p>
        </p:txBody>
      </p:sp>
      <p:sp>
        <p:nvSpPr>
          <p:cNvPr id="10" name="Rectangle 9"/>
          <p:cNvSpPr/>
          <p:nvPr/>
        </p:nvSpPr>
        <p:spPr>
          <a:xfrm>
            <a:off x="8715010" y="230745"/>
            <a:ext cx="2701856" cy="891618"/>
          </a:xfrm>
          <a:prstGeom prst="rect">
            <a:avLst/>
          </a:prstGeom>
          <a:solidFill>
            <a:srgbClr val="4C8A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7" name="Text Placeholder 16"/>
          <p:cNvSpPr>
            <a:spLocks noGrp="1"/>
          </p:cNvSpPr>
          <p:nvPr>
            <p:ph type="body" sz="quarter" idx="10" hasCustomPrompt="1"/>
          </p:nvPr>
        </p:nvSpPr>
        <p:spPr>
          <a:xfrm>
            <a:off x="388337" y="2995772"/>
            <a:ext cx="10276884" cy="387508"/>
          </a:xfrm>
        </p:spPr>
        <p:txBody>
          <a:bodyPr>
            <a:normAutofit/>
          </a:bodyPr>
          <a:lstStyle>
            <a:lvl1pPr marL="0" indent="0">
              <a:buNone/>
              <a:defRPr sz="2000">
                <a:solidFill>
                  <a:schemeClr val="bg1"/>
                </a:solidFill>
                <a:latin typeface="Arial" panose="020B0604020202020204" pitchFamily="34" charset="0"/>
                <a:cs typeface="Arial" panose="020B0604020202020204" pitchFamily="34" charset="0"/>
              </a:defRPr>
            </a:lvl1pPr>
          </a:lstStyle>
          <a:p>
            <a:pPr lvl="0"/>
            <a:r>
              <a:rPr lang="en-US"/>
              <a:t>Presenter</a:t>
            </a:r>
          </a:p>
        </p:txBody>
      </p:sp>
      <p:sp>
        <p:nvSpPr>
          <p:cNvPr id="18" name="Date Placeholder 3"/>
          <p:cNvSpPr>
            <a:spLocks noGrp="1"/>
          </p:cNvSpPr>
          <p:nvPr>
            <p:ph type="dt" sz="half" idx="2"/>
          </p:nvPr>
        </p:nvSpPr>
        <p:spPr>
          <a:xfrm>
            <a:off x="388338" y="3797614"/>
            <a:ext cx="4507326" cy="365125"/>
          </a:xfrm>
          <a:prstGeom prst="rect">
            <a:avLst/>
          </a:prstGeom>
        </p:spPr>
        <p:txBody>
          <a:bodyPr vert="horz" lIns="91440" tIns="45720" rIns="91440" bIns="45720" rtlCol="0" anchor="ctr"/>
          <a:lstStyle>
            <a:lvl1pPr algn="l">
              <a:defRPr sz="1800">
                <a:solidFill>
                  <a:schemeClr val="bg1"/>
                </a:solidFill>
                <a:latin typeface="Arial" panose="020B0604020202020204" pitchFamily="34" charset="0"/>
                <a:ea typeface="Arial" panose="020B0604020202020204" pitchFamily="34" charset="0"/>
                <a:cs typeface="Arial" panose="020B0604020202020204" pitchFamily="34" charset="0"/>
              </a:defRPr>
            </a:lvl1pPr>
          </a:lstStyle>
          <a:p>
            <a:fld id="{58845AB2-C6DF-284A-BB03-A6337CF441A6}" type="datetime1">
              <a:rPr lang="en-US" smtClean="0"/>
              <a:pPr/>
              <a:t>12/1/2023</a:t>
            </a:fld>
            <a:endParaRPr lang="en-US"/>
          </a:p>
        </p:txBody>
      </p:sp>
      <p:sp>
        <p:nvSpPr>
          <p:cNvPr id="20" name="Text Placeholder 19"/>
          <p:cNvSpPr>
            <a:spLocks noGrp="1"/>
          </p:cNvSpPr>
          <p:nvPr>
            <p:ph type="body" sz="quarter" idx="11" hasCustomPrompt="1"/>
          </p:nvPr>
        </p:nvSpPr>
        <p:spPr>
          <a:xfrm>
            <a:off x="388338" y="3418041"/>
            <a:ext cx="10276883" cy="346075"/>
          </a:xfrm>
        </p:spPr>
        <p:txBody>
          <a:bodyPr>
            <a:normAutofit/>
          </a:bodyPr>
          <a:lstStyle>
            <a:lvl1pPr marL="0" indent="0">
              <a:buNone/>
              <a:defRPr sz="2000">
                <a:solidFill>
                  <a:schemeClr val="bg1"/>
                </a:solidFill>
                <a:latin typeface="Arial" panose="020B0604020202020204" pitchFamily="34" charset="0"/>
                <a:cs typeface="Arial" panose="020B0604020202020204" pitchFamily="34" charset="0"/>
              </a:defRPr>
            </a:lvl1pPr>
          </a:lstStyle>
          <a:p>
            <a:pPr lvl="0"/>
            <a:r>
              <a:rPr lang="en-US"/>
              <a:t>Presenter Title</a:t>
            </a:r>
          </a:p>
        </p:txBody>
      </p:sp>
    </p:spTree>
    <p:extLst>
      <p:ext uri="{BB962C8B-B14F-4D97-AF65-F5344CB8AC3E}">
        <p14:creationId xmlns:p14="http://schemas.microsoft.com/office/powerpoint/2010/main" val="715019986"/>
      </p:ext>
    </p:extLst>
  </p:cSld>
  <p:clrMapOvr>
    <a:masterClrMapping/>
  </p:clrMapOvr>
  <p:hf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ntent Slide 7">
    <p:spTree>
      <p:nvGrpSpPr>
        <p:cNvPr id="1" name=""/>
        <p:cNvGrpSpPr/>
        <p:nvPr/>
      </p:nvGrpSpPr>
      <p:grpSpPr>
        <a:xfrm>
          <a:off x="0" y="0"/>
          <a:ext cx="0" cy="0"/>
          <a:chOff x="0" y="0"/>
          <a:chExt cx="0" cy="0"/>
        </a:xfrm>
      </p:grpSpPr>
      <p:cxnSp>
        <p:nvCxnSpPr>
          <p:cNvPr id="14" name="Straight Connector 13"/>
          <p:cNvCxnSpPr/>
          <p:nvPr/>
        </p:nvCxnSpPr>
        <p:spPr>
          <a:xfrm>
            <a:off x="3167640" y="1403690"/>
            <a:ext cx="0" cy="4073058"/>
          </a:xfrm>
          <a:prstGeom prst="line">
            <a:avLst/>
          </a:prstGeom>
          <a:ln w="6350" cmpd="sng">
            <a:solidFill>
              <a:schemeClr val="accent1"/>
            </a:solidFill>
          </a:ln>
          <a:effectLst/>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a:off x="6094413" y="1403691"/>
            <a:ext cx="0" cy="4094769"/>
          </a:xfrm>
          <a:prstGeom prst="line">
            <a:avLst/>
          </a:prstGeom>
          <a:ln w="6350" cmpd="sng">
            <a:solidFill>
              <a:schemeClr val="accent1"/>
            </a:solidFill>
          </a:ln>
          <a:effectLst/>
        </p:spPr>
        <p:style>
          <a:lnRef idx="2">
            <a:schemeClr val="accent1"/>
          </a:lnRef>
          <a:fillRef idx="0">
            <a:schemeClr val="accent1"/>
          </a:fillRef>
          <a:effectRef idx="1">
            <a:schemeClr val="accent1"/>
          </a:effectRef>
          <a:fontRef idx="minor">
            <a:schemeClr val="tx1"/>
          </a:fontRef>
        </p:style>
      </p:cxnSp>
      <p:cxnSp>
        <p:nvCxnSpPr>
          <p:cNvPr id="16" name="Straight Connector 15"/>
          <p:cNvCxnSpPr/>
          <p:nvPr/>
        </p:nvCxnSpPr>
        <p:spPr>
          <a:xfrm>
            <a:off x="9019071" y="1403691"/>
            <a:ext cx="0" cy="4083913"/>
          </a:xfrm>
          <a:prstGeom prst="line">
            <a:avLst/>
          </a:prstGeom>
          <a:ln w="6350" cmpd="sng">
            <a:solidFill>
              <a:schemeClr val="accent1"/>
            </a:solidFill>
          </a:ln>
          <a:effectLst/>
        </p:spPr>
        <p:style>
          <a:lnRef idx="2">
            <a:schemeClr val="accent1"/>
          </a:lnRef>
          <a:fillRef idx="0">
            <a:schemeClr val="accent1"/>
          </a:fillRef>
          <a:effectRef idx="1">
            <a:schemeClr val="accent1"/>
          </a:effectRef>
          <a:fontRef idx="minor">
            <a:schemeClr val="tx1"/>
          </a:fontRef>
        </p:style>
      </p:cxnSp>
      <p:sp>
        <p:nvSpPr>
          <p:cNvPr id="8" name="Slide Number Placeholder 7"/>
          <p:cNvSpPr>
            <a:spLocks noGrp="1"/>
          </p:cNvSpPr>
          <p:nvPr>
            <p:ph type="sldNum" sz="quarter" idx="11"/>
          </p:nvPr>
        </p:nvSpPr>
        <p:spPr/>
        <p:txBody>
          <a:bodyPr/>
          <a:lstStyle>
            <a:lvl1pPr>
              <a:defRPr>
                <a:solidFill>
                  <a:srgbClr val="4C8AB8"/>
                </a:solidFill>
              </a:defRPr>
            </a:lvl1pPr>
          </a:lstStyle>
          <a:p>
            <a:fld id="{12CB907E-C602-C34B-93F7-CA9E40714286}" type="slidenum">
              <a:rPr lang="en-US" smtClean="0">
                <a:solidFill>
                  <a:schemeClr val="tx1"/>
                </a:solidFill>
              </a:rPr>
              <a:pPr/>
              <a:t>‹#›</a:t>
            </a:fld>
            <a:r>
              <a:rPr lang="en-US"/>
              <a:t> </a:t>
            </a:r>
          </a:p>
        </p:txBody>
      </p:sp>
      <p:sp>
        <p:nvSpPr>
          <p:cNvPr id="10" name="Text Placeholder 9"/>
          <p:cNvSpPr>
            <a:spLocks noGrp="1"/>
          </p:cNvSpPr>
          <p:nvPr>
            <p:ph type="body" sz="quarter" idx="15" hasCustomPrompt="1"/>
          </p:nvPr>
        </p:nvSpPr>
        <p:spPr>
          <a:xfrm>
            <a:off x="490940" y="1403691"/>
            <a:ext cx="2443982" cy="366741"/>
          </a:xfrm>
          <a:solidFill>
            <a:schemeClr val="accent1"/>
          </a:solidFill>
        </p:spPr>
        <p:txBody>
          <a:bodyPr lIns="91440" tIns="91440" rIns="91440" bIns="91440" anchor="ctr" anchorCtr="0"/>
          <a:lstStyle>
            <a:lvl1pPr marL="0">
              <a:spcAft>
                <a:spcPts val="600"/>
              </a:spcAft>
              <a:buFontTx/>
              <a:buNone/>
              <a:defRPr sz="1799" b="0">
                <a:solidFill>
                  <a:schemeClr val="bg1"/>
                </a:solidFill>
              </a:defRPr>
            </a:lvl1pPr>
            <a:lvl2pPr marL="0">
              <a:spcAft>
                <a:spcPts val="600"/>
              </a:spcAft>
              <a:buFontTx/>
              <a:buNone/>
              <a:defRPr sz="1400" b="1">
                <a:solidFill>
                  <a:schemeClr val="bg1"/>
                </a:solidFill>
              </a:defRPr>
            </a:lvl2pPr>
            <a:lvl3pPr marL="0" indent="0">
              <a:spcAft>
                <a:spcPts val="600"/>
              </a:spcAft>
              <a:buFontTx/>
              <a:buNone/>
              <a:defRPr sz="1400" b="1">
                <a:solidFill>
                  <a:schemeClr val="bg1"/>
                </a:solidFill>
              </a:defRPr>
            </a:lvl3pPr>
            <a:lvl4pPr marL="0" indent="0">
              <a:spcAft>
                <a:spcPts val="600"/>
              </a:spcAft>
              <a:buFontTx/>
              <a:buNone/>
              <a:defRPr sz="1400" b="1">
                <a:solidFill>
                  <a:schemeClr val="bg1"/>
                </a:solidFill>
              </a:defRPr>
            </a:lvl4pPr>
            <a:lvl5pPr marL="0" indent="0">
              <a:spcAft>
                <a:spcPts val="600"/>
              </a:spcAft>
              <a:buFontTx/>
              <a:buNone/>
              <a:defRPr sz="1400" b="1">
                <a:solidFill>
                  <a:schemeClr val="bg1"/>
                </a:solidFill>
              </a:defRPr>
            </a:lvl5pPr>
          </a:lstStyle>
          <a:p>
            <a:pPr lvl="0"/>
            <a:r>
              <a:rPr lang="en-US"/>
              <a:t>Click to edit title</a:t>
            </a:r>
          </a:p>
        </p:txBody>
      </p:sp>
      <p:sp>
        <p:nvSpPr>
          <p:cNvPr id="21" name="Text Placeholder 9"/>
          <p:cNvSpPr>
            <a:spLocks noGrp="1"/>
          </p:cNvSpPr>
          <p:nvPr>
            <p:ph type="body" sz="quarter" idx="21" hasCustomPrompt="1"/>
          </p:nvPr>
        </p:nvSpPr>
        <p:spPr>
          <a:xfrm>
            <a:off x="3412423" y="1403691"/>
            <a:ext cx="2443982" cy="366741"/>
          </a:xfrm>
          <a:solidFill>
            <a:schemeClr val="accent1"/>
          </a:solidFill>
        </p:spPr>
        <p:txBody>
          <a:bodyPr lIns="91440" tIns="91440" rIns="91440" bIns="91440" anchor="ctr" anchorCtr="0"/>
          <a:lstStyle>
            <a:lvl1pPr marL="0">
              <a:spcAft>
                <a:spcPts val="600"/>
              </a:spcAft>
              <a:buFontTx/>
              <a:buNone/>
              <a:defRPr sz="1799" b="0">
                <a:solidFill>
                  <a:schemeClr val="bg1"/>
                </a:solidFill>
              </a:defRPr>
            </a:lvl1pPr>
            <a:lvl2pPr marL="0">
              <a:spcAft>
                <a:spcPts val="600"/>
              </a:spcAft>
              <a:buFontTx/>
              <a:buNone/>
              <a:defRPr sz="1400" b="1">
                <a:solidFill>
                  <a:schemeClr val="bg1"/>
                </a:solidFill>
              </a:defRPr>
            </a:lvl2pPr>
            <a:lvl3pPr marL="0" indent="0">
              <a:spcAft>
                <a:spcPts val="600"/>
              </a:spcAft>
              <a:buFontTx/>
              <a:buNone/>
              <a:defRPr sz="1400" b="1">
                <a:solidFill>
                  <a:schemeClr val="bg1"/>
                </a:solidFill>
              </a:defRPr>
            </a:lvl3pPr>
            <a:lvl4pPr marL="0" indent="0">
              <a:spcAft>
                <a:spcPts val="600"/>
              </a:spcAft>
              <a:buFontTx/>
              <a:buNone/>
              <a:defRPr sz="1400" b="1">
                <a:solidFill>
                  <a:schemeClr val="bg1"/>
                </a:solidFill>
              </a:defRPr>
            </a:lvl4pPr>
            <a:lvl5pPr marL="0" indent="0">
              <a:spcAft>
                <a:spcPts val="600"/>
              </a:spcAft>
              <a:buFontTx/>
              <a:buNone/>
              <a:defRPr sz="1400" b="1">
                <a:solidFill>
                  <a:schemeClr val="bg1"/>
                </a:solidFill>
              </a:defRPr>
            </a:lvl5pPr>
          </a:lstStyle>
          <a:p>
            <a:pPr lvl="0"/>
            <a:r>
              <a:rPr lang="en-US"/>
              <a:t>Click to edit title</a:t>
            </a:r>
          </a:p>
        </p:txBody>
      </p:sp>
      <p:sp>
        <p:nvSpPr>
          <p:cNvPr id="22" name="Text Placeholder 9"/>
          <p:cNvSpPr>
            <a:spLocks noGrp="1"/>
          </p:cNvSpPr>
          <p:nvPr>
            <p:ph type="body" sz="quarter" idx="22" hasCustomPrompt="1"/>
          </p:nvPr>
        </p:nvSpPr>
        <p:spPr>
          <a:xfrm>
            <a:off x="6332425" y="1403691"/>
            <a:ext cx="2443982" cy="366741"/>
          </a:xfrm>
          <a:solidFill>
            <a:schemeClr val="accent1"/>
          </a:solidFill>
        </p:spPr>
        <p:txBody>
          <a:bodyPr lIns="91440" tIns="91440" rIns="91440" bIns="91440" anchor="ctr" anchorCtr="0"/>
          <a:lstStyle>
            <a:lvl1pPr marL="0">
              <a:spcAft>
                <a:spcPts val="600"/>
              </a:spcAft>
              <a:buFontTx/>
              <a:buNone/>
              <a:defRPr sz="1799" b="0">
                <a:solidFill>
                  <a:schemeClr val="bg1"/>
                </a:solidFill>
              </a:defRPr>
            </a:lvl1pPr>
            <a:lvl2pPr marL="0">
              <a:spcAft>
                <a:spcPts val="600"/>
              </a:spcAft>
              <a:buFontTx/>
              <a:buNone/>
              <a:defRPr sz="1400" b="1">
                <a:solidFill>
                  <a:schemeClr val="bg1"/>
                </a:solidFill>
              </a:defRPr>
            </a:lvl2pPr>
            <a:lvl3pPr marL="0" indent="0">
              <a:spcAft>
                <a:spcPts val="600"/>
              </a:spcAft>
              <a:buFontTx/>
              <a:buNone/>
              <a:defRPr sz="1400" b="1">
                <a:solidFill>
                  <a:schemeClr val="bg1"/>
                </a:solidFill>
              </a:defRPr>
            </a:lvl3pPr>
            <a:lvl4pPr marL="0" indent="0">
              <a:spcAft>
                <a:spcPts val="600"/>
              </a:spcAft>
              <a:buFontTx/>
              <a:buNone/>
              <a:defRPr sz="1400" b="1">
                <a:solidFill>
                  <a:schemeClr val="bg1"/>
                </a:solidFill>
              </a:defRPr>
            </a:lvl4pPr>
            <a:lvl5pPr marL="0" indent="0">
              <a:spcAft>
                <a:spcPts val="600"/>
              </a:spcAft>
              <a:buFontTx/>
              <a:buNone/>
              <a:defRPr sz="1400" b="1">
                <a:solidFill>
                  <a:schemeClr val="bg1"/>
                </a:solidFill>
              </a:defRPr>
            </a:lvl5pPr>
          </a:lstStyle>
          <a:p>
            <a:pPr lvl="0"/>
            <a:r>
              <a:rPr lang="en-US"/>
              <a:t>Click to edit title</a:t>
            </a:r>
          </a:p>
        </p:txBody>
      </p:sp>
      <p:sp>
        <p:nvSpPr>
          <p:cNvPr id="23" name="Text Placeholder 9"/>
          <p:cNvSpPr>
            <a:spLocks noGrp="1"/>
          </p:cNvSpPr>
          <p:nvPr>
            <p:ph type="body" sz="quarter" idx="23" hasCustomPrompt="1"/>
          </p:nvPr>
        </p:nvSpPr>
        <p:spPr>
          <a:xfrm>
            <a:off x="9255281" y="1403691"/>
            <a:ext cx="2443982" cy="366741"/>
          </a:xfrm>
          <a:solidFill>
            <a:schemeClr val="accent1"/>
          </a:solidFill>
        </p:spPr>
        <p:txBody>
          <a:bodyPr lIns="91440" tIns="91440" rIns="91440" bIns="91440" anchor="ctr" anchorCtr="0"/>
          <a:lstStyle>
            <a:lvl1pPr marL="0">
              <a:spcAft>
                <a:spcPts val="600"/>
              </a:spcAft>
              <a:buFontTx/>
              <a:buNone/>
              <a:defRPr sz="1799" b="0">
                <a:solidFill>
                  <a:schemeClr val="bg1"/>
                </a:solidFill>
              </a:defRPr>
            </a:lvl1pPr>
            <a:lvl2pPr marL="0">
              <a:spcAft>
                <a:spcPts val="600"/>
              </a:spcAft>
              <a:buFontTx/>
              <a:buNone/>
              <a:defRPr sz="1400" b="1">
                <a:solidFill>
                  <a:schemeClr val="bg1"/>
                </a:solidFill>
              </a:defRPr>
            </a:lvl2pPr>
            <a:lvl3pPr marL="0" indent="0">
              <a:spcAft>
                <a:spcPts val="600"/>
              </a:spcAft>
              <a:buFontTx/>
              <a:buNone/>
              <a:defRPr sz="1400" b="1">
                <a:solidFill>
                  <a:schemeClr val="bg1"/>
                </a:solidFill>
              </a:defRPr>
            </a:lvl3pPr>
            <a:lvl4pPr marL="0" indent="0">
              <a:spcAft>
                <a:spcPts val="600"/>
              </a:spcAft>
              <a:buFontTx/>
              <a:buNone/>
              <a:defRPr sz="1400" b="1">
                <a:solidFill>
                  <a:schemeClr val="bg1"/>
                </a:solidFill>
              </a:defRPr>
            </a:lvl4pPr>
            <a:lvl5pPr marL="0" indent="0">
              <a:spcAft>
                <a:spcPts val="600"/>
              </a:spcAft>
              <a:buFontTx/>
              <a:buNone/>
              <a:defRPr sz="1400" b="1">
                <a:solidFill>
                  <a:schemeClr val="bg1"/>
                </a:solidFill>
              </a:defRPr>
            </a:lvl5pPr>
          </a:lstStyle>
          <a:p>
            <a:pPr lvl="0"/>
            <a:r>
              <a:rPr lang="en-US"/>
              <a:t>Click to edit title</a:t>
            </a:r>
          </a:p>
        </p:txBody>
      </p:sp>
      <p:sp>
        <p:nvSpPr>
          <p:cNvPr id="13" name="Content Placeholder 5"/>
          <p:cNvSpPr>
            <a:spLocks noGrp="1"/>
          </p:cNvSpPr>
          <p:nvPr>
            <p:ph sz="quarter" idx="17" hasCustomPrompt="1"/>
          </p:nvPr>
        </p:nvSpPr>
        <p:spPr>
          <a:xfrm>
            <a:off x="490941" y="1871436"/>
            <a:ext cx="2436152" cy="3605312"/>
          </a:xfrm>
        </p:spPr>
        <p:txBody>
          <a:bodyPr lIns="91440"/>
          <a:lstStyle>
            <a:lvl1pPr>
              <a:defRPr sz="1799" baseline="0">
                <a:solidFill>
                  <a:schemeClr val="tx2"/>
                </a:solidFill>
              </a:defRPr>
            </a:lvl1pPr>
            <a:lvl2pPr>
              <a:spcAft>
                <a:spcPts val="600"/>
              </a:spcAft>
              <a:defRPr sz="1799">
                <a:solidFill>
                  <a:schemeClr val="tx2"/>
                </a:solidFill>
              </a:defRPr>
            </a:lvl2pPr>
            <a:lvl3pPr>
              <a:spcAft>
                <a:spcPts val="600"/>
              </a:spcAft>
              <a:defRPr sz="1799">
                <a:solidFill>
                  <a:schemeClr val="tx2"/>
                </a:solidFill>
              </a:defRPr>
            </a:lvl3pPr>
            <a:lvl4pPr>
              <a:spcAft>
                <a:spcPts val="600"/>
              </a:spcAft>
              <a:defRPr sz="1799">
                <a:solidFill>
                  <a:schemeClr val="tx2"/>
                </a:solidFill>
              </a:defRPr>
            </a:lvl4pPr>
            <a:lvl5pPr>
              <a:spcAft>
                <a:spcPts val="600"/>
              </a:spcAft>
              <a:defRPr sz="1799">
                <a:solidFill>
                  <a:schemeClr val="tx2"/>
                </a:solidFill>
              </a:defRPr>
            </a:lvl5pPr>
          </a:lstStyle>
          <a:p>
            <a:pPr lvl="0"/>
            <a:r>
              <a:rPr lang="en-US"/>
              <a:t>Click to edit title</a:t>
            </a:r>
          </a:p>
          <a:p>
            <a:pPr lvl="1"/>
            <a:r>
              <a:rPr lang="en-US"/>
              <a:t>Second level</a:t>
            </a:r>
          </a:p>
          <a:p>
            <a:pPr lvl="2"/>
            <a:r>
              <a:rPr lang="en-US"/>
              <a:t>Third level</a:t>
            </a:r>
          </a:p>
          <a:p>
            <a:pPr lvl="3"/>
            <a:r>
              <a:rPr lang="en-US"/>
              <a:t>Fourth level</a:t>
            </a:r>
          </a:p>
          <a:p>
            <a:pPr lvl="4"/>
            <a:r>
              <a:rPr lang="en-US"/>
              <a:t>Fifth level</a:t>
            </a:r>
          </a:p>
        </p:txBody>
      </p:sp>
      <p:sp>
        <p:nvSpPr>
          <p:cNvPr id="17" name="Content Placeholder 5"/>
          <p:cNvSpPr>
            <a:spLocks noGrp="1"/>
          </p:cNvSpPr>
          <p:nvPr>
            <p:ph sz="quarter" idx="18" hasCustomPrompt="1"/>
          </p:nvPr>
        </p:nvSpPr>
        <p:spPr>
          <a:xfrm>
            <a:off x="3412424" y="1871436"/>
            <a:ext cx="2436152" cy="3605312"/>
          </a:xfrm>
        </p:spPr>
        <p:txBody>
          <a:bodyPr lIns="91440"/>
          <a:lstStyle>
            <a:lvl1pPr>
              <a:defRPr sz="1799">
                <a:solidFill>
                  <a:schemeClr val="tx2"/>
                </a:solidFill>
              </a:defRPr>
            </a:lvl1pPr>
            <a:lvl2pPr>
              <a:spcAft>
                <a:spcPts val="600"/>
              </a:spcAft>
              <a:defRPr sz="1799">
                <a:solidFill>
                  <a:schemeClr val="tx2"/>
                </a:solidFill>
              </a:defRPr>
            </a:lvl2pPr>
            <a:lvl3pPr>
              <a:spcAft>
                <a:spcPts val="600"/>
              </a:spcAft>
              <a:defRPr sz="1799">
                <a:solidFill>
                  <a:schemeClr val="tx2"/>
                </a:solidFill>
              </a:defRPr>
            </a:lvl3pPr>
            <a:lvl4pPr>
              <a:spcAft>
                <a:spcPts val="600"/>
              </a:spcAft>
              <a:defRPr sz="1799">
                <a:solidFill>
                  <a:schemeClr val="tx2"/>
                </a:solidFill>
              </a:defRPr>
            </a:lvl4pPr>
            <a:lvl5pPr>
              <a:spcAft>
                <a:spcPts val="600"/>
              </a:spcAft>
              <a:defRPr sz="1799">
                <a:solidFill>
                  <a:schemeClr val="tx2"/>
                </a:solidFill>
              </a:defRPr>
            </a:lvl5pPr>
          </a:lstStyle>
          <a:p>
            <a:pPr lvl="0"/>
            <a:r>
              <a:rPr lang="en-US"/>
              <a:t>Click to edit title</a:t>
            </a:r>
          </a:p>
          <a:p>
            <a:pPr lvl="1"/>
            <a:r>
              <a:rPr lang="en-US"/>
              <a:t>Second level</a:t>
            </a:r>
          </a:p>
          <a:p>
            <a:pPr lvl="2"/>
            <a:r>
              <a:rPr lang="en-US"/>
              <a:t>Third level</a:t>
            </a:r>
          </a:p>
          <a:p>
            <a:pPr lvl="3"/>
            <a:r>
              <a:rPr lang="en-US"/>
              <a:t>Fourth level</a:t>
            </a:r>
          </a:p>
          <a:p>
            <a:pPr lvl="4"/>
            <a:r>
              <a:rPr lang="en-US"/>
              <a:t>Fifth level</a:t>
            </a:r>
          </a:p>
        </p:txBody>
      </p:sp>
      <p:sp>
        <p:nvSpPr>
          <p:cNvPr id="18" name="Content Placeholder 5"/>
          <p:cNvSpPr>
            <a:spLocks noGrp="1"/>
          </p:cNvSpPr>
          <p:nvPr>
            <p:ph sz="quarter" idx="19" hasCustomPrompt="1"/>
          </p:nvPr>
        </p:nvSpPr>
        <p:spPr>
          <a:xfrm>
            <a:off x="6332424" y="1871436"/>
            <a:ext cx="2436152" cy="3605312"/>
          </a:xfrm>
        </p:spPr>
        <p:txBody>
          <a:bodyPr lIns="91440"/>
          <a:lstStyle>
            <a:lvl1pPr>
              <a:defRPr sz="1799">
                <a:solidFill>
                  <a:schemeClr val="tx2"/>
                </a:solidFill>
              </a:defRPr>
            </a:lvl1pPr>
            <a:lvl2pPr>
              <a:spcAft>
                <a:spcPts val="600"/>
              </a:spcAft>
              <a:defRPr sz="1799">
                <a:solidFill>
                  <a:schemeClr val="tx2"/>
                </a:solidFill>
              </a:defRPr>
            </a:lvl2pPr>
            <a:lvl3pPr>
              <a:spcAft>
                <a:spcPts val="600"/>
              </a:spcAft>
              <a:defRPr sz="1799">
                <a:solidFill>
                  <a:schemeClr val="tx2"/>
                </a:solidFill>
              </a:defRPr>
            </a:lvl3pPr>
            <a:lvl4pPr>
              <a:spcAft>
                <a:spcPts val="600"/>
              </a:spcAft>
              <a:defRPr sz="1799">
                <a:solidFill>
                  <a:schemeClr val="tx2"/>
                </a:solidFill>
              </a:defRPr>
            </a:lvl4pPr>
            <a:lvl5pPr>
              <a:spcAft>
                <a:spcPts val="600"/>
              </a:spcAft>
              <a:defRPr sz="1799">
                <a:solidFill>
                  <a:schemeClr val="tx2"/>
                </a:solidFill>
              </a:defRPr>
            </a:lvl5pPr>
          </a:lstStyle>
          <a:p>
            <a:pPr lvl="0"/>
            <a:r>
              <a:rPr lang="en-US"/>
              <a:t>Click to edit title</a:t>
            </a:r>
          </a:p>
          <a:p>
            <a:pPr lvl="1"/>
            <a:r>
              <a:rPr lang="en-US"/>
              <a:t>Second level</a:t>
            </a:r>
          </a:p>
          <a:p>
            <a:pPr lvl="2"/>
            <a:r>
              <a:rPr lang="en-US"/>
              <a:t>Third level</a:t>
            </a:r>
          </a:p>
          <a:p>
            <a:pPr lvl="3"/>
            <a:r>
              <a:rPr lang="en-US"/>
              <a:t>Fourth level</a:t>
            </a:r>
          </a:p>
          <a:p>
            <a:pPr lvl="4"/>
            <a:r>
              <a:rPr lang="en-US"/>
              <a:t>Fifth level</a:t>
            </a:r>
          </a:p>
        </p:txBody>
      </p:sp>
      <p:sp>
        <p:nvSpPr>
          <p:cNvPr id="19" name="Content Placeholder 5"/>
          <p:cNvSpPr>
            <a:spLocks noGrp="1"/>
          </p:cNvSpPr>
          <p:nvPr>
            <p:ph sz="quarter" idx="20" hasCustomPrompt="1"/>
          </p:nvPr>
        </p:nvSpPr>
        <p:spPr>
          <a:xfrm>
            <a:off x="9255282" y="1871436"/>
            <a:ext cx="2436152" cy="3605312"/>
          </a:xfrm>
        </p:spPr>
        <p:txBody>
          <a:bodyPr lIns="91440"/>
          <a:lstStyle>
            <a:lvl1pPr>
              <a:defRPr sz="1799">
                <a:solidFill>
                  <a:schemeClr val="tx2"/>
                </a:solidFill>
              </a:defRPr>
            </a:lvl1pPr>
            <a:lvl2pPr>
              <a:spcAft>
                <a:spcPts val="600"/>
              </a:spcAft>
              <a:defRPr sz="1799">
                <a:solidFill>
                  <a:schemeClr val="tx2"/>
                </a:solidFill>
              </a:defRPr>
            </a:lvl2pPr>
            <a:lvl3pPr>
              <a:spcAft>
                <a:spcPts val="600"/>
              </a:spcAft>
              <a:defRPr sz="1799">
                <a:solidFill>
                  <a:schemeClr val="tx2"/>
                </a:solidFill>
              </a:defRPr>
            </a:lvl3pPr>
            <a:lvl4pPr>
              <a:spcAft>
                <a:spcPts val="600"/>
              </a:spcAft>
              <a:defRPr sz="1799">
                <a:solidFill>
                  <a:schemeClr val="tx2"/>
                </a:solidFill>
              </a:defRPr>
            </a:lvl4pPr>
            <a:lvl5pPr>
              <a:spcAft>
                <a:spcPts val="600"/>
              </a:spcAft>
              <a:defRPr sz="1799">
                <a:solidFill>
                  <a:schemeClr val="tx2"/>
                </a:solidFill>
              </a:defRPr>
            </a:lvl5pPr>
          </a:lstStyle>
          <a:p>
            <a:pPr lvl="0"/>
            <a:r>
              <a:rPr lang="en-US"/>
              <a:t>Click to edit title</a:t>
            </a:r>
          </a:p>
          <a:p>
            <a:pPr lvl="1"/>
            <a:r>
              <a:rPr lang="en-US"/>
              <a:t>Second level</a:t>
            </a:r>
          </a:p>
          <a:p>
            <a:pPr lvl="2"/>
            <a:r>
              <a:rPr lang="en-US"/>
              <a:t>Third level</a:t>
            </a:r>
          </a:p>
          <a:p>
            <a:pPr lvl="3"/>
            <a:r>
              <a:rPr lang="en-US"/>
              <a:t>Fourth level</a:t>
            </a:r>
          </a:p>
          <a:p>
            <a:pPr lvl="4"/>
            <a:r>
              <a:rPr lang="en-US"/>
              <a:t>Fifth level</a:t>
            </a:r>
          </a:p>
        </p:txBody>
      </p:sp>
      <p:sp>
        <p:nvSpPr>
          <p:cNvPr id="24" name="Title 1"/>
          <p:cNvSpPr>
            <a:spLocks noGrp="1"/>
          </p:cNvSpPr>
          <p:nvPr>
            <p:ph type="title" hasCustomPrompt="1"/>
          </p:nvPr>
        </p:nvSpPr>
        <p:spPr>
          <a:xfrm>
            <a:off x="490939" y="310308"/>
            <a:ext cx="11209064" cy="342206"/>
          </a:xfrm>
        </p:spPr>
        <p:txBody>
          <a:bodyPr/>
          <a:lstStyle>
            <a:lvl1pPr>
              <a:defRPr b="0">
                <a:solidFill>
                  <a:schemeClr val="bg1"/>
                </a:solidFill>
                <a:latin typeface="+mj-lt"/>
              </a:defRPr>
            </a:lvl1pPr>
          </a:lstStyle>
          <a:p>
            <a:r>
              <a:rPr lang="en-US"/>
              <a:t>Click to edit title</a:t>
            </a:r>
          </a:p>
        </p:txBody>
      </p:sp>
    </p:spTree>
    <p:extLst>
      <p:ext uri="{BB962C8B-B14F-4D97-AF65-F5344CB8AC3E}">
        <p14:creationId xmlns:p14="http://schemas.microsoft.com/office/powerpoint/2010/main" val="3640857437"/>
      </p:ext>
    </p:extLst>
  </p:cSld>
  <p:clrMapOvr>
    <a:masterClrMapping/>
  </p:clrMapOvr>
  <p:hf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ntent Slide 8">
    <p:spTree>
      <p:nvGrpSpPr>
        <p:cNvPr id="1" name=""/>
        <p:cNvGrpSpPr/>
        <p:nvPr/>
      </p:nvGrpSpPr>
      <p:grpSpPr>
        <a:xfrm>
          <a:off x="0" y="0"/>
          <a:ext cx="0" cy="0"/>
          <a:chOff x="0" y="0"/>
          <a:chExt cx="0" cy="0"/>
        </a:xfrm>
      </p:grpSpPr>
      <p:sp>
        <p:nvSpPr>
          <p:cNvPr id="8" name="Slide Number Placeholder 7"/>
          <p:cNvSpPr>
            <a:spLocks noGrp="1"/>
          </p:cNvSpPr>
          <p:nvPr>
            <p:ph type="sldNum" sz="quarter" idx="11"/>
          </p:nvPr>
        </p:nvSpPr>
        <p:spPr/>
        <p:txBody>
          <a:bodyPr/>
          <a:lstStyle>
            <a:lvl1pPr>
              <a:defRPr>
                <a:solidFill>
                  <a:schemeClr val="tx1"/>
                </a:solidFill>
              </a:defRPr>
            </a:lvl1pPr>
          </a:lstStyle>
          <a:p>
            <a:fld id="{12CB907E-C602-C34B-93F7-CA9E40714286}" type="slidenum">
              <a:rPr lang="en-US" smtClean="0"/>
              <a:pPr/>
              <a:t>‹#›</a:t>
            </a:fld>
            <a:r>
              <a:rPr lang="en-US"/>
              <a:t> </a:t>
            </a:r>
          </a:p>
        </p:txBody>
      </p:sp>
      <p:sp>
        <p:nvSpPr>
          <p:cNvPr id="5" name="Rectangle 4"/>
          <p:cNvSpPr/>
          <p:nvPr userDrawn="1"/>
        </p:nvSpPr>
        <p:spPr>
          <a:xfrm>
            <a:off x="489338" y="1458409"/>
            <a:ext cx="5347794" cy="4405816"/>
          </a:xfrm>
          <a:prstGeom prst="rect">
            <a:avLst/>
          </a:prstGeom>
          <a:solidFill>
            <a:srgbClr val="E8E8E8"/>
          </a:solidFill>
          <a:ln>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sz="1800"/>
          </a:p>
        </p:txBody>
      </p:sp>
      <p:sp>
        <p:nvSpPr>
          <p:cNvPr id="15" name="Rectangle 14"/>
          <p:cNvSpPr/>
          <p:nvPr/>
        </p:nvSpPr>
        <p:spPr>
          <a:xfrm>
            <a:off x="6352211" y="1458409"/>
            <a:ext cx="5347794" cy="4405816"/>
          </a:xfrm>
          <a:prstGeom prst="rect">
            <a:avLst/>
          </a:prstGeom>
          <a:solidFill>
            <a:srgbClr val="E8E8E8"/>
          </a:solidFill>
          <a:ln>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sz="1800"/>
          </a:p>
        </p:txBody>
      </p:sp>
      <p:pic>
        <p:nvPicPr>
          <p:cNvPr id="10" name="Picture 9"/>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5983968" y="3217928"/>
            <a:ext cx="253934" cy="596900"/>
          </a:xfrm>
          <a:prstGeom prst="rect">
            <a:avLst/>
          </a:prstGeom>
        </p:spPr>
      </p:pic>
      <p:sp>
        <p:nvSpPr>
          <p:cNvPr id="6" name="Content Placeholder 5"/>
          <p:cNvSpPr>
            <a:spLocks noGrp="1"/>
          </p:cNvSpPr>
          <p:nvPr>
            <p:ph sz="quarter" idx="12" hasCustomPrompt="1"/>
          </p:nvPr>
        </p:nvSpPr>
        <p:spPr>
          <a:xfrm>
            <a:off x="729005" y="1682634"/>
            <a:ext cx="4875530" cy="4137124"/>
          </a:xfrm>
        </p:spPr>
        <p:txBody>
          <a:bodyPr/>
          <a:lstStyle>
            <a:lvl1pPr>
              <a:defRPr sz="1999"/>
            </a:lvl1pPr>
            <a:lvl2pPr>
              <a:defRPr sz="1999"/>
            </a:lvl2pPr>
            <a:lvl3pPr>
              <a:defRPr sz="1999"/>
            </a:lvl3pPr>
            <a:lvl4pPr>
              <a:defRPr sz="1999"/>
            </a:lvl4pPr>
            <a:lvl5pPr>
              <a:defRPr sz="1999"/>
            </a:lvl5pPr>
          </a:lstStyle>
          <a:p>
            <a:pPr lvl="0"/>
            <a:r>
              <a:rPr lang="en-US"/>
              <a:t>Click to edit title</a:t>
            </a:r>
          </a:p>
          <a:p>
            <a:pPr lvl="1"/>
            <a:r>
              <a:rPr lang="en-US"/>
              <a:t>Second level</a:t>
            </a:r>
          </a:p>
          <a:p>
            <a:pPr lvl="2"/>
            <a:r>
              <a:rPr lang="en-US"/>
              <a:t>Third level</a:t>
            </a:r>
          </a:p>
          <a:p>
            <a:pPr lvl="3"/>
            <a:r>
              <a:rPr lang="en-US"/>
              <a:t>Fourth level</a:t>
            </a:r>
          </a:p>
          <a:p>
            <a:pPr lvl="4"/>
            <a:r>
              <a:rPr lang="en-US"/>
              <a:t>Fifth level</a:t>
            </a:r>
          </a:p>
        </p:txBody>
      </p:sp>
      <p:sp>
        <p:nvSpPr>
          <p:cNvPr id="12" name="Content Placeholder 5"/>
          <p:cNvSpPr>
            <a:spLocks noGrp="1"/>
          </p:cNvSpPr>
          <p:nvPr>
            <p:ph sz="quarter" idx="16" hasCustomPrompt="1"/>
          </p:nvPr>
        </p:nvSpPr>
        <p:spPr>
          <a:xfrm>
            <a:off x="6586412" y="1682634"/>
            <a:ext cx="4875530" cy="4137124"/>
          </a:xfrm>
        </p:spPr>
        <p:txBody>
          <a:bodyPr/>
          <a:lstStyle>
            <a:lvl1pPr>
              <a:defRPr sz="1999"/>
            </a:lvl1pPr>
            <a:lvl2pPr>
              <a:defRPr sz="1999"/>
            </a:lvl2pPr>
            <a:lvl3pPr>
              <a:defRPr sz="1999"/>
            </a:lvl3pPr>
            <a:lvl4pPr>
              <a:defRPr sz="1999"/>
            </a:lvl4pPr>
            <a:lvl5pPr>
              <a:defRPr sz="1999"/>
            </a:lvl5pPr>
          </a:lstStyle>
          <a:p>
            <a:pPr lvl="0"/>
            <a:r>
              <a:rPr lang="en-US"/>
              <a:t>Click to edit title</a:t>
            </a:r>
          </a:p>
          <a:p>
            <a:pPr lvl="1"/>
            <a:r>
              <a:rPr lang="en-US"/>
              <a:t>Second level</a:t>
            </a:r>
          </a:p>
          <a:p>
            <a:pPr lvl="2"/>
            <a:r>
              <a:rPr lang="en-US"/>
              <a:t>Third level</a:t>
            </a:r>
          </a:p>
          <a:p>
            <a:pPr lvl="3"/>
            <a:r>
              <a:rPr lang="en-US"/>
              <a:t>Fourth level</a:t>
            </a:r>
          </a:p>
          <a:p>
            <a:pPr lvl="4"/>
            <a:r>
              <a:rPr lang="en-US"/>
              <a:t>Fifth level</a:t>
            </a:r>
          </a:p>
        </p:txBody>
      </p:sp>
      <p:sp>
        <p:nvSpPr>
          <p:cNvPr id="11" name="Title 1"/>
          <p:cNvSpPr>
            <a:spLocks noGrp="1"/>
          </p:cNvSpPr>
          <p:nvPr>
            <p:ph type="title" hasCustomPrompt="1"/>
          </p:nvPr>
        </p:nvSpPr>
        <p:spPr>
          <a:xfrm>
            <a:off x="490939" y="310308"/>
            <a:ext cx="11209064" cy="342206"/>
          </a:xfrm>
        </p:spPr>
        <p:txBody>
          <a:bodyPr/>
          <a:lstStyle>
            <a:lvl1pPr>
              <a:defRPr b="0">
                <a:solidFill>
                  <a:schemeClr val="bg1"/>
                </a:solidFill>
              </a:defRPr>
            </a:lvl1pPr>
          </a:lstStyle>
          <a:p>
            <a:r>
              <a:rPr lang="en-US"/>
              <a:t>Click to edit title</a:t>
            </a:r>
          </a:p>
        </p:txBody>
      </p:sp>
    </p:spTree>
    <p:extLst>
      <p:ext uri="{BB962C8B-B14F-4D97-AF65-F5344CB8AC3E}">
        <p14:creationId xmlns:p14="http://schemas.microsoft.com/office/powerpoint/2010/main" val="1641332414"/>
      </p:ext>
    </p:extLst>
  </p:cSld>
  <p:clrMapOvr>
    <a:masterClrMapping/>
  </p:clrMapOvr>
  <p:hf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heme Colors &amp; Icons">
    <p:spTree>
      <p:nvGrpSpPr>
        <p:cNvPr id="1" name=""/>
        <p:cNvGrpSpPr/>
        <p:nvPr/>
      </p:nvGrpSpPr>
      <p:grpSpPr>
        <a:xfrm>
          <a:off x="0" y="0"/>
          <a:ext cx="0" cy="0"/>
          <a:chOff x="0" y="0"/>
          <a:chExt cx="0" cy="0"/>
        </a:xfrm>
      </p:grpSpPr>
      <p:sp>
        <p:nvSpPr>
          <p:cNvPr id="3512" name="Rectangle 3511"/>
          <p:cNvSpPr/>
          <p:nvPr userDrawn="1"/>
        </p:nvSpPr>
        <p:spPr bwMode="white">
          <a:xfrm>
            <a:off x="0" y="883253"/>
            <a:ext cx="12251268" cy="589711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sz="1800"/>
          </a:p>
        </p:txBody>
      </p:sp>
      <p:sp>
        <p:nvSpPr>
          <p:cNvPr id="411" name="TextBox 410"/>
          <p:cNvSpPr txBox="1"/>
          <p:nvPr userDrawn="1"/>
        </p:nvSpPr>
        <p:spPr>
          <a:xfrm>
            <a:off x="612065" y="1790859"/>
            <a:ext cx="552518" cy="276384"/>
          </a:xfrm>
          <a:prstGeom prst="rect">
            <a:avLst/>
          </a:prstGeom>
          <a:noFill/>
          <a:ln>
            <a:noFill/>
          </a:ln>
        </p:spPr>
        <p:txBody>
          <a:bodyPr wrap="none" lIns="0" tIns="0" rIns="0" bIns="0" rtlCol="0">
            <a:noAutofit/>
          </a:bodyPr>
          <a:lstStyle/>
          <a:p>
            <a:pPr algn="ctr"/>
            <a:r>
              <a:rPr lang="en-US" sz="600">
                <a:solidFill>
                  <a:schemeClr val="tx2"/>
                </a:solidFill>
              </a:rPr>
              <a:t>Text/Background</a:t>
            </a:r>
            <a:endParaRPr lang="en-US" sz="600" baseline="0">
              <a:solidFill>
                <a:schemeClr val="tx2"/>
              </a:solidFill>
            </a:endParaRPr>
          </a:p>
          <a:p>
            <a:pPr algn="ctr"/>
            <a:r>
              <a:rPr lang="en-US" sz="600" baseline="0">
                <a:solidFill>
                  <a:schemeClr val="tx2"/>
                </a:solidFill>
              </a:rPr>
              <a:t>Dark 1</a:t>
            </a:r>
          </a:p>
          <a:p>
            <a:pPr algn="ctr"/>
            <a:r>
              <a:rPr lang="en-US" sz="600" baseline="0">
                <a:solidFill>
                  <a:schemeClr val="tx2"/>
                </a:solidFill>
              </a:rPr>
              <a:t>RGB 0/0/0</a:t>
            </a:r>
            <a:endParaRPr lang="en-US" sz="600">
              <a:solidFill>
                <a:schemeClr val="tx2"/>
              </a:solidFill>
            </a:endParaRPr>
          </a:p>
        </p:txBody>
      </p:sp>
      <p:sp>
        <p:nvSpPr>
          <p:cNvPr id="4" name="Rectangle 3"/>
          <p:cNvSpPr/>
          <p:nvPr userDrawn="1"/>
        </p:nvSpPr>
        <p:spPr>
          <a:xfrm>
            <a:off x="558912" y="1119004"/>
            <a:ext cx="658825" cy="609601"/>
          </a:xfrm>
          <a:prstGeom prst="rect">
            <a:avLst/>
          </a:prstGeom>
          <a:solidFill>
            <a:schemeClr val="tx1"/>
          </a:solidFill>
          <a:ln w="12700">
            <a:solidFill>
              <a:schemeClr val="tx2"/>
            </a:solid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sz="1799"/>
          </a:p>
        </p:txBody>
      </p:sp>
      <p:grpSp>
        <p:nvGrpSpPr>
          <p:cNvPr id="1424" name="Group 1423"/>
          <p:cNvGrpSpPr/>
          <p:nvPr userDrawn="1"/>
        </p:nvGrpSpPr>
        <p:grpSpPr>
          <a:xfrm>
            <a:off x="1359696" y="1119003"/>
            <a:ext cx="681450" cy="933712"/>
            <a:chOff x="1328912" y="1185678"/>
            <a:chExt cx="681628" cy="933712"/>
          </a:xfrm>
        </p:grpSpPr>
        <p:sp>
          <p:nvSpPr>
            <p:cNvPr id="412" name="TextBox 411"/>
            <p:cNvSpPr txBox="1"/>
            <p:nvPr userDrawn="1"/>
          </p:nvSpPr>
          <p:spPr>
            <a:xfrm>
              <a:off x="1328912" y="1857534"/>
              <a:ext cx="681628" cy="261856"/>
            </a:xfrm>
            <a:prstGeom prst="rect">
              <a:avLst/>
            </a:prstGeom>
            <a:noFill/>
            <a:ln>
              <a:noFill/>
            </a:ln>
          </p:spPr>
          <p:txBody>
            <a:bodyPr wrap="none" lIns="0" tIns="0" rIns="0" bIns="0" rtlCol="0">
              <a:noAutofit/>
            </a:bodyPr>
            <a:lstStyle/>
            <a:p>
              <a:pPr algn="ctr"/>
              <a:r>
                <a:rPr lang="en-US" sz="600">
                  <a:solidFill>
                    <a:schemeClr val="tx2"/>
                  </a:solidFill>
                </a:rPr>
                <a:t>Text/Background</a:t>
              </a:r>
              <a:endParaRPr lang="en-US" sz="600" baseline="0">
                <a:solidFill>
                  <a:schemeClr val="tx2"/>
                </a:solidFill>
              </a:endParaRPr>
            </a:p>
            <a:p>
              <a:pPr algn="ctr"/>
              <a:r>
                <a:rPr lang="en-US" sz="600" baseline="0">
                  <a:solidFill>
                    <a:schemeClr val="tx2"/>
                  </a:solidFill>
                </a:rPr>
                <a:t>Light 1</a:t>
              </a:r>
            </a:p>
            <a:p>
              <a:pPr algn="ctr"/>
              <a:r>
                <a:rPr lang="en-US" sz="600" baseline="0">
                  <a:solidFill>
                    <a:schemeClr val="tx2"/>
                  </a:solidFill>
                </a:rPr>
                <a:t>RGB 255/255/255 </a:t>
              </a:r>
              <a:endParaRPr lang="en-US" sz="600">
                <a:solidFill>
                  <a:schemeClr val="tx2"/>
                </a:solidFill>
              </a:endParaRPr>
            </a:p>
          </p:txBody>
        </p:sp>
        <p:sp>
          <p:nvSpPr>
            <p:cNvPr id="426" name="Rectangle 425"/>
            <p:cNvSpPr/>
            <p:nvPr userDrawn="1"/>
          </p:nvSpPr>
          <p:spPr>
            <a:xfrm>
              <a:off x="1340228" y="1185678"/>
              <a:ext cx="658997" cy="609601"/>
            </a:xfrm>
            <a:prstGeom prst="rect">
              <a:avLst/>
            </a:prstGeom>
            <a:solidFill>
              <a:schemeClr val="bg1"/>
            </a:solidFill>
            <a:ln w="12700">
              <a:solidFill>
                <a:schemeClr val="tx2"/>
              </a:solid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sz="1799"/>
            </a:p>
          </p:txBody>
        </p:sp>
      </p:grpSp>
      <p:grpSp>
        <p:nvGrpSpPr>
          <p:cNvPr id="1425" name="Group 1424"/>
          <p:cNvGrpSpPr/>
          <p:nvPr userDrawn="1"/>
        </p:nvGrpSpPr>
        <p:grpSpPr>
          <a:xfrm>
            <a:off x="2183105" y="1119003"/>
            <a:ext cx="667654" cy="752024"/>
            <a:chOff x="2211406" y="1185678"/>
            <a:chExt cx="667828" cy="752024"/>
          </a:xfrm>
        </p:grpSpPr>
        <p:sp>
          <p:nvSpPr>
            <p:cNvPr id="413" name="TextBox 412"/>
            <p:cNvSpPr txBox="1"/>
            <p:nvPr userDrawn="1"/>
          </p:nvSpPr>
          <p:spPr>
            <a:xfrm>
              <a:off x="2211406" y="1857534"/>
              <a:ext cx="667828" cy="80168"/>
            </a:xfrm>
            <a:prstGeom prst="rect">
              <a:avLst/>
            </a:prstGeom>
            <a:noFill/>
            <a:ln>
              <a:noFill/>
            </a:ln>
          </p:spPr>
          <p:txBody>
            <a:bodyPr wrap="none" lIns="0" tIns="0" rIns="0" bIns="0" rtlCol="0">
              <a:noAutofit/>
            </a:bodyPr>
            <a:lstStyle/>
            <a:p>
              <a:pPr algn="ctr"/>
              <a:r>
                <a:rPr lang="en-US" sz="600">
                  <a:solidFill>
                    <a:schemeClr val="tx2"/>
                  </a:solidFill>
                </a:rPr>
                <a:t>Text/Background</a:t>
              </a:r>
              <a:endParaRPr lang="en-US" sz="600" baseline="0">
                <a:solidFill>
                  <a:schemeClr val="tx2"/>
                </a:solidFill>
              </a:endParaRPr>
            </a:p>
            <a:p>
              <a:pPr algn="ctr"/>
              <a:r>
                <a:rPr lang="en-US" sz="600" baseline="0">
                  <a:solidFill>
                    <a:schemeClr val="tx2"/>
                  </a:solidFill>
                </a:rPr>
                <a:t>Dark 2</a:t>
              </a:r>
            </a:p>
            <a:p>
              <a:pPr algn="ctr"/>
              <a:r>
                <a:rPr lang="en-US" sz="600" baseline="0">
                  <a:solidFill>
                    <a:schemeClr val="tx2"/>
                  </a:solidFill>
                </a:rPr>
                <a:t>RGB 0/0/0</a:t>
              </a:r>
              <a:endParaRPr lang="en-US" sz="600">
                <a:solidFill>
                  <a:schemeClr val="tx2"/>
                </a:solidFill>
              </a:endParaRPr>
            </a:p>
          </p:txBody>
        </p:sp>
        <p:sp>
          <p:nvSpPr>
            <p:cNvPr id="427" name="Rectangle 426"/>
            <p:cNvSpPr/>
            <p:nvPr userDrawn="1"/>
          </p:nvSpPr>
          <p:spPr>
            <a:xfrm>
              <a:off x="2215822" y="1185678"/>
              <a:ext cx="658997" cy="609601"/>
            </a:xfrm>
            <a:prstGeom prst="rect">
              <a:avLst/>
            </a:prstGeom>
            <a:solidFill>
              <a:schemeClr val="tx2"/>
            </a:solidFill>
            <a:ln w="12700">
              <a:solidFill>
                <a:schemeClr val="tx2"/>
              </a:solid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sz="1799"/>
            </a:p>
          </p:txBody>
        </p:sp>
      </p:grpSp>
      <p:grpSp>
        <p:nvGrpSpPr>
          <p:cNvPr id="1426" name="Group 1425"/>
          <p:cNvGrpSpPr/>
          <p:nvPr userDrawn="1"/>
        </p:nvGrpSpPr>
        <p:grpSpPr>
          <a:xfrm>
            <a:off x="2992719" y="1119003"/>
            <a:ext cx="658825" cy="986504"/>
            <a:chOff x="3145898" y="1185678"/>
            <a:chExt cx="658997" cy="986504"/>
          </a:xfrm>
        </p:grpSpPr>
        <p:sp>
          <p:nvSpPr>
            <p:cNvPr id="414" name="TextBox 413"/>
            <p:cNvSpPr txBox="1"/>
            <p:nvPr userDrawn="1"/>
          </p:nvSpPr>
          <p:spPr>
            <a:xfrm>
              <a:off x="3171247" y="1857533"/>
              <a:ext cx="608299" cy="314649"/>
            </a:xfrm>
            <a:prstGeom prst="rect">
              <a:avLst/>
            </a:prstGeom>
            <a:noFill/>
            <a:ln>
              <a:noFill/>
            </a:ln>
          </p:spPr>
          <p:txBody>
            <a:bodyPr wrap="none" lIns="0" tIns="0" rIns="0" bIns="0" rtlCol="0">
              <a:noAutofit/>
            </a:bodyPr>
            <a:lstStyle/>
            <a:p>
              <a:pPr algn="ctr"/>
              <a:r>
                <a:rPr lang="en-US" sz="600">
                  <a:solidFill>
                    <a:schemeClr val="tx2"/>
                  </a:solidFill>
                </a:rPr>
                <a:t>Text/Background</a:t>
              </a:r>
              <a:endParaRPr lang="en-US" sz="600" baseline="0">
                <a:solidFill>
                  <a:schemeClr val="tx2"/>
                </a:solidFill>
              </a:endParaRPr>
            </a:p>
            <a:p>
              <a:pPr algn="ctr"/>
              <a:r>
                <a:rPr lang="en-US" sz="600" baseline="0">
                  <a:solidFill>
                    <a:schemeClr val="tx2"/>
                  </a:solidFill>
                </a:rPr>
                <a:t>Light 2</a:t>
              </a:r>
            </a:p>
            <a:p>
              <a:pPr algn="ctr"/>
              <a:r>
                <a:rPr lang="en-US" sz="600" baseline="0">
                  <a:solidFill>
                    <a:schemeClr val="tx2"/>
                  </a:solidFill>
                </a:rPr>
                <a:t>RGB 231/229/230</a:t>
              </a:r>
              <a:endParaRPr lang="en-US" sz="600">
                <a:solidFill>
                  <a:schemeClr val="tx2"/>
                </a:solidFill>
              </a:endParaRPr>
            </a:p>
          </p:txBody>
        </p:sp>
        <p:sp>
          <p:nvSpPr>
            <p:cNvPr id="428" name="Rectangle 427"/>
            <p:cNvSpPr/>
            <p:nvPr userDrawn="1"/>
          </p:nvSpPr>
          <p:spPr>
            <a:xfrm>
              <a:off x="3145898" y="1185678"/>
              <a:ext cx="658997" cy="609601"/>
            </a:xfrm>
            <a:prstGeom prst="rect">
              <a:avLst/>
            </a:prstGeom>
            <a:solidFill>
              <a:schemeClr val="bg2"/>
            </a:solidFill>
            <a:ln w="12700">
              <a:solidFill>
                <a:schemeClr val="tx2"/>
              </a:solid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sz="1799"/>
            </a:p>
          </p:txBody>
        </p:sp>
      </p:grpSp>
      <p:grpSp>
        <p:nvGrpSpPr>
          <p:cNvPr id="1427" name="Group 1426"/>
          <p:cNvGrpSpPr/>
          <p:nvPr userDrawn="1"/>
        </p:nvGrpSpPr>
        <p:grpSpPr>
          <a:xfrm>
            <a:off x="4170503" y="1119003"/>
            <a:ext cx="658825" cy="752024"/>
            <a:chOff x="4171589" y="1185678"/>
            <a:chExt cx="658997" cy="752024"/>
          </a:xfrm>
        </p:grpSpPr>
        <p:sp>
          <p:nvSpPr>
            <p:cNvPr id="415" name="TextBox 414"/>
            <p:cNvSpPr txBox="1"/>
            <p:nvPr userDrawn="1"/>
          </p:nvSpPr>
          <p:spPr>
            <a:xfrm>
              <a:off x="4275717" y="1857534"/>
              <a:ext cx="450741" cy="80168"/>
            </a:xfrm>
            <a:prstGeom prst="rect">
              <a:avLst/>
            </a:prstGeom>
            <a:noFill/>
            <a:ln>
              <a:noFill/>
            </a:ln>
          </p:spPr>
          <p:txBody>
            <a:bodyPr wrap="none" lIns="0" tIns="0" rIns="0" bIns="0" rtlCol="0">
              <a:noAutofit/>
            </a:bodyPr>
            <a:lstStyle/>
            <a:p>
              <a:pPr algn="ctr"/>
              <a:r>
                <a:rPr lang="en-US" sz="600">
                  <a:solidFill>
                    <a:schemeClr val="tx2"/>
                  </a:solidFill>
                </a:rPr>
                <a:t>Accent 1</a:t>
              </a:r>
            </a:p>
            <a:p>
              <a:pPr algn="ctr"/>
              <a:r>
                <a:rPr lang="en-US" sz="600">
                  <a:solidFill>
                    <a:schemeClr val="tx2"/>
                  </a:solidFill>
                </a:rPr>
                <a:t>RBG 76/138/184</a:t>
              </a:r>
            </a:p>
          </p:txBody>
        </p:sp>
        <p:sp>
          <p:nvSpPr>
            <p:cNvPr id="429" name="Rectangle 428"/>
            <p:cNvSpPr/>
            <p:nvPr userDrawn="1"/>
          </p:nvSpPr>
          <p:spPr>
            <a:xfrm>
              <a:off x="4171589" y="1185678"/>
              <a:ext cx="658997" cy="609601"/>
            </a:xfrm>
            <a:prstGeom prst="rect">
              <a:avLst/>
            </a:prstGeom>
            <a:solidFill>
              <a:schemeClr val="accent1"/>
            </a:solidFill>
            <a:ln w="12700">
              <a:solidFill>
                <a:schemeClr val="tx2"/>
              </a:solid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sz="1799"/>
            </a:p>
          </p:txBody>
        </p:sp>
      </p:grpSp>
      <p:grpSp>
        <p:nvGrpSpPr>
          <p:cNvPr id="1428" name="Group 1427"/>
          <p:cNvGrpSpPr/>
          <p:nvPr userDrawn="1"/>
        </p:nvGrpSpPr>
        <p:grpSpPr>
          <a:xfrm>
            <a:off x="4963029" y="1119003"/>
            <a:ext cx="658825" cy="888920"/>
            <a:chOff x="4947438" y="1185678"/>
            <a:chExt cx="658997" cy="888920"/>
          </a:xfrm>
        </p:grpSpPr>
        <p:sp>
          <p:nvSpPr>
            <p:cNvPr id="416" name="TextBox 415"/>
            <p:cNvSpPr txBox="1"/>
            <p:nvPr userDrawn="1"/>
          </p:nvSpPr>
          <p:spPr>
            <a:xfrm>
              <a:off x="5019342" y="1857533"/>
              <a:ext cx="515189" cy="217065"/>
            </a:xfrm>
            <a:prstGeom prst="rect">
              <a:avLst/>
            </a:prstGeom>
            <a:noFill/>
            <a:ln>
              <a:noFill/>
            </a:ln>
          </p:spPr>
          <p:txBody>
            <a:bodyPr wrap="none" lIns="0" tIns="0" rIns="0" bIns="0" rtlCol="0">
              <a:noAutofit/>
            </a:bodyPr>
            <a:lstStyle/>
            <a:p>
              <a:pPr algn="ctr"/>
              <a:r>
                <a:rPr lang="en-US" sz="600">
                  <a:solidFill>
                    <a:schemeClr val="tx2"/>
                  </a:solidFill>
                </a:rPr>
                <a:t>Accent 2</a:t>
              </a:r>
            </a:p>
            <a:p>
              <a:pPr algn="ctr"/>
              <a:r>
                <a:rPr lang="en-US" sz="600" baseline="0">
                  <a:solidFill>
                    <a:schemeClr val="tx2"/>
                  </a:solidFill>
                </a:rPr>
                <a:t>RGB 237/125/49</a:t>
              </a:r>
              <a:endParaRPr lang="en-US" sz="600">
                <a:solidFill>
                  <a:schemeClr val="tx2"/>
                </a:solidFill>
              </a:endParaRPr>
            </a:p>
          </p:txBody>
        </p:sp>
        <p:sp>
          <p:nvSpPr>
            <p:cNvPr id="430" name="Rectangle 429"/>
            <p:cNvSpPr/>
            <p:nvPr userDrawn="1"/>
          </p:nvSpPr>
          <p:spPr>
            <a:xfrm>
              <a:off x="4947438" y="1185678"/>
              <a:ext cx="658997" cy="609601"/>
            </a:xfrm>
            <a:prstGeom prst="rect">
              <a:avLst/>
            </a:prstGeom>
            <a:solidFill>
              <a:srgbClr val="ED7D31"/>
            </a:solidFill>
            <a:ln w="12700">
              <a:solidFill>
                <a:schemeClr val="tx2"/>
              </a:solid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sz="1799"/>
            </a:p>
          </p:txBody>
        </p:sp>
      </p:grpSp>
      <p:grpSp>
        <p:nvGrpSpPr>
          <p:cNvPr id="1429" name="Group 1428"/>
          <p:cNvGrpSpPr/>
          <p:nvPr userDrawn="1"/>
        </p:nvGrpSpPr>
        <p:grpSpPr>
          <a:xfrm>
            <a:off x="5755554" y="1119003"/>
            <a:ext cx="658825" cy="888920"/>
            <a:chOff x="5688984" y="1185678"/>
            <a:chExt cx="658997" cy="888920"/>
          </a:xfrm>
        </p:grpSpPr>
        <p:sp>
          <p:nvSpPr>
            <p:cNvPr id="417" name="TextBox 416"/>
            <p:cNvSpPr txBox="1"/>
            <p:nvPr userDrawn="1"/>
          </p:nvSpPr>
          <p:spPr>
            <a:xfrm>
              <a:off x="5760888" y="1857534"/>
              <a:ext cx="515189" cy="217064"/>
            </a:xfrm>
            <a:prstGeom prst="rect">
              <a:avLst/>
            </a:prstGeom>
            <a:noFill/>
            <a:ln>
              <a:noFill/>
            </a:ln>
          </p:spPr>
          <p:txBody>
            <a:bodyPr wrap="none" lIns="0" tIns="0" rIns="0" bIns="0" rtlCol="0">
              <a:noAutofit/>
            </a:bodyPr>
            <a:lstStyle/>
            <a:p>
              <a:pPr algn="ctr"/>
              <a:r>
                <a:rPr lang="en-US" sz="600">
                  <a:solidFill>
                    <a:schemeClr val="tx2"/>
                  </a:solidFill>
                </a:rPr>
                <a:t>Accent 3</a:t>
              </a:r>
            </a:p>
            <a:p>
              <a:pPr algn="ctr"/>
              <a:r>
                <a:rPr lang="en-US" sz="600" baseline="0">
                  <a:solidFill>
                    <a:schemeClr val="tx2"/>
                  </a:solidFill>
                </a:rPr>
                <a:t>RGB 165/165/165</a:t>
              </a:r>
              <a:endParaRPr lang="en-US" sz="600">
                <a:solidFill>
                  <a:schemeClr val="tx2"/>
                </a:solidFill>
              </a:endParaRPr>
            </a:p>
          </p:txBody>
        </p:sp>
        <p:sp>
          <p:nvSpPr>
            <p:cNvPr id="431" name="Rectangle 430"/>
            <p:cNvSpPr/>
            <p:nvPr userDrawn="1"/>
          </p:nvSpPr>
          <p:spPr>
            <a:xfrm>
              <a:off x="5688984" y="1185678"/>
              <a:ext cx="658997" cy="609601"/>
            </a:xfrm>
            <a:prstGeom prst="rect">
              <a:avLst/>
            </a:prstGeom>
            <a:solidFill>
              <a:schemeClr val="accent3"/>
            </a:solidFill>
            <a:ln w="12700">
              <a:solidFill>
                <a:schemeClr val="tx2"/>
              </a:solid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sz="1799"/>
            </a:p>
          </p:txBody>
        </p:sp>
      </p:grpSp>
      <p:grpSp>
        <p:nvGrpSpPr>
          <p:cNvPr id="1430" name="Group 1429"/>
          <p:cNvGrpSpPr/>
          <p:nvPr userDrawn="1"/>
        </p:nvGrpSpPr>
        <p:grpSpPr>
          <a:xfrm>
            <a:off x="6548080" y="1119003"/>
            <a:ext cx="658825" cy="888920"/>
            <a:chOff x="6472704" y="1185678"/>
            <a:chExt cx="658997" cy="888920"/>
          </a:xfrm>
        </p:grpSpPr>
        <p:sp>
          <p:nvSpPr>
            <p:cNvPr id="418" name="TextBox 417"/>
            <p:cNvSpPr txBox="1"/>
            <p:nvPr userDrawn="1"/>
          </p:nvSpPr>
          <p:spPr>
            <a:xfrm>
              <a:off x="6544608" y="1857534"/>
              <a:ext cx="515189" cy="217064"/>
            </a:xfrm>
            <a:prstGeom prst="rect">
              <a:avLst/>
            </a:prstGeom>
            <a:noFill/>
            <a:ln>
              <a:noFill/>
            </a:ln>
          </p:spPr>
          <p:txBody>
            <a:bodyPr wrap="none" lIns="0" tIns="0" rIns="0" bIns="0" rtlCol="0">
              <a:noAutofit/>
            </a:bodyPr>
            <a:lstStyle/>
            <a:p>
              <a:pPr algn="ctr"/>
              <a:r>
                <a:rPr lang="en-US" sz="600">
                  <a:solidFill>
                    <a:schemeClr val="tx2"/>
                  </a:solidFill>
                </a:rPr>
                <a:t>Accent 4</a:t>
              </a:r>
            </a:p>
            <a:p>
              <a:pPr algn="ctr"/>
              <a:r>
                <a:rPr lang="en-US" sz="600" baseline="0">
                  <a:solidFill>
                    <a:schemeClr val="tx2"/>
                  </a:solidFill>
                </a:rPr>
                <a:t>RGB 252/180/30</a:t>
              </a:r>
              <a:endParaRPr lang="en-US" sz="600">
                <a:solidFill>
                  <a:schemeClr val="tx2"/>
                </a:solidFill>
              </a:endParaRPr>
            </a:p>
          </p:txBody>
        </p:sp>
        <p:sp>
          <p:nvSpPr>
            <p:cNvPr id="432" name="Rectangle 431"/>
            <p:cNvSpPr/>
            <p:nvPr userDrawn="1"/>
          </p:nvSpPr>
          <p:spPr>
            <a:xfrm>
              <a:off x="6472704" y="1185678"/>
              <a:ext cx="658997" cy="609601"/>
            </a:xfrm>
            <a:prstGeom prst="rect">
              <a:avLst/>
            </a:prstGeom>
            <a:solidFill>
              <a:schemeClr val="accent4"/>
            </a:solidFill>
            <a:ln w="12700">
              <a:solidFill>
                <a:schemeClr val="tx2"/>
              </a:solid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sz="1799"/>
            </a:p>
          </p:txBody>
        </p:sp>
      </p:grpSp>
      <p:grpSp>
        <p:nvGrpSpPr>
          <p:cNvPr id="1431" name="Group 1430"/>
          <p:cNvGrpSpPr/>
          <p:nvPr userDrawn="1"/>
        </p:nvGrpSpPr>
        <p:grpSpPr>
          <a:xfrm>
            <a:off x="7340606" y="1119003"/>
            <a:ext cx="658825" cy="888920"/>
            <a:chOff x="7366992" y="1185678"/>
            <a:chExt cx="658997" cy="888920"/>
          </a:xfrm>
        </p:grpSpPr>
        <p:sp>
          <p:nvSpPr>
            <p:cNvPr id="419" name="TextBox 418"/>
            <p:cNvSpPr txBox="1"/>
            <p:nvPr userDrawn="1"/>
          </p:nvSpPr>
          <p:spPr>
            <a:xfrm>
              <a:off x="7438896" y="1857534"/>
              <a:ext cx="515189" cy="217064"/>
            </a:xfrm>
            <a:prstGeom prst="rect">
              <a:avLst/>
            </a:prstGeom>
            <a:noFill/>
            <a:ln>
              <a:noFill/>
            </a:ln>
          </p:spPr>
          <p:txBody>
            <a:bodyPr wrap="none" lIns="0" tIns="0" rIns="0" bIns="0" rtlCol="0">
              <a:noAutofit/>
            </a:bodyPr>
            <a:lstStyle/>
            <a:p>
              <a:pPr algn="ctr"/>
              <a:r>
                <a:rPr lang="en-US" sz="600">
                  <a:solidFill>
                    <a:schemeClr val="tx2"/>
                  </a:solidFill>
                </a:rPr>
                <a:t>Accent 5</a:t>
              </a:r>
            </a:p>
            <a:p>
              <a:pPr algn="ctr"/>
              <a:r>
                <a:rPr lang="en-US" sz="600" baseline="0">
                  <a:solidFill>
                    <a:schemeClr val="tx2"/>
                  </a:solidFill>
                </a:rPr>
                <a:t>RGB 68/115/197</a:t>
              </a:r>
              <a:endParaRPr lang="en-US" sz="600">
                <a:solidFill>
                  <a:schemeClr val="tx2"/>
                </a:solidFill>
              </a:endParaRPr>
            </a:p>
          </p:txBody>
        </p:sp>
        <p:sp>
          <p:nvSpPr>
            <p:cNvPr id="433" name="Rectangle 432"/>
            <p:cNvSpPr/>
            <p:nvPr userDrawn="1"/>
          </p:nvSpPr>
          <p:spPr>
            <a:xfrm>
              <a:off x="7366992" y="1185678"/>
              <a:ext cx="658997" cy="609601"/>
            </a:xfrm>
            <a:prstGeom prst="rect">
              <a:avLst/>
            </a:prstGeom>
            <a:solidFill>
              <a:schemeClr val="accent5"/>
            </a:solidFill>
            <a:ln w="12700">
              <a:solidFill>
                <a:schemeClr val="tx2"/>
              </a:solid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sz="1799"/>
            </a:p>
          </p:txBody>
        </p:sp>
      </p:grpSp>
      <p:grpSp>
        <p:nvGrpSpPr>
          <p:cNvPr id="1432" name="Group 1431"/>
          <p:cNvGrpSpPr/>
          <p:nvPr userDrawn="1"/>
        </p:nvGrpSpPr>
        <p:grpSpPr>
          <a:xfrm>
            <a:off x="8133131" y="1119003"/>
            <a:ext cx="658825" cy="888920"/>
            <a:chOff x="8210715" y="1185678"/>
            <a:chExt cx="658997" cy="888920"/>
          </a:xfrm>
        </p:grpSpPr>
        <p:sp>
          <p:nvSpPr>
            <p:cNvPr id="420" name="TextBox 419"/>
            <p:cNvSpPr txBox="1"/>
            <p:nvPr userDrawn="1"/>
          </p:nvSpPr>
          <p:spPr>
            <a:xfrm>
              <a:off x="8282619" y="1857534"/>
              <a:ext cx="515189" cy="217064"/>
            </a:xfrm>
            <a:prstGeom prst="rect">
              <a:avLst/>
            </a:prstGeom>
            <a:noFill/>
            <a:ln>
              <a:noFill/>
            </a:ln>
          </p:spPr>
          <p:txBody>
            <a:bodyPr wrap="none" lIns="0" tIns="0" rIns="0" bIns="0" rtlCol="0">
              <a:noAutofit/>
            </a:bodyPr>
            <a:lstStyle/>
            <a:p>
              <a:pPr algn="ctr"/>
              <a:r>
                <a:rPr lang="en-US" sz="600">
                  <a:solidFill>
                    <a:schemeClr val="tx2"/>
                  </a:solidFill>
                </a:rPr>
                <a:t>Accent 6</a:t>
              </a:r>
            </a:p>
            <a:p>
              <a:pPr algn="ctr"/>
              <a:r>
                <a:rPr lang="en-US" sz="600" baseline="0">
                  <a:solidFill>
                    <a:schemeClr val="tx2"/>
                  </a:solidFill>
                </a:rPr>
                <a:t>RGB 112/173/71</a:t>
              </a:r>
              <a:endParaRPr lang="en-US" sz="600">
                <a:solidFill>
                  <a:schemeClr val="tx2"/>
                </a:solidFill>
              </a:endParaRPr>
            </a:p>
          </p:txBody>
        </p:sp>
        <p:sp>
          <p:nvSpPr>
            <p:cNvPr id="434" name="Rectangle 433"/>
            <p:cNvSpPr/>
            <p:nvPr userDrawn="1"/>
          </p:nvSpPr>
          <p:spPr>
            <a:xfrm>
              <a:off x="8210715" y="1185678"/>
              <a:ext cx="658997" cy="609601"/>
            </a:xfrm>
            <a:prstGeom prst="rect">
              <a:avLst/>
            </a:prstGeom>
            <a:solidFill>
              <a:schemeClr val="accent6"/>
            </a:solidFill>
            <a:ln w="12700">
              <a:solidFill>
                <a:schemeClr val="tx2"/>
              </a:solid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sz="1799"/>
            </a:p>
          </p:txBody>
        </p:sp>
      </p:grpSp>
      <p:grpSp>
        <p:nvGrpSpPr>
          <p:cNvPr id="1434" name="Group 1433"/>
          <p:cNvGrpSpPr/>
          <p:nvPr userDrawn="1"/>
        </p:nvGrpSpPr>
        <p:grpSpPr>
          <a:xfrm>
            <a:off x="9419013" y="1119003"/>
            <a:ext cx="658825" cy="752024"/>
            <a:chOff x="9421466" y="1185678"/>
            <a:chExt cx="658997" cy="752024"/>
          </a:xfrm>
        </p:grpSpPr>
        <p:sp>
          <p:nvSpPr>
            <p:cNvPr id="421" name="TextBox 420"/>
            <p:cNvSpPr txBox="1"/>
            <p:nvPr userDrawn="1"/>
          </p:nvSpPr>
          <p:spPr>
            <a:xfrm>
              <a:off x="9493370" y="1857534"/>
              <a:ext cx="515189" cy="80168"/>
            </a:xfrm>
            <a:prstGeom prst="rect">
              <a:avLst/>
            </a:prstGeom>
            <a:noFill/>
            <a:ln>
              <a:noFill/>
            </a:ln>
          </p:spPr>
          <p:txBody>
            <a:bodyPr wrap="none" lIns="0" tIns="0" rIns="0" bIns="0" rtlCol="0">
              <a:noAutofit/>
            </a:bodyPr>
            <a:lstStyle/>
            <a:p>
              <a:pPr algn="ctr"/>
              <a:r>
                <a:rPr lang="en-US" sz="600">
                  <a:solidFill>
                    <a:schemeClr val="tx2"/>
                  </a:solidFill>
                </a:rPr>
                <a:t>Hyperlink</a:t>
              </a:r>
            </a:p>
            <a:p>
              <a:pPr algn="ctr"/>
              <a:r>
                <a:rPr lang="en-US" sz="600">
                  <a:solidFill>
                    <a:schemeClr val="tx2"/>
                  </a:solidFill>
                </a:rPr>
                <a:t>RGB 5/104/174</a:t>
              </a:r>
            </a:p>
          </p:txBody>
        </p:sp>
        <p:sp>
          <p:nvSpPr>
            <p:cNvPr id="435" name="Rectangle 434"/>
            <p:cNvSpPr/>
            <p:nvPr userDrawn="1"/>
          </p:nvSpPr>
          <p:spPr>
            <a:xfrm>
              <a:off x="9421466" y="1185678"/>
              <a:ext cx="658997" cy="609601"/>
            </a:xfrm>
            <a:prstGeom prst="rect">
              <a:avLst/>
            </a:prstGeom>
            <a:solidFill>
              <a:srgbClr val="0568AE"/>
            </a:solidFill>
            <a:ln w="12700">
              <a:solidFill>
                <a:schemeClr val="tx2"/>
              </a:solid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sz="1799"/>
            </a:p>
          </p:txBody>
        </p:sp>
      </p:grpSp>
      <p:grpSp>
        <p:nvGrpSpPr>
          <p:cNvPr id="1433" name="Group 1432"/>
          <p:cNvGrpSpPr/>
          <p:nvPr userDrawn="1"/>
        </p:nvGrpSpPr>
        <p:grpSpPr>
          <a:xfrm>
            <a:off x="10187070" y="1119003"/>
            <a:ext cx="658825" cy="752024"/>
            <a:chOff x="10189723" y="1185678"/>
            <a:chExt cx="658997" cy="752024"/>
          </a:xfrm>
        </p:grpSpPr>
        <p:sp>
          <p:nvSpPr>
            <p:cNvPr id="422" name="TextBox 421"/>
            <p:cNvSpPr txBox="1"/>
            <p:nvPr userDrawn="1"/>
          </p:nvSpPr>
          <p:spPr>
            <a:xfrm>
              <a:off x="10261627" y="1857534"/>
              <a:ext cx="515189" cy="80168"/>
            </a:xfrm>
            <a:prstGeom prst="rect">
              <a:avLst/>
            </a:prstGeom>
            <a:noFill/>
            <a:ln>
              <a:noFill/>
            </a:ln>
          </p:spPr>
          <p:txBody>
            <a:bodyPr wrap="none" lIns="0" tIns="0" rIns="0" bIns="0" rtlCol="0">
              <a:noAutofit/>
            </a:bodyPr>
            <a:lstStyle/>
            <a:p>
              <a:pPr algn="ctr"/>
              <a:r>
                <a:rPr lang="en-US" sz="600">
                  <a:solidFill>
                    <a:schemeClr val="tx2"/>
                  </a:solidFill>
                </a:rPr>
                <a:t>Clicked</a:t>
              </a:r>
              <a:r>
                <a:rPr lang="en-US" sz="600" baseline="0">
                  <a:solidFill>
                    <a:schemeClr val="tx2"/>
                  </a:solidFill>
                </a:rPr>
                <a:t> Hyperlink</a:t>
              </a:r>
            </a:p>
            <a:p>
              <a:pPr algn="ctr"/>
              <a:r>
                <a:rPr lang="en-US" sz="600" baseline="0">
                  <a:solidFill>
                    <a:schemeClr val="tx2"/>
                  </a:solidFill>
                </a:rPr>
                <a:t>RGB 147/184/212</a:t>
              </a:r>
              <a:endParaRPr lang="en-US" sz="600">
                <a:solidFill>
                  <a:schemeClr val="tx2"/>
                </a:solidFill>
              </a:endParaRPr>
            </a:p>
          </p:txBody>
        </p:sp>
        <p:sp>
          <p:nvSpPr>
            <p:cNvPr id="436" name="Rectangle 435"/>
            <p:cNvSpPr/>
            <p:nvPr userDrawn="1"/>
          </p:nvSpPr>
          <p:spPr>
            <a:xfrm>
              <a:off x="10189723" y="1185678"/>
              <a:ext cx="658997" cy="609601"/>
            </a:xfrm>
            <a:prstGeom prst="rect">
              <a:avLst/>
            </a:prstGeom>
            <a:solidFill>
              <a:srgbClr val="93B8D4"/>
            </a:solidFill>
            <a:ln w="12700">
              <a:solidFill>
                <a:schemeClr val="tx2"/>
              </a:solid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sz="1799"/>
            </a:p>
          </p:txBody>
        </p:sp>
      </p:grpSp>
      <p:sp>
        <p:nvSpPr>
          <p:cNvPr id="3513" name="Title 1"/>
          <p:cNvSpPr txBox="1">
            <a:spLocks/>
          </p:cNvSpPr>
          <p:nvPr userDrawn="1"/>
        </p:nvSpPr>
        <p:spPr>
          <a:xfrm>
            <a:off x="622252" y="346986"/>
            <a:ext cx="9148247" cy="342206"/>
          </a:xfrm>
          <a:prstGeom prst="rect">
            <a:avLst/>
          </a:prstGeom>
        </p:spPr>
        <p:txBody>
          <a:bodyPr vert="horz" lIns="0" tIns="0" rIns="0" bIns="0" rtlCol="0" anchor="t">
            <a:noAutofit/>
          </a:bodyPr>
          <a:lstStyle>
            <a:lvl1pPr algn="l" defTabSz="457337" rtl="0" eaLnBrk="1" latinLnBrk="0" hangingPunct="1">
              <a:lnSpc>
                <a:spcPct val="110000"/>
              </a:lnSpc>
              <a:spcBef>
                <a:spcPct val="0"/>
              </a:spcBef>
              <a:spcAft>
                <a:spcPts val="1000"/>
              </a:spcAft>
              <a:buNone/>
              <a:defRPr lang="en-US" sz="2400" b="0" kern="1200">
                <a:solidFill>
                  <a:schemeClr val="bg1"/>
                </a:solidFill>
                <a:latin typeface="+mj-lt"/>
                <a:ea typeface="+mj-ea"/>
                <a:cs typeface="+mj-cs"/>
              </a:defRPr>
            </a:lvl1pPr>
          </a:lstStyle>
          <a:p>
            <a:r>
              <a:rPr lang="en-US" sz="2399"/>
              <a:t>Theme colors &amp; library icons resource </a:t>
            </a:r>
            <a:r>
              <a:rPr lang="en-US" sz="1200"/>
              <a:t>(Editable icons</a:t>
            </a:r>
            <a:r>
              <a:rPr lang="en-US" sz="1200" baseline="0"/>
              <a:t> are located after this slide</a:t>
            </a:r>
            <a:r>
              <a:rPr lang="en-US" sz="1200"/>
              <a:t>)</a:t>
            </a:r>
          </a:p>
        </p:txBody>
      </p:sp>
      <p:grpSp>
        <p:nvGrpSpPr>
          <p:cNvPr id="11489" name="Group 11488"/>
          <p:cNvGrpSpPr/>
          <p:nvPr userDrawn="1"/>
        </p:nvGrpSpPr>
        <p:grpSpPr>
          <a:xfrm>
            <a:off x="8593350" y="3798210"/>
            <a:ext cx="921552" cy="924738"/>
            <a:chOff x="33609508" y="-14345460"/>
            <a:chExt cx="496887" cy="498475"/>
          </a:xfrm>
        </p:grpSpPr>
        <p:sp>
          <p:nvSpPr>
            <p:cNvPr id="11490" name="Oval 539"/>
            <p:cNvSpPr>
              <a:spLocks noChangeArrowheads="1"/>
            </p:cNvSpPr>
            <p:nvPr userDrawn="1"/>
          </p:nvSpPr>
          <p:spPr bwMode="auto">
            <a:xfrm>
              <a:off x="33609508" y="-14345460"/>
              <a:ext cx="496887" cy="498475"/>
            </a:xfrm>
            <a:prstGeom prst="ellipse">
              <a:avLst/>
            </a:prstGeom>
            <a:solidFill>
              <a:schemeClr val="accent6"/>
            </a:solidFill>
            <a:ln>
              <a:noFill/>
            </a:ln>
          </p:spPr>
          <p:txBody>
            <a:bodyPr vert="horz" wrap="square" lIns="91440" tIns="45720" rIns="91440" bIns="45720" numCol="1" anchor="t" anchorCtr="0" compatLnSpc="1">
              <a:prstTxWarp prst="textNoShape">
                <a:avLst/>
              </a:prstTxWarp>
            </a:bodyPr>
            <a:lstStyle/>
            <a:p>
              <a:endParaRPr lang="en-US" sz="1799"/>
            </a:p>
          </p:txBody>
        </p:sp>
        <p:sp>
          <p:nvSpPr>
            <p:cNvPr id="11491" name="Freeform 540"/>
            <p:cNvSpPr>
              <a:spLocks noEditPoints="1"/>
            </p:cNvSpPr>
            <p:nvPr userDrawn="1"/>
          </p:nvSpPr>
          <p:spPr bwMode="auto">
            <a:xfrm>
              <a:off x="33798420" y="-14194647"/>
              <a:ext cx="123825" cy="295275"/>
            </a:xfrm>
            <a:custGeom>
              <a:avLst/>
              <a:gdLst>
                <a:gd name="T0" fmla="*/ 250 w 293"/>
                <a:gd name="T1" fmla="*/ 471 h 699"/>
                <a:gd name="T2" fmla="*/ 224 w 293"/>
                <a:gd name="T3" fmla="*/ 339 h 699"/>
                <a:gd name="T4" fmla="*/ 170 w 293"/>
                <a:gd name="T5" fmla="*/ 67 h 699"/>
                <a:gd name="T6" fmla="*/ 210 w 293"/>
                <a:gd name="T7" fmla="*/ 104 h 699"/>
                <a:gd name="T8" fmla="*/ 239 w 293"/>
                <a:gd name="T9" fmla="*/ 104 h 699"/>
                <a:gd name="T10" fmla="*/ 225 w 293"/>
                <a:gd name="T11" fmla="*/ 1 h 699"/>
                <a:gd name="T12" fmla="*/ 210 w 293"/>
                <a:gd name="T13" fmla="*/ 38 h 699"/>
                <a:gd name="T14" fmla="*/ 159 w 293"/>
                <a:gd name="T15" fmla="*/ 11 h 699"/>
                <a:gd name="T16" fmla="*/ 133 w 293"/>
                <a:gd name="T17" fmla="*/ 11 h 699"/>
                <a:gd name="T18" fmla="*/ 116 w 293"/>
                <a:gd name="T19" fmla="*/ 38 h 699"/>
                <a:gd name="T20" fmla="*/ 102 w 293"/>
                <a:gd name="T21" fmla="*/ 1 h 699"/>
                <a:gd name="T22" fmla="*/ 87 w 293"/>
                <a:gd name="T23" fmla="*/ 38 h 699"/>
                <a:gd name="T24" fmla="*/ 69 w 293"/>
                <a:gd name="T25" fmla="*/ 15 h 699"/>
                <a:gd name="T26" fmla="*/ 40 w 293"/>
                <a:gd name="T27" fmla="*/ 15 h 699"/>
                <a:gd name="T28" fmla="*/ 54 w 293"/>
                <a:gd name="T29" fmla="*/ 119 h 699"/>
                <a:gd name="T30" fmla="*/ 69 w 293"/>
                <a:gd name="T31" fmla="*/ 67 h 699"/>
                <a:gd name="T32" fmla="*/ 87 w 293"/>
                <a:gd name="T33" fmla="*/ 104 h 699"/>
                <a:gd name="T34" fmla="*/ 113 w 293"/>
                <a:gd name="T35" fmla="*/ 113 h 699"/>
                <a:gd name="T36" fmla="*/ 12 w 293"/>
                <a:gd name="T37" fmla="*/ 698 h 699"/>
                <a:gd name="T38" fmla="*/ 32 w 293"/>
                <a:gd name="T39" fmla="*/ 663 h 699"/>
                <a:gd name="T40" fmla="*/ 265 w 293"/>
                <a:gd name="T41" fmla="*/ 687 h 699"/>
                <a:gd name="T42" fmla="*/ 281 w 293"/>
                <a:gd name="T43" fmla="*/ 698 h 699"/>
                <a:gd name="T44" fmla="*/ 92 w 293"/>
                <a:gd name="T45" fmla="*/ 357 h 699"/>
                <a:gd name="T46" fmla="*/ 72 w 293"/>
                <a:gd name="T47" fmla="*/ 457 h 699"/>
                <a:gd name="T48" fmla="*/ 181 w 293"/>
                <a:gd name="T49" fmla="*/ 259 h 699"/>
                <a:gd name="T50" fmla="*/ 141 w 293"/>
                <a:gd name="T51" fmla="*/ 259 h 699"/>
                <a:gd name="T52" fmla="*/ 117 w 293"/>
                <a:gd name="T53" fmla="*/ 233 h 699"/>
                <a:gd name="T54" fmla="*/ 155 w 293"/>
                <a:gd name="T55" fmla="*/ 233 h 699"/>
                <a:gd name="T56" fmla="*/ 152 w 293"/>
                <a:gd name="T57" fmla="*/ 195 h 699"/>
                <a:gd name="T58" fmla="*/ 172 w 293"/>
                <a:gd name="T59" fmla="*/ 212 h 699"/>
                <a:gd name="T60" fmla="*/ 129 w 293"/>
                <a:gd name="T61" fmla="*/ 169 h 699"/>
                <a:gd name="T62" fmla="*/ 163 w 293"/>
                <a:gd name="T63" fmla="*/ 169 h 699"/>
                <a:gd name="T64" fmla="*/ 110 w 293"/>
                <a:gd name="T65" fmla="*/ 267 h 699"/>
                <a:gd name="T66" fmla="*/ 99 w 293"/>
                <a:gd name="T67" fmla="*/ 324 h 699"/>
                <a:gd name="T68" fmla="*/ 125 w 293"/>
                <a:gd name="T69" fmla="*/ 350 h 699"/>
                <a:gd name="T70" fmla="*/ 215 w 293"/>
                <a:gd name="T71" fmla="*/ 433 h 699"/>
                <a:gd name="T72" fmla="*/ 116 w 293"/>
                <a:gd name="T73" fmla="*/ 67 h 699"/>
                <a:gd name="T74" fmla="*/ 116 w 293"/>
                <a:gd name="T75" fmla="*/ 98 h 699"/>
                <a:gd name="T76" fmla="*/ 37 w 293"/>
                <a:gd name="T77" fmla="*/ 637 h 699"/>
                <a:gd name="T78" fmla="*/ 236 w 293"/>
                <a:gd name="T79" fmla="*/ 637 h 699"/>
                <a:gd name="T80" fmla="*/ 99 w 293"/>
                <a:gd name="T81" fmla="*/ 483 h 699"/>
                <a:gd name="T82" fmla="*/ 251 w 293"/>
                <a:gd name="T83" fmla="*/ 615 h 6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93" h="699">
                  <a:moveTo>
                    <a:pt x="291" y="682"/>
                  </a:moveTo>
                  <a:cubicBezTo>
                    <a:pt x="250" y="471"/>
                    <a:pt x="250" y="471"/>
                    <a:pt x="250" y="471"/>
                  </a:cubicBezTo>
                  <a:cubicBezTo>
                    <a:pt x="250" y="469"/>
                    <a:pt x="250" y="466"/>
                    <a:pt x="248" y="464"/>
                  </a:cubicBezTo>
                  <a:cubicBezTo>
                    <a:pt x="224" y="339"/>
                    <a:pt x="224" y="339"/>
                    <a:pt x="224" y="339"/>
                  </a:cubicBezTo>
                  <a:cubicBezTo>
                    <a:pt x="224" y="336"/>
                    <a:pt x="224" y="333"/>
                    <a:pt x="222" y="331"/>
                  </a:cubicBezTo>
                  <a:cubicBezTo>
                    <a:pt x="170" y="67"/>
                    <a:pt x="170" y="67"/>
                    <a:pt x="170" y="67"/>
                  </a:cubicBezTo>
                  <a:cubicBezTo>
                    <a:pt x="210" y="67"/>
                    <a:pt x="210" y="67"/>
                    <a:pt x="210" y="67"/>
                  </a:cubicBezTo>
                  <a:cubicBezTo>
                    <a:pt x="210" y="104"/>
                    <a:pt x="210" y="104"/>
                    <a:pt x="210" y="104"/>
                  </a:cubicBezTo>
                  <a:cubicBezTo>
                    <a:pt x="210" y="112"/>
                    <a:pt x="217" y="119"/>
                    <a:pt x="225" y="119"/>
                  </a:cubicBezTo>
                  <a:cubicBezTo>
                    <a:pt x="233" y="119"/>
                    <a:pt x="239" y="112"/>
                    <a:pt x="239" y="104"/>
                  </a:cubicBezTo>
                  <a:cubicBezTo>
                    <a:pt x="239" y="15"/>
                    <a:pt x="239" y="15"/>
                    <a:pt x="239" y="15"/>
                  </a:cubicBezTo>
                  <a:cubicBezTo>
                    <a:pt x="239" y="7"/>
                    <a:pt x="233" y="1"/>
                    <a:pt x="225" y="1"/>
                  </a:cubicBezTo>
                  <a:cubicBezTo>
                    <a:pt x="217" y="1"/>
                    <a:pt x="210" y="7"/>
                    <a:pt x="210" y="15"/>
                  </a:cubicBezTo>
                  <a:cubicBezTo>
                    <a:pt x="210" y="38"/>
                    <a:pt x="210" y="38"/>
                    <a:pt x="210" y="38"/>
                  </a:cubicBezTo>
                  <a:cubicBezTo>
                    <a:pt x="165" y="38"/>
                    <a:pt x="165" y="38"/>
                    <a:pt x="165" y="38"/>
                  </a:cubicBezTo>
                  <a:cubicBezTo>
                    <a:pt x="159" y="11"/>
                    <a:pt x="159" y="11"/>
                    <a:pt x="159" y="11"/>
                  </a:cubicBezTo>
                  <a:cubicBezTo>
                    <a:pt x="158" y="5"/>
                    <a:pt x="153" y="0"/>
                    <a:pt x="146" y="0"/>
                  </a:cubicBezTo>
                  <a:cubicBezTo>
                    <a:pt x="140" y="0"/>
                    <a:pt x="134" y="5"/>
                    <a:pt x="133" y="11"/>
                  </a:cubicBezTo>
                  <a:cubicBezTo>
                    <a:pt x="128" y="38"/>
                    <a:pt x="128" y="38"/>
                    <a:pt x="128" y="38"/>
                  </a:cubicBezTo>
                  <a:cubicBezTo>
                    <a:pt x="116" y="38"/>
                    <a:pt x="116" y="38"/>
                    <a:pt x="116" y="38"/>
                  </a:cubicBezTo>
                  <a:cubicBezTo>
                    <a:pt x="116" y="15"/>
                    <a:pt x="116" y="15"/>
                    <a:pt x="116" y="15"/>
                  </a:cubicBezTo>
                  <a:cubicBezTo>
                    <a:pt x="116" y="7"/>
                    <a:pt x="110" y="1"/>
                    <a:pt x="102" y="1"/>
                  </a:cubicBezTo>
                  <a:cubicBezTo>
                    <a:pt x="94" y="1"/>
                    <a:pt x="87" y="7"/>
                    <a:pt x="87" y="15"/>
                  </a:cubicBezTo>
                  <a:cubicBezTo>
                    <a:pt x="87" y="38"/>
                    <a:pt x="87" y="38"/>
                    <a:pt x="87" y="38"/>
                  </a:cubicBezTo>
                  <a:cubicBezTo>
                    <a:pt x="69" y="38"/>
                    <a:pt x="69" y="38"/>
                    <a:pt x="69" y="38"/>
                  </a:cubicBezTo>
                  <a:cubicBezTo>
                    <a:pt x="69" y="15"/>
                    <a:pt x="69" y="15"/>
                    <a:pt x="69" y="15"/>
                  </a:cubicBezTo>
                  <a:cubicBezTo>
                    <a:pt x="69" y="7"/>
                    <a:pt x="62" y="1"/>
                    <a:pt x="54" y="1"/>
                  </a:cubicBezTo>
                  <a:cubicBezTo>
                    <a:pt x="46" y="1"/>
                    <a:pt x="40" y="7"/>
                    <a:pt x="40" y="15"/>
                  </a:cubicBezTo>
                  <a:cubicBezTo>
                    <a:pt x="40" y="104"/>
                    <a:pt x="40" y="104"/>
                    <a:pt x="40" y="104"/>
                  </a:cubicBezTo>
                  <a:cubicBezTo>
                    <a:pt x="40" y="112"/>
                    <a:pt x="46" y="119"/>
                    <a:pt x="54" y="119"/>
                  </a:cubicBezTo>
                  <a:cubicBezTo>
                    <a:pt x="62" y="119"/>
                    <a:pt x="69" y="112"/>
                    <a:pt x="69" y="104"/>
                  </a:cubicBezTo>
                  <a:cubicBezTo>
                    <a:pt x="69" y="67"/>
                    <a:pt x="69" y="67"/>
                    <a:pt x="69" y="67"/>
                  </a:cubicBezTo>
                  <a:cubicBezTo>
                    <a:pt x="87" y="67"/>
                    <a:pt x="87" y="67"/>
                    <a:pt x="87" y="67"/>
                  </a:cubicBezTo>
                  <a:cubicBezTo>
                    <a:pt x="87" y="104"/>
                    <a:pt x="87" y="104"/>
                    <a:pt x="87" y="104"/>
                  </a:cubicBezTo>
                  <a:cubicBezTo>
                    <a:pt x="87" y="112"/>
                    <a:pt x="94" y="119"/>
                    <a:pt x="102" y="119"/>
                  </a:cubicBezTo>
                  <a:cubicBezTo>
                    <a:pt x="106" y="119"/>
                    <a:pt x="111" y="117"/>
                    <a:pt x="113" y="113"/>
                  </a:cubicBezTo>
                  <a:cubicBezTo>
                    <a:pt x="1" y="682"/>
                    <a:pt x="1" y="682"/>
                    <a:pt x="1" y="682"/>
                  </a:cubicBezTo>
                  <a:cubicBezTo>
                    <a:pt x="0" y="689"/>
                    <a:pt x="4" y="696"/>
                    <a:pt x="12" y="698"/>
                  </a:cubicBezTo>
                  <a:cubicBezTo>
                    <a:pt x="19" y="699"/>
                    <a:pt x="26" y="694"/>
                    <a:pt x="27" y="687"/>
                  </a:cubicBezTo>
                  <a:cubicBezTo>
                    <a:pt x="32" y="663"/>
                    <a:pt x="32" y="663"/>
                    <a:pt x="32" y="663"/>
                  </a:cubicBezTo>
                  <a:cubicBezTo>
                    <a:pt x="261" y="663"/>
                    <a:pt x="261" y="663"/>
                    <a:pt x="261" y="663"/>
                  </a:cubicBezTo>
                  <a:cubicBezTo>
                    <a:pt x="265" y="687"/>
                    <a:pt x="265" y="687"/>
                    <a:pt x="265" y="687"/>
                  </a:cubicBezTo>
                  <a:cubicBezTo>
                    <a:pt x="267" y="693"/>
                    <a:pt x="272" y="698"/>
                    <a:pt x="278" y="698"/>
                  </a:cubicBezTo>
                  <a:cubicBezTo>
                    <a:pt x="279" y="698"/>
                    <a:pt x="280" y="698"/>
                    <a:pt x="281" y="698"/>
                  </a:cubicBezTo>
                  <a:cubicBezTo>
                    <a:pt x="288" y="696"/>
                    <a:pt x="293" y="689"/>
                    <a:pt x="291" y="682"/>
                  </a:cubicBezTo>
                  <a:close/>
                  <a:moveTo>
                    <a:pt x="92" y="357"/>
                  </a:moveTo>
                  <a:cubicBezTo>
                    <a:pt x="202" y="457"/>
                    <a:pt x="202" y="457"/>
                    <a:pt x="202" y="457"/>
                  </a:cubicBezTo>
                  <a:cubicBezTo>
                    <a:pt x="72" y="457"/>
                    <a:pt x="72" y="457"/>
                    <a:pt x="72" y="457"/>
                  </a:cubicBezTo>
                  <a:lnTo>
                    <a:pt x="92" y="357"/>
                  </a:lnTo>
                  <a:close/>
                  <a:moveTo>
                    <a:pt x="181" y="259"/>
                  </a:moveTo>
                  <a:cubicBezTo>
                    <a:pt x="189" y="301"/>
                    <a:pt x="189" y="301"/>
                    <a:pt x="189" y="301"/>
                  </a:cubicBezTo>
                  <a:cubicBezTo>
                    <a:pt x="141" y="259"/>
                    <a:pt x="141" y="259"/>
                    <a:pt x="141" y="259"/>
                  </a:cubicBezTo>
                  <a:lnTo>
                    <a:pt x="181" y="259"/>
                  </a:lnTo>
                  <a:close/>
                  <a:moveTo>
                    <a:pt x="117" y="233"/>
                  </a:moveTo>
                  <a:cubicBezTo>
                    <a:pt x="122" y="205"/>
                    <a:pt x="122" y="205"/>
                    <a:pt x="122" y="205"/>
                  </a:cubicBezTo>
                  <a:cubicBezTo>
                    <a:pt x="155" y="233"/>
                    <a:pt x="155" y="233"/>
                    <a:pt x="155" y="233"/>
                  </a:cubicBezTo>
                  <a:lnTo>
                    <a:pt x="117" y="233"/>
                  </a:lnTo>
                  <a:close/>
                  <a:moveTo>
                    <a:pt x="152" y="195"/>
                  </a:moveTo>
                  <a:cubicBezTo>
                    <a:pt x="169" y="195"/>
                    <a:pt x="169" y="195"/>
                    <a:pt x="169" y="195"/>
                  </a:cubicBezTo>
                  <a:cubicBezTo>
                    <a:pt x="172" y="212"/>
                    <a:pt x="172" y="212"/>
                    <a:pt x="172" y="212"/>
                  </a:cubicBezTo>
                  <a:lnTo>
                    <a:pt x="152" y="195"/>
                  </a:lnTo>
                  <a:close/>
                  <a:moveTo>
                    <a:pt x="129" y="169"/>
                  </a:moveTo>
                  <a:cubicBezTo>
                    <a:pt x="146" y="82"/>
                    <a:pt x="146" y="82"/>
                    <a:pt x="146" y="82"/>
                  </a:cubicBezTo>
                  <a:cubicBezTo>
                    <a:pt x="163" y="169"/>
                    <a:pt x="163" y="169"/>
                    <a:pt x="163" y="169"/>
                  </a:cubicBezTo>
                  <a:lnTo>
                    <a:pt x="129" y="169"/>
                  </a:lnTo>
                  <a:close/>
                  <a:moveTo>
                    <a:pt x="110" y="267"/>
                  </a:moveTo>
                  <a:cubicBezTo>
                    <a:pt x="175" y="324"/>
                    <a:pt x="175" y="324"/>
                    <a:pt x="175" y="324"/>
                  </a:cubicBezTo>
                  <a:cubicBezTo>
                    <a:pt x="99" y="324"/>
                    <a:pt x="99" y="324"/>
                    <a:pt x="99" y="324"/>
                  </a:cubicBezTo>
                  <a:lnTo>
                    <a:pt x="110" y="267"/>
                  </a:lnTo>
                  <a:close/>
                  <a:moveTo>
                    <a:pt x="125" y="350"/>
                  </a:moveTo>
                  <a:cubicBezTo>
                    <a:pt x="199" y="350"/>
                    <a:pt x="199" y="350"/>
                    <a:pt x="199" y="350"/>
                  </a:cubicBezTo>
                  <a:cubicBezTo>
                    <a:pt x="215" y="433"/>
                    <a:pt x="215" y="433"/>
                    <a:pt x="215" y="433"/>
                  </a:cubicBezTo>
                  <a:lnTo>
                    <a:pt x="125" y="350"/>
                  </a:lnTo>
                  <a:close/>
                  <a:moveTo>
                    <a:pt x="116" y="67"/>
                  </a:moveTo>
                  <a:cubicBezTo>
                    <a:pt x="122" y="67"/>
                    <a:pt x="122" y="67"/>
                    <a:pt x="122" y="67"/>
                  </a:cubicBezTo>
                  <a:cubicBezTo>
                    <a:pt x="116" y="98"/>
                    <a:pt x="116" y="98"/>
                    <a:pt x="116" y="98"/>
                  </a:cubicBezTo>
                  <a:lnTo>
                    <a:pt x="116" y="67"/>
                  </a:lnTo>
                  <a:close/>
                  <a:moveTo>
                    <a:pt x="37" y="637"/>
                  </a:moveTo>
                  <a:cubicBezTo>
                    <a:pt x="66" y="490"/>
                    <a:pt x="66" y="490"/>
                    <a:pt x="66" y="490"/>
                  </a:cubicBezTo>
                  <a:cubicBezTo>
                    <a:pt x="236" y="637"/>
                    <a:pt x="236" y="637"/>
                    <a:pt x="236" y="637"/>
                  </a:cubicBezTo>
                  <a:lnTo>
                    <a:pt x="37" y="637"/>
                  </a:lnTo>
                  <a:close/>
                  <a:moveTo>
                    <a:pt x="99" y="483"/>
                  </a:moveTo>
                  <a:cubicBezTo>
                    <a:pt x="225" y="483"/>
                    <a:pt x="225" y="483"/>
                    <a:pt x="225" y="483"/>
                  </a:cubicBezTo>
                  <a:cubicBezTo>
                    <a:pt x="251" y="615"/>
                    <a:pt x="251" y="615"/>
                    <a:pt x="251" y="615"/>
                  </a:cubicBezTo>
                  <a:lnTo>
                    <a:pt x="99" y="48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11492" name="Freeform 541"/>
            <p:cNvSpPr>
              <a:spLocks/>
            </p:cNvSpPr>
            <p:nvPr userDrawn="1"/>
          </p:nvSpPr>
          <p:spPr bwMode="auto">
            <a:xfrm>
              <a:off x="33907958" y="-14229572"/>
              <a:ext cx="33337" cy="109538"/>
            </a:xfrm>
            <a:custGeom>
              <a:avLst/>
              <a:gdLst>
                <a:gd name="T0" fmla="*/ 22 w 80"/>
                <a:gd name="T1" fmla="*/ 262 h 262"/>
                <a:gd name="T2" fmla="*/ 9 w 80"/>
                <a:gd name="T3" fmla="*/ 258 h 262"/>
                <a:gd name="T4" fmla="*/ 6 w 80"/>
                <a:gd name="T5" fmla="*/ 230 h 262"/>
                <a:gd name="T6" fmla="*/ 41 w 80"/>
                <a:gd name="T7" fmla="*/ 132 h 262"/>
                <a:gd name="T8" fmla="*/ 6 w 80"/>
                <a:gd name="T9" fmla="*/ 34 h 262"/>
                <a:gd name="T10" fmla="*/ 9 w 80"/>
                <a:gd name="T11" fmla="*/ 7 h 262"/>
                <a:gd name="T12" fmla="*/ 37 w 80"/>
                <a:gd name="T13" fmla="*/ 10 h 262"/>
                <a:gd name="T14" fmla="*/ 80 w 80"/>
                <a:gd name="T15" fmla="*/ 132 h 262"/>
                <a:gd name="T16" fmla="*/ 37 w 80"/>
                <a:gd name="T17" fmla="*/ 255 h 262"/>
                <a:gd name="T18" fmla="*/ 22 w 80"/>
                <a:gd name="T19" fmla="*/ 262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0" h="262">
                  <a:moveTo>
                    <a:pt x="22" y="262"/>
                  </a:moveTo>
                  <a:cubicBezTo>
                    <a:pt x="17" y="262"/>
                    <a:pt x="13" y="261"/>
                    <a:pt x="9" y="258"/>
                  </a:cubicBezTo>
                  <a:cubicBezTo>
                    <a:pt x="1" y="251"/>
                    <a:pt x="0" y="238"/>
                    <a:pt x="6" y="230"/>
                  </a:cubicBezTo>
                  <a:cubicBezTo>
                    <a:pt x="29" y="202"/>
                    <a:pt x="41" y="168"/>
                    <a:pt x="41" y="132"/>
                  </a:cubicBezTo>
                  <a:cubicBezTo>
                    <a:pt x="41" y="96"/>
                    <a:pt x="29" y="62"/>
                    <a:pt x="6" y="34"/>
                  </a:cubicBezTo>
                  <a:cubicBezTo>
                    <a:pt x="0" y="26"/>
                    <a:pt x="1" y="13"/>
                    <a:pt x="9" y="7"/>
                  </a:cubicBezTo>
                  <a:cubicBezTo>
                    <a:pt x="18" y="0"/>
                    <a:pt x="30" y="1"/>
                    <a:pt x="37" y="10"/>
                  </a:cubicBezTo>
                  <a:cubicBezTo>
                    <a:pt x="65" y="44"/>
                    <a:pt x="80" y="88"/>
                    <a:pt x="80" y="132"/>
                  </a:cubicBezTo>
                  <a:cubicBezTo>
                    <a:pt x="80" y="176"/>
                    <a:pt x="65" y="220"/>
                    <a:pt x="37" y="255"/>
                  </a:cubicBezTo>
                  <a:cubicBezTo>
                    <a:pt x="33" y="259"/>
                    <a:pt x="27" y="262"/>
                    <a:pt x="22" y="26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11493" name="Freeform 542"/>
            <p:cNvSpPr>
              <a:spLocks/>
            </p:cNvSpPr>
            <p:nvPr userDrawn="1"/>
          </p:nvSpPr>
          <p:spPr bwMode="auto">
            <a:xfrm>
              <a:off x="33774608" y="-14229572"/>
              <a:ext cx="34925" cy="109538"/>
            </a:xfrm>
            <a:custGeom>
              <a:avLst/>
              <a:gdLst>
                <a:gd name="T0" fmla="*/ 58 w 81"/>
                <a:gd name="T1" fmla="*/ 262 h 262"/>
                <a:gd name="T2" fmla="*/ 43 w 81"/>
                <a:gd name="T3" fmla="*/ 255 h 262"/>
                <a:gd name="T4" fmla="*/ 0 w 81"/>
                <a:gd name="T5" fmla="*/ 132 h 262"/>
                <a:gd name="T6" fmla="*/ 43 w 81"/>
                <a:gd name="T7" fmla="*/ 10 h 262"/>
                <a:gd name="T8" fmla="*/ 71 w 81"/>
                <a:gd name="T9" fmla="*/ 7 h 262"/>
                <a:gd name="T10" fmla="*/ 74 w 81"/>
                <a:gd name="T11" fmla="*/ 34 h 262"/>
                <a:gd name="T12" fmla="*/ 39 w 81"/>
                <a:gd name="T13" fmla="*/ 132 h 262"/>
                <a:gd name="T14" fmla="*/ 74 w 81"/>
                <a:gd name="T15" fmla="*/ 230 h 262"/>
                <a:gd name="T16" fmla="*/ 71 w 81"/>
                <a:gd name="T17" fmla="*/ 258 h 262"/>
                <a:gd name="T18" fmla="*/ 58 w 81"/>
                <a:gd name="T19" fmla="*/ 262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1" h="262">
                  <a:moveTo>
                    <a:pt x="58" y="262"/>
                  </a:moveTo>
                  <a:cubicBezTo>
                    <a:pt x="53" y="262"/>
                    <a:pt x="47" y="259"/>
                    <a:pt x="43" y="255"/>
                  </a:cubicBezTo>
                  <a:cubicBezTo>
                    <a:pt x="15" y="220"/>
                    <a:pt x="0" y="176"/>
                    <a:pt x="0" y="132"/>
                  </a:cubicBezTo>
                  <a:cubicBezTo>
                    <a:pt x="0" y="88"/>
                    <a:pt x="15" y="44"/>
                    <a:pt x="43" y="10"/>
                  </a:cubicBezTo>
                  <a:cubicBezTo>
                    <a:pt x="50" y="1"/>
                    <a:pt x="62" y="0"/>
                    <a:pt x="71" y="7"/>
                  </a:cubicBezTo>
                  <a:cubicBezTo>
                    <a:pt x="79" y="13"/>
                    <a:pt x="81" y="26"/>
                    <a:pt x="74" y="34"/>
                  </a:cubicBezTo>
                  <a:cubicBezTo>
                    <a:pt x="51" y="62"/>
                    <a:pt x="39" y="96"/>
                    <a:pt x="39" y="132"/>
                  </a:cubicBezTo>
                  <a:cubicBezTo>
                    <a:pt x="39" y="168"/>
                    <a:pt x="51" y="202"/>
                    <a:pt x="74" y="230"/>
                  </a:cubicBezTo>
                  <a:cubicBezTo>
                    <a:pt x="81" y="238"/>
                    <a:pt x="79" y="251"/>
                    <a:pt x="71" y="258"/>
                  </a:cubicBezTo>
                  <a:cubicBezTo>
                    <a:pt x="67" y="261"/>
                    <a:pt x="63" y="262"/>
                    <a:pt x="58" y="26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11494" name="Freeform 543"/>
            <p:cNvSpPr>
              <a:spLocks/>
            </p:cNvSpPr>
            <p:nvPr userDrawn="1"/>
          </p:nvSpPr>
          <p:spPr bwMode="auto">
            <a:xfrm>
              <a:off x="33950820" y="-14266085"/>
              <a:ext cx="47625" cy="182563"/>
            </a:xfrm>
            <a:custGeom>
              <a:avLst/>
              <a:gdLst>
                <a:gd name="T0" fmla="*/ 22 w 110"/>
                <a:gd name="T1" fmla="*/ 430 h 430"/>
                <a:gd name="T2" fmla="*/ 10 w 110"/>
                <a:gd name="T3" fmla="*/ 426 h 430"/>
                <a:gd name="T4" fmla="*/ 7 w 110"/>
                <a:gd name="T5" fmla="*/ 398 h 430"/>
                <a:gd name="T6" fmla="*/ 71 w 110"/>
                <a:gd name="T7" fmla="*/ 216 h 430"/>
                <a:gd name="T8" fmla="*/ 7 w 110"/>
                <a:gd name="T9" fmla="*/ 34 h 430"/>
                <a:gd name="T10" fmla="*/ 10 w 110"/>
                <a:gd name="T11" fmla="*/ 6 h 430"/>
                <a:gd name="T12" fmla="*/ 37 w 110"/>
                <a:gd name="T13" fmla="*/ 9 h 430"/>
                <a:gd name="T14" fmla="*/ 110 w 110"/>
                <a:gd name="T15" fmla="*/ 216 h 430"/>
                <a:gd name="T16" fmla="*/ 37 w 110"/>
                <a:gd name="T17" fmla="*/ 423 h 430"/>
                <a:gd name="T18" fmla="*/ 22 w 110"/>
                <a:gd name="T19" fmla="*/ 430 h 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0" h="430">
                  <a:moveTo>
                    <a:pt x="22" y="430"/>
                  </a:moveTo>
                  <a:cubicBezTo>
                    <a:pt x="18" y="430"/>
                    <a:pt x="13" y="429"/>
                    <a:pt x="10" y="426"/>
                  </a:cubicBezTo>
                  <a:cubicBezTo>
                    <a:pt x="1" y="419"/>
                    <a:pt x="0" y="407"/>
                    <a:pt x="7" y="398"/>
                  </a:cubicBezTo>
                  <a:cubicBezTo>
                    <a:pt x="48" y="346"/>
                    <a:pt x="71" y="283"/>
                    <a:pt x="71" y="216"/>
                  </a:cubicBezTo>
                  <a:cubicBezTo>
                    <a:pt x="71" y="149"/>
                    <a:pt x="48" y="86"/>
                    <a:pt x="7" y="34"/>
                  </a:cubicBezTo>
                  <a:cubicBezTo>
                    <a:pt x="0" y="25"/>
                    <a:pt x="1" y="13"/>
                    <a:pt x="10" y="6"/>
                  </a:cubicBezTo>
                  <a:cubicBezTo>
                    <a:pt x="18" y="0"/>
                    <a:pt x="30" y="1"/>
                    <a:pt x="37" y="9"/>
                  </a:cubicBezTo>
                  <a:cubicBezTo>
                    <a:pt x="84" y="68"/>
                    <a:pt x="110" y="141"/>
                    <a:pt x="110" y="216"/>
                  </a:cubicBezTo>
                  <a:cubicBezTo>
                    <a:pt x="110" y="291"/>
                    <a:pt x="84" y="364"/>
                    <a:pt x="37" y="423"/>
                  </a:cubicBezTo>
                  <a:cubicBezTo>
                    <a:pt x="33" y="428"/>
                    <a:pt x="28" y="430"/>
                    <a:pt x="22" y="43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11495" name="Freeform 544"/>
            <p:cNvSpPr>
              <a:spLocks/>
            </p:cNvSpPr>
            <p:nvPr userDrawn="1"/>
          </p:nvSpPr>
          <p:spPr bwMode="auto">
            <a:xfrm>
              <a:off x="33717458" y="-14266085"/>
              <a:ext cx="47625" cy="182563"/>
            </a:xfrm>
            <a:custGeom>
              <a:avLst/>
              <a:gdLst>
                <a:gd name="T0" fmla="*/ 88 w 110"/>
                <a:gd name="T1" fmla="*/ 431 h 431"/>
                <a:gd name="T2" fmla="*/ 73 w 110"/>
                <a:gd name="T3" fmla="*/ 424 h 431"/>
                <a:gd name="T4" fmla="*/ 0 w 110"/>
                <a:gd name="T5" fmla="*/ 217 h 431"/>
                <a:gd name="T6" fmla="*/ 73 w 110"/>
                <a:gd name="T7" fmla="*/ 10 h 431"/>
                <a:gd name="T8" fmla="*/ 101 w 110"/>
                <a:gd name="T9" fmla="*/ 7 h 431"/>
                <a:gd name="T10" fmla="*/ 104 w 110"/>
                <a:gd name="T11" fmla="*/ 35 h 431"/>
                <a:gd name="T12" fmla="*/ 40 w 110"/>
                <a:gd name="T13" fmla="*/ 217 h 431"/>
                <a:gd name="T14" fmla="*/ 104 w 110"/>
                <a:gd name="T15" fmla="*/ 399 h 431"/>
                <a:gd name="T16" fmla="*/ 101 w 110"/>
                <a:gd name="T17" fmla="*/ 427 h 431"/>
                <a:gd name="T18" fmla="*/ 88 w 110"/>
                <a:gd name="T19" fmla="*/ 431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0" h="431">
                  <a:moveTo>
                    <a:pt x="88" y="431"/>
                  </a:moveTo>
                  <a:cubicBezTo>
                    <a:pt x="83" y="431"/>
                    <a:pt x="77" y="429"/>
                    <a:pt x="73" y="424"/>
                  </a:cubicBezTo>
                  <a:cubicBezTo>
                    <a:pt x="26" y="365"/>
                    <a:pt x="0" y="292"/>
                    <a:pt x="0" y="217"/>
                  </a:cubicBezTo>
                  <a:cubicBezTo>
                    <a:pt x="0" y="142"/>
                    <a:pt x="26" y="69"/>
                    <a:pt x="73" y="10"/>
                  </a:cubicBezTo>
                  <a:cubicBezTo>
                    <a:pt x="80" y="2"/>
                    <a:pt x="92" y="0"/>
                    <a:pt x="101" y="7"/>
                  </a:cubicBezTo>
                  <a:cubicBezTo>
                    <a:pt x="109" y="14"/>
                    <a:pt x="110" y="26"/>
                    <a:pt x="104" y="35"/>
                  </a:cubicBezTo>
                  <a:cubicBezTo>
                    <a:pt x="62" y="87"/>
                    <a:pt x="40" y="150"/>
                    <a:pt x="40" y="217"/>
                  </a:cubicBezTo>
                  <a:cubicBezTo>
                    <a:pt x="40" y="284"/>
                    <a:pt x="62" y="347"/>
                    <a:pt x="104" y="399"/>
                  </a:cubicBezTo>
                  <a:cubicBezTo>
                    <a:pt x="110" y="408"/>
                    <a:pt x="109" y="420"/>
                    <a:pt x="101" y="427"/>
                  </a:cubicBezTo>
                  <a:cubicBezTo>
                    <a:pt x="97" y="430"/>
                    <a:pt x="93" y="431"/>
                    <a:pt x="88" y="43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11496" name="Freeform 545"/>
            <p:cNvSpPr>
              <a:spLocks/>
            </p:cNvSpPr>
            <p:nvPr userDrawn="1"/>
          </p:nvSpPr>
          <p:spPr bwMode="auto">
            <a:xfrm>
              <a:off x="33930183" y="-14250210"/>
              <a:ext cx="41275" cy="149225"/>
            </a:xfrm>
            <a:custGeom>
              <a:avLst/>
              <a:gdLst>
                <a:gd name="T0" fmla="*/ 22 w 97"/>
                <a:gd name="T1" fmla="*/ 353 h 353"/>
                <a:gd name="T2" fmla="*/ 10 w 97"/>
                <a:gd name="T3" fmla="*/ 349 h 353"/>
                <a:gd name="T4" fmla="*/ 7 w 97"/>
                <a:gd name="T5" fmla="*/ 321 h 353"/>
                <a:gd name="T6" fmla="*/ 57 w 97"/>
                <a:gd name="T7" fmla="*/ 178 h 353"/>
                <a:gd name="T8" fmla="*/ 7 w 97"/>
                <a:gd name="T9" fmla="*/ 35 h 353"/>
                <a:gd name="T10" fmla="*/ 10 w 97"/>
                <a:gd name="T11" fmla="*/ 7 h 353"/>
                <a:gd name="T12" fmla="*/ 38 w 97"/>
                <a:gd name="T13" fmla="*/ 10 h 353"/>
                <a:gd name="T14" fmla="*/ 97 w 97"/>
                <a:gd name="T15" fmla="*/ 178 h 353"/>
                <a:gd name="T16" fmla="*/ 38 w 97"/>
                <a:gd name="T17" fmla="*/ 346 h 353"/>
                <a:gd name="T18" fmla="*/ 22 w 97"/>
                <a:gd name="T19" fmla="*/ 353 h 3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7" h="353">
                  <a:moveTo>
                    <a:pt x="22" y="353"/>
                  </a:moveTo>
                  <a:cubicBezTo>
                    <a:pt x="18" y="353"/>
                    <a:pt x="14" y="352"/>
                    <a:pt x="10" y="349"/>
                  </a:cubicBezTo>
                  <a:cubicBezTo>
                    <a:pt x="2" y="342"/>
                    <a:pt x="0" y="330"/>
                    <a:pt x="7" y="321"/>
                  </a:cubicBezTo>
                  <a:cubicBezTo>
                    <a:pt x="40" y="280"/>
                    <a:pt x="57" y="231"/>
                    <a:pt x="57" y="178"/>
                  </a:cubicBezTo>
                  <a:cubicBezTo>
                    <a:pt x="57" y="125"/>
                    <a:pt x="40" y="76"/>
                    <a:pt x="7" y="35"/>
                  </a:cubicBezTo>
                  <a:cubicBezTo>
                    <a:pt x="0" y="26"/>
                    <a:pt x="2" y="14"/>
                    <a:pt x="10" y="7"/>
                  </a:cubicBezTo>
                  <a:cubicBezTo>
                    <a:pt x="18" y="0"/>
                    <a:pt x="31" y="2"/>
                    <a:pt x="38" y="10"/>
                  </a:cubicBezTo>
                  <a:cubicBezTo>
                    <a:pt x="76" y="58"/>
                    <a:pt x="97" y="117"/>
                    <a:pt x="97" y="178"/>
                  </a:cubicBezTo>
                  <a:cubicBezTo>
                    <a:pt x="97" y="239"/>
                    <a:pt x="76" y="299"/>
                    <a:pt x="38" y="346"/>
                  </a:cubicBezTo>
                  <a:cubicBezTo>
                    <a:pt x="34" y="351"/>
                    <a:pt x="28" y="353"/>
                    <a:pt x="22" y="35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11497" name="Freeform 546"/>
            <p:cNvSpPr>
              <a:spLocks/>
            </p:cNvSpPr>
            <p:nvPr userDrawn="1"/>
          </p:nvSpPr>
          <p:spPr bwMode="auto">
            <a:xfrm>
              <a:off x="33744445" y="-14250210"/>
              <a:ext cx="41275" cy="149225"/>
            </a:xfrm>
            <a:custGeom>
              <a:avLst/>
              <a:gdLst>
                <a:gd name="T0" fmla="*/ 75 w 97"/>
                <a:gd name="T1" fmla="*/ 353 h 353"/>
                <a:gd name="T2" fmla="*/ 59 w 97"/>
                <a:gd name="T3" fmla="*/ 346 h 353"/>
                <a:gd name="T4" fmla="*/ 0 w 97"/>
                <a:gd name="T5" fmla="*/ 178 h 353"/>
                <a:gd name="T6" fmla="*/ 59 w 97"/>
                <a:gd name="T7" fmla="*/ 10 h 353"/>
                <a:gd name="T8" fmla="*/ 87 w 97"/>
                <a:gd name="T9" fmla="*/ 7 h 353"/>
                <a:gd name="T10" fmla="*/ 90 w 97"/>
                <a:gd name="T11" fmla="*/ 35 h 353"/>
                <a:gd name="T12" fmla="*/ 40 w 97"/>
                <a:gd name="T13" fmla="*/ 178 h 353"/>
                <a:gd name="T14" fmla="*/ 90 w 97"/>
                <a:gd name="T15" fmla="*/ 321 h 353"/>
                <a:gd name="T16" fmla="*/ 87 w 97"/>
                <a:gd name="T17" fmla="*/ 349 h 353"/>
                <a:gd name="T18" fmla="*/ 75 w 97"/>
                <a:gd name="T19" fmla="*/ 353 h 3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7" h="353">
                  <a:moveTo>
                    <a:pt x="75" y="353"/>
                  </a:moveTo>
                  <a:cubicBezTo>
                    <a:pt x="69" y="353"/>
                    <a:pt x="63" y="351"/>
                    <a:pt x="59" y="346"/>
                  </a:cubicBezTo>
                  <a:cubicBezTo>
                    <a:pt x="21" y="299"/>
                    <a:pt x="0" y="239"/>
                    <a:pt x="0" y="178"/>
                  </a:cubicBezTo>
                  <a:cubicBezTo>
                    <a:pt x="0" y="117"/>
                    <a:pt x="21" y="58"/>
                    <a:pt x="59" y="10"/>
                  </a:cubicBezTo>
                  <a:cubicBezTo>
                    <a:pt x="66" y="2"/>
                    <a:pt x="79" y="0"/>
                    <a:pt x="87" y="7"/>
                  </a:cubicBezTo>
                  <a:cubicBezTo>
                    <a:pt x="96" y="14"/>
                    <a:pt x="97" y="26"/>
                    <a:pt x="90" y="35"/>
                  </a:cubicBezTo>
                  <a:cubicBezTo>
                    <a:pt x="57" y="76"/>
                    <a:pt x="40" y="125"/>
                    <a:pt x="40" y="178"/>
                  </a:cubicBezTo>
                  <a:cubicBezTo>
                    <a:pt x="40" y="231"/>
                    <a:pt x="57" y="280"/>
                    <a:pt x="90" y="321"/>
                  </a:cubicBezTo>
                  <a:cubicBezTo>
                    <a:pt x="97" y="330"/>
                    <a:pt x="96" y="342"/>
                    <a:pt x="87" y="349"/>
                  </a:cubicBezTo>
                  <a:cubicBezTo>
                    <a:pt x="83" y="352"/>
                    <a:pt x="79" y="353"/>
                    <a:pt x="75" y="35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grpSp>
      <p:grpSp>
        <p:nvGrpSpPr>
          <p:cNvPr id="11498" name="Group 11497"/>
          <p:cNvGrpSpPr/>
          <p:nvPr userDrawn="1"/>
        </p:nvGrpSpPr>
        <p:grpSpPr>
          <a:xfrm>
            <a:off x="7533176" y="3798210"/>
            <a:ext cx="921552" cy="924738"/>
            <a:chOff x="33609508" y="-14345460"/>
            <a:chExt cx="496887" cy="498475"/>
          </a:xfrm>
        </p:grpSpPr>
        <p:sp>
          <p:nvSpPr>
            <p:cNvPr id="11499" name="Oval 539"/>
            <p:cNvSpPr>
              <a:spLocks noChangeArrowheads="1"/>
            </p:cNvSpPr>
            <p:nvPr userDrawn="1"/>
          </p:nvSpPr>
          <p:spPr bwMode="auto">
            <a:xfrm>
              <a:off x="33609508" y="-14345460"/>
              <a:ext cx="496887" cy="498475"/>
            </a:xfrm>
            <a:prstGeom prst="ellipse">
              <a:avLst/>
            </a:prstGeom>
            <a:solidFill>
              <a:schemeClr val="accent5"/>
            </a:solidFill>
            <a:ln>
              <a:noFill/>
            </a:ln>
          </p:spPr>
          <p:txBody>
            <a:bodyPr vert="horz" wrap="square" lIns="91440" tIns="45720" rIns="91440" bIns="45720" numCol="1" anchor="t" anchorCtr="0" compatLnSpc="1">
              <a:prstTxWarp prst="textNoShape">
                <a:avLst/>
              </a:prstTxWarp>
            </a:bodyPr>
            <a:lstStyle/>
            <a:p>
              <a:endParaRPr lang="en-US" sz="1799"/>
            </a:p>
          </p:txBody>
        </p:sp>
        <p:sp>
          <p:nvSpPr>
            <p:cNvPr id="11500" name="Freeform 540"/>
            <p:cNvSpPr>
              <a:spLocks noEditPoints="1"/>
            </p:cNvSpPr>
            <p:nvPr userDrawn="1"/>
          </p:nvSpPr>
          <p:spPr bwMode="auto">
            <a:xfrm>
              <a:off x="33798420" y="-14194647"/>
              <a:ext cx="123825" cy="295275"/>
            </a:xfrm>
            <a:custGeom>
              <a:avLst/>
              <a:gdLst>
                <a:gd name="T0" fmla="*/ 250 w 293"/>
                <a:gd name="T1" fmla="*/ 471 h 699"/>
                <a:gd name="T2" fmla="*/ 224 w 293"/>
                <a:gd name="T3" fmla="*/ 339 h 699"/>
                <a:gd name="T4" fmla="*/ 170 w 293"/>
                <a:gd name="T5" fmla="*/ 67 h 699"/>
                <a:gd name="T6" fmla="*/ 210 w 293"/>
                <a:gd name="T7" fmla="*/ 104 h 699"/>
                <a:gd name="T8" fmla="*/ 239 w 293"/>
                <a:gd name="T9" fmla="*/ 104 h 699"/>
                <a:gd name="T10" fmla="*/ 225 w 293"/>
                <a:gd name="T11" fmla="*/ 1 h 699"/>
                <a:gd name="T12" fmla="*/ 210 w 293"/>
                <a:gd name="T13" fmla="*/ 38 h 699"/>
                <a:gd name="T14" fmla="*/ 159 w 293"/>
                <a:gd name="T15" fmla="*/ 11 h 699"/>
                <a:gd name="T16" fmla="*/ 133 w 293"/>
                <a:gd name="T17" fmla="*/ 11 h 699"/>
                <a:gd name="T18" fmla="*/ 116 w 293"/>
                <a:gd name="T19" fmla="*/ 38 h 699"/>
                <a:gd name="T20" fmla="*/ 102 w 293"/>
                <a:gd name="T21" fmla="*/ 1 h 699"/>
                <a:gd name="T22" fmla="*/ 87 w 293"/>
                <a:gd name="T23" fmla="*/ 38 h 699"/>
                <a:gd name="T24" fmla="*/ 69 w 293"/>
                <a:gd name="T25" fmla="*/ 15 h 699"/>
                <a:gd name="T26" fmla="*/ 40 w 293"/>
                <a:gd name="T27" fmla="*/ 15 h 699"/>
                <a:gd name="T28" fmla="*/ 54 w 293"/>
                <a:gd name="T29" fmla="*/ 119 h 699"/>
                <a:gd name="T30" fmla="*/ 69 w 293"/>
                <a:gd name="T31" fmla="*/ 67 h 699"/>
                <a:gd name="T32" fmla="*/ 87 w 293"/>
                <a:gd name="T33" fmla="*/ 104 h 699"/>
                <a:gd name="T34" fmla="*/ 113 w 293"/>
                <a:gd name="T35" fmla="*/ 113 h 699"/>
                <a:gd name="T36" fmla="*/ 12 w 293"/>
                <a:gd name="T37" fmla="*/ 698 h 699"/>
                <a:gd name="T38" fmla="*/ 32 w 293"/>
                <a:gd name="T39" fmla="*/ 663 h 699"/>
                <a:gd name="T40" fmla="*/ 265 w 293"/>
                <a:gd name="T41" fmla="*/ 687 h 699"/>
                <a:gd name="T42" fmla="*/ 281 w 293"/>
                <a:gd name="T43" fmla="*/ 698 h 699"/>
                <a:gd name="T44" fmla="*/ 92 w 293"/>
                <a:gd name="T45" fmla="*/ 357 h 699"/>
                <a:gd name="T46" fmla="*/ 72 w 293"/>
                <a:gd name="T47" fmla="*/ 457 h 699"/>
                <a:gd name="T48" fmla="*/ 181 w 293"/>
                <a:gd name="T49" fmla="*/ 259 h 699"/>
                <a:gd name="T50" fmla="*/ 141 w 293"/>
                <a:gd name="T51" fmla="*/ 259 h 699"/>
                <a:gd name="T52" fmla="*/ 117 w 293"/>
                <a:gd name="T53" fmla="*/ 233 h 699"/>
                <a:gd name="T54" fmla="*/ 155 w 293"/>
                <a:gd name="T55" fmla="*/ 233 h 699"/>
                <a:gd name="T56" fmla="*/ 152 w 293"/>
                <a:gd name="T57" fmla="*/ 195 h 699"/>
                <a:gd name="T58" fmla="*/ 172 w 293"/>
                <a:gd name="T59" fmla="*/ 212 h 699"/>
                <a:gd name="T60" fmla="*/ 129 w 293"/>
                <a:gd name="T61" fmla="*/ 169 h 699"/>
                <a:gd name="T62" fmla="*/ 163 w 293"/>
                <a:gd name="T63" fmla="*/ 169 h 699"/>
                <a:gd name="T64" fmla="*/ 110 w 293"/>
                <a:gd name="T65" fmla="*/ 267 h 699"/>
                <a:gd name="T66" fmla="*/ 99 w 293"/>
                <a:gd name="T67" fmla="*/ 324 h 699"/>
                <a:gd name="T68" fmla="*/ 125 w 293"/>
                <a:gd name="T69" fmla="*/ 350 h 699"/>
                <a:gd name="T70" fmla="*/ 215 w 293"/>
                <a:gd name="T71" fmla="*/ 433 h 699"/>
                <a:gd name="T72" fmla="*/ 116 w 293"/>
                <a:gd name="T73" fmla="*/ 67 h 699"/>
                <a:gd name="T74" fmla="*/ 116 w 293"/>
                <a:gd name="T75" fmla="*/ 98 h 699"/>
                <a:gd name="T76" fmla="*/ 37 w 293"/>
                <a:gd name="T77" fmla="*/ 637 h 699"/>
                <a:gd name="T78" fmla="*/ 236 w 293"/>
                <a:gd name="T79" fmla="*/ 637 h 699"/>
                <a:gd name="T80" fmla="*/ 99 w 293"/>
                <a:gd name="T81" fmla="*/ 483 h 699"/>
                <a:gd name="T82" fmla="*/ 251 w 293"/>
                <a:gd name="T83" fmla="*/ 615 h 6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93" h="699">
                  <a:moveTo>
                    <a:pt x="291" y="682"/>
                  </a:moveTo>
                  <a:cubicBezTo>
                    <a:pt x="250" y="471"/>
                    <a:pt x="250" y="471"/>
                    <a:pt x="250" y="471"/>
                  </a:cubicBezTo>
                  <a:cubicBezTo>
                    <a:pt x="250" y="469"/>
                    <a:pt x="250" y="466"/>
                    <a:pt x="248" y="464"/>
                  </a:cubicBezTo>
                  <a:cubicBezTo>
                    <a:pt x="224" y="339"/>
                    <a:pt x="224" y="339"/>
                    <a:pt x="224" y="339"/>
                  </a:cubicBezTo>
                  <a:cubicBezTo>
                    <a:pt x="224" y="336"/>
                    <a:pt x="224" y="333"/>
                    <a:pt x="222" y="331"/>
                  </a:cubicBezTo>
                  <a:cubicBezTo>
                    <a:pt x="170" y="67"/>
                    <a:pt x="170" y="67"/>
                    <a:pt x="170" y="67"/>
                  </a:cubicBezTo>
                  <a:cubicBezTo>
                    <a:pt x="210" y="67"/>
                    <a:pt x="210" y="67"/>
                    <a:pt x="210" y="67"/>
                  </a:cubicBezTo>
                  <a:cubicBezTo>
                    <a:pt x="210" y="104"/>
                    <a:pt x="210" y="104"/>
                    <a:pt x="210" y="104"/>
                  </a:cubicBezTo>
                  <a:cubicBezTo>
                    <a:pt x="210" y="112"/>
                    <a:pt x="217" y="119"/>
                    <a:pt x="225" y="119"/>
                  </a:cubicBezTo>
                  <a:cubicBezTo>
                    <a:pt x="233" y="119"/>
                    <a:pt x="239" y="112"/>
                    <a:pt x="239" y="104"/>
                  </a:cubicBezTo>
                  <a:cubicBezTo>
                    <a:pt x="239" y="15"/>
                    <a:pt x="239" y="15"/>
                    <a:pt x="239" y="15"/>
                  </a:cubicBezTo>
                  <a:cubicBezTo>
                    <a:pt x="239" y="7"/>
                    <a:pt x="233" y="1"/>
                    <a:pt x="225" y="1"/>
                  </a:cubicBezTo>
                  <a:cubicBezTo>
                    <a:pt x="217" y="1"/>
                    <a:pt x="210" y="7"/>
                    <a:pt x="210" y="15"/>
                  </a:cubicBezTo>
                  <a:cubicBezTo>
                    <a:pt x="210" y="38"/>
                    <a:pt x="210" y="38"/>
                    <a:pt x="210" y="38"/>
                  </a:cubicBezTo>
                  <a:cubicBezTo>
                    <a:pt x="165" y="38"/>
                    <a:pt x="165" y="38"/>
                    <a:pt x="165" y="38"/>
                  </a:cubicBezTo>
                  <a:cubicBezTo>
                    <a:pt x="159" y="11"/>
                    <a:pt x="159" y="11"/>
                    <a:pt x="159" y="11"/>
                  </a:cubicBezTo>
                  <a:cubicBezTo>
                    <a:pt x="158" y="5"/>
                    <a:pt x="153" y="0"/>
                    <a:pt x="146" y="0"/>
                  </a:cubicBezTo>
                  <a:cubicBezTo>
                    <a:pt x="140" y="0"/>
                    <a:pt x="134" y="5"/>
                    <a:pt x="133" y="11"/>
                  </a:cubicBezTo>
                  <a:cubicBezTo>
                    <a:pt x="128" y="38"/>
                    <a:pt x="128" y="38"/>
                    <a:pt x="128" y="38"/>
                  </a:cubicBezTo>
                  <a:cubicBezTo>
                    <a:pt x="116" y="38"/>
                    <a:pt x="116" y="38"/>
                    <a:pt x="116" y="38"/>
                  </a:cubicBezTo>
                  <a:cubicBezTo>
                    <a:pt x="116" y="15"/>
                    <a:pt x="116" y="15"/>
                    <a:pt x="116" y="15"/>
                  </a:cubicBezTo>
                  <a:cubicBezTo>
                    <a:pt x="116" y="7"/>
                    <a:pt x="110" y="1"/>
                    <a:pt x="102" y="1"/>
                  </a:cubicBezTo>
                  <a:cubicBezTo>
                    <a:pt x="94" y="1"/>
                    <a:pt x="87" y="7"/>
                    <a:pt x="87" y="15"/>
                  </a:cubicBezTo>
                  <a:cubicBezTo>
                    <a:pt x="87" y="38"/>
                    <a:pt x="87" y="38"/>
                    <a:pt x="87" y="38"/>
                  </a:cubicBezTo>
                  <a:cubicBezTo>
                    <a:pt x="69" y="38"/>
                    <a:pt x="69" y="38"/>
                    <a:pt x="69" y="38"/>
                  </a:cubicBezTo>
                  <a:cubicBezTo>
                    <a:pt x="69" y="15"/>
                    <a:pt x="69" y="15"/>
                    <a:pt x="69" y="15"/>
                  </a:cubicBezTo>
                  <a:cubicBezTo>
                    <a:pt x="69" y="7"/>
                    <a:pt x="62" y="1"/>
                    <a:pt x="54" y="1"/>
                  </a:cubicBezTo>
                  <a:cubicBezTo>
                    <a:pt x="46" y="1"/>
                    <a:pt x="40" y="7"/>
                    <a:pt x="40" y="15"/>
                  </a:cubicBezTo>
                  <a:cubicBezTo>
                    <a:pt x="40" y="104"/>
                    <a:pt x="40" y="104"/>
                    <a:pt x="40" y="104"/>
                  </a:cubicBezTo>
                  <a:cubicBezTo>
                    <a:pt x="40" y="112"/>
                    <a:pt x="46" y="119"/>
                    <a:pt x="54" y="119"/>
                  </a:cubicBezTo>
                  <a:cubicBezTo>
                    <a:pt x="62" y="119"/>
                    <a:pt x="69" y="112"/>
                    <a:pt x="69" y="104"/>
                  </a:cubicBezTo>
                  <a:cubicBezTo>
                    <a:pt x="69" y="67"/>
                    <a:pt x="69" y="67"/>
                    <a:pt x="69" y="67"/>
                  </a:cubicBezTo>
                  <a:cubicBezTo>
                    <a:pt x="87" y="67"/>
                    <a:pt x="87" y="67"/>
                    <a:pt x="87" y="67"/>
                  </a:cubicBezTo>
                  <a:cubicBezTo>
                    <a:pt x="87" y="104"/>
                    <a:pt x="87" y="104"/>
                    <a:pt x="87" y="104"/>
                  </a:cubicBezTo>
                  <a:cubicBezTo>
                    <a:pt x="87" y="112"/>
                    <a:pt x="94" y="119"/>
                    <a:pt x="102" y="119"/>
                  </a:cubicBezTo>
                  <a:cubicBezTo>
                    <a:pt x="106" y="119"/>
                    <a:pt x="111" y="117"/>
                    <a:pt x="113" y="113"/>
                  </a:cubicBezTo>
                  <a:cubicBezTo>
                    <a:pt x="1" y="682"/>
                    <a:pt x="1" y="682"/>
                    <a:pt x="1" y="682"/>
                  </a:cubicBezTo>
                  <a:cubicBezTo>
                    <a:pt x="0" y="689"/>
                    <a:pt x="4" y="696"/>
                    <a:pt x="12" y="698"/>
                  </a:cubicBezTo>
                  <a:cubicBezTo>
                    <a:pt x="19" y="699"/>
                    <a:pt x="26" y="694"/>
                    <a:pt x="27" y="687"/>
                  </a:cubicBezTo>
                  <a:cubicBezTo>
                    <a:pt x="32" y="663"/>
                    <a:pt x="32" y="663"/>
                    <a:pt x="32" y="663"/>
                  </a:cubicBezTo>
                  <a:cubicBezTo>
                    <a:pt x="261" y="663"/>
                    <a:pt x="261" y="663"/>
                    <a:pt x="261" y="663"/>
                  </a:cubicBezTo>
                  <a:cubicBezTo>
                    <a:pt x="265" y="687"/>
                    <a:pt x="265" y="687"/>
                    <a:pt x="265" y="687"/>
                  </a:cubicBezTo>
                  <a:cubicBezTo>
                    <a:pt x="267" y="693"/>
                    <a:pt x="272" y="698"/>
                    <a:pt x="278" y="698"/>
                  </a:cubicBezTo>
                  <a:cubicBezTo>
                    <a:pt x="279" y="698"/>
                    <a:pt x="280" y="698"/>
                    <a:pt x="281" y="698"/>
                  </a:cubicBezTo>
                  <a:cubicBezTo>
                    <a:pt x="288" y="696"/>
                    <a:pt x="293" y="689"/>
                    <a:pt x="291" y="682"/>
                  </a:cubicBezTo>
                  <a:close/>
                  <a:moveTo>
                    <a:pt x="92" y="357"/>
                  </a:moveTo>
                  <a:cubicBezTo>
                    <a:pt x="202" y="457"/>
                    <a:pt x="202" y="457"/>
                    <a:pt x="202" y="457"/>
                  </a:cubicBezTo>
                  <a:cubicBezTo>
                    <a:pt x="72" y="457"/>
                    <a:pt x="72" y="457"/>
                    <a:pt x="72" y="457"/>
                  </a:cubicBezTo>
                  <a:lnTo>
                    <a:pt x="92" y="357"/>
                  </a:lnTo>
                  <a:close/>
                  <a:moveTo>
                    <a:pt x="181" y="259"/>
                  </a:moveTo>
                  <a:cubicBezTo>
                    <a:pt x="189" y="301"/>
                    <a:pt x="189" y="301"/>
                    <a:pt x="189" y="301"/>
                  </a:cubicBezTo>
                  <a:cubicBezTo>
                    <a:pt x="141" y="259"/>
                    <a:pt x="141" y="259"/>
                    <a:pt x="141" y="259"/>
                  </a:cubicBezTo>
                  <a:lnTo>
                    <a:pt x="181" y="259"/>
                  </a:lnTo>
                  <a:close/>
                  <a:moveTo>
                    <a:pt x="117" y="233"/>
                  </a:moveTo>
                  <a:cubicBezTo>
                    <a:pt x="122" y="205"/>
                    <a:pt x="122" y="205"/>
                    <a:pt x="122" y="205"/>
                  </a:cubicBezTo>
                  <a:cubicBezTo>
                    <a:pt x="155" y="233"/>
                    <a:pt x="155" y="233"/>
                    <a:pt x="155" y="233"/>
                  </a:cubicBezTo>
                  <a:lnTo>
                    <a:pt x="117" y="233"/>
                  </a:lnTo>
                  <a:close/>
                  <a:moveTo>
                    <a:pt x="152" y="195"/>
                  </a:moveTo>
                  <a:cubicBezTo>
                    <a:pt x="169" y="195"/>
                    <a:pt x="169" y="195"/>
                    <a:pt x="169" y="195"/>
                  </a:cubicBezTo>
                  <a:cubicBezTo>
                    <a:pt x="172" y="212"/>
                    <a:pt x="172" y="212"/>
                    <a:pt x="172" y="212"/>
                  </a:cubicBezTo>
                  <a:lnTo>
                    <a:pt x="152" y="195"/>
                  </a:lnTo>
                  <a:close/>
                  <a:moveTo>
                    <a:pt x="129" y="169"/>
                  </a:moveTo>
                  <a:cubicBezTo>
                    <a:pt x="146" y="82"/>
                    <a:pt x="146" y="82"/>
                    <a:pt x="146" y="82"/>
                  </a:cubicBezTo>
                  <a:cubicBezTo>
                    <a:pt x="163" y="169"/>
                    <a:pt x="163" y="169"/>
                    <a:pt x="163" y="169"/>
                  </a:cubicBezTo>
                  <a:lnTo>
                    <a:pt x="129" y="169"/>
                  </a:lnTo>
                  <a:close/>
                  <a:moveTo>
                    <a:pt x="110" y="267"/>
                  </a:moveTo>
                  <a:cubicBezTo>
                    <a:pt x="175" y="324"/>
                    <a:pt x="175" y="324"/>
                    <a:pt x="175" y="324"/>
                  </a:cubicBezTo>
                  <a:cubicBezTo>
                    <a:pt x="99" y="324"/>
                    <a:pt x="99" y="324"/>
                    <a:pt x="99" y="324"/>
                  </a:cubicBezTo>
                  <a:lnTo>
                    <a:pt x="110" y="267"/>
                  </a:lnTo>
                  <a:close/>
                  <a:moveTo>
                    <a:pt x="125" y="350"/>
                  </a:moveTo>
                  <a:cubicBezTo>
                    <a:pt x="199" y="350"/>
                    <a:pt x="199" y="350"/>
                    <a:pt x="199" y="350"/>
                  </a:cubicBezTo>
                  <a:cubicBezTo>
                    <a:pt x="215" y="433"/>
                    <a:pt x="215" y="433"/>
                    <a:pt x="215" y="433"/>
                  </a:cubicBezTo>
                  <a:lnTo>
                    <a:pt x="125" y="350"/>
                  </a:lnTo>
                  <a:close/>
                  <a:moveTo>
                    <a:pt x="116" y="67"/>
                  </a:moveTo>
                  <a:cubicBezTo>
                    <a:pt x="122" y="67"/>
                    <a:pt x="122" y="67"/>
                    <a:pt x="122" y="67"/>
                  </a:cubicBezTo>
                  <a:cubicBezTo>
                    <a:pt x="116" y="98"/>
                    <a:pt x="116" y="98"/>
                    <a:pt x="116" y="98"/>
                  </a:cubicBezTo>
                  <a:lnTo>
                    <a:pt x="116" y="67"/>
                  </a:lnTo>
                  <a:close/>
                  <a:moveTo>
                    <a:pt x="37" y="637"/>
                  </a:moveTo>
                  <a:cubicBezTo>
                    <a:pt x="66" y="490"/>
                    <a:pt x="66" y="490"/>
                    <a:pt x="66" y="490"/>
                  </a:cubicBezTo>
                  <a:cubicBezTo>
                    <a:pt x="236" y="637"/>
                    <a:pt x="236" y="637"/>
                    <a:pt x="236" y="637"/>
                  </a:cubicBezTo>
                  <a:lnTo>
                    <a:pt x="37" y="637"/>
                  </a:lnTo>
                  <a:close/>
                  <a:moveTo>
                    <a:pt x="99" y="483"/>
                  </a:moveTo>
                  <a:cubicBezTo>
                    <a:pt x="225" y="483"/>
                    <a:pt x="225" y="483"/>
                    <a:pt x="225" y="483"/>
                  </a:cubicBezTo>
                  <a:cubicBezTo>
                    <a:pt x="251" y="615"/>
                    <a:pt x="251" y="615"/>
                    <a:pt x="251" y="615"/>
                  </a:cubicBezTo>
                  <a:lnTo>
                    <a:pt x="99" y="48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11501" name="Freeform 541"/>
            <p:cNvSpPr>
              <a:spLocks/>
            </p:cNvSpPr>
            <p:nvPr userDrawn="1"/>
          </p:nvSpPr>
          <p:spPr bwMode="auto">
            <a:xfrm>
              <a:off x="33907958" y="-14229572"/>
              <a:ext cx="33337" cy="109538"/>
            </a:xfrm>
            <a:custGeom>
              <a:avLst/>
              <a:gdLst>
                <a:gd name="T0" fmla="*/ 22 w 80"/>
                <a:gd name="T1" fmla="*/ 262 h 262"/>
                <a:gd name="T2" fmla="*/ 9 w 80"/>
                <a:gd name="T3" fmla="*/ 258 h 262"/>
                <a:gd name="T4" fmla="*/ 6 w 80"/>
                <a:gd name="T5" fmla="*/ 230 h 262"/>
                <a:gd name="T6" fmla="*/ 41 w 80"/>
                <a:gd name="T7" fmla="*/ 132 h 262"/>
                <a:gd name="T8" fmla="*/ 6 w 80"/>
                <a:gd name="T9" fmla="*/ 34 h 262"/>
                <a:gd name="T10" fmla="*/ 9 w 80"/>
                <a:gd name="T11" fmla="*/ 7 h 262"/>
                <a:gd name="T12" fmla="*/ 37 w 80"/>
                <a:gd name="T13" fmla="*/ 10 h 262"/>
                <a:gd name="T14" fmla="*/ 80 w 80"/>
                <a:gd name="T15" fmla="*/ 132 h 262"/>
                <a:gd name="T16" fmla="*/ 37 w 80"/>
                <a:gd name="T17" fmla="*/ 255 h 262"/>
                <a:gd name="T18" fmla="*/ 22 w 80"/>
                <a:gd name="T19" fmla="*/ 262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0" h="262">
                  <a:moveTo>
                    <a:pt x="22" y="262"/>
                  </a:moveTo>
                  <a:cubicBezTo>
                    <a:pt x="17" y="262"/>
                    <a:pt x="13" y="261"/>
                    <a:pt x="9" y="258"/>
                  </a:cubicBezTo>
                  <a:cubicBezTo>
                    <a:pt x="1" y="251"/>
                    <a:pt x="0" y="238"/>
                    <a:pt x="6" y="230"/>
                  </a:cubicBezTo>
                  <a:cubicBezTo>
                    <a:pt x="29" y="202"/>
                    <a:pt x="41" y="168"/>
                    <a:pt x="41" y="132"/>
                  </a:cubicBezTo>
                  <a:cubicBezTo>
                    <a:pt x="41" y="96"/>
                    <a:pt x="29" y="62"/>
                    <a:pt x="6" y="34"/>
                  </a:cubicBezTo>
                  <a:cubicBezTo>
                    <a:pt x="0" y="26"/>
                    <a:pt x="1" y="13"/>
                    <a:pt x="9" y="7"/>
                  </a:cubicBezTo>
                  <a:cubicBezTo>
                    <a:pt x="18" y="0"/>
                    <a:pt x="30" y="1"/>
                    <a:pt x="37" y="10"/>
                  </a:cubicBezTo>
                  <a:cubicBezTo>
                    <a:pt x="65" y="44"/>
                    <a:pt x="80" y="88"/>
                    <a:pt x="80" y="132"/>
                  </a:cubicBezTo>
                  <a:cubicBezTo>
                    <a:pt x="80" y="176"/>
                    <a:pt x="65" y="220"/>
                    <a:pt x="37" y="255"/>
                  </a:cubicBezTo>
                  <a:cubicBezTo>
                    <a:pt x="33" y="259"/>
                    <a:pt x="27" y="262"/>
                    <a:pt x="22" y="26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11502" name="Freeform 542"/>
            <p:cNvSpPr>
              <a:spLocks/>
            </p:cNvSpPr>
            <p:nvPr userDrawn="1"/>
          </p:nvSpPr>
          <p:spPr bwMode="auto">
            <a:xfrm>
              <a:off x="33774608" y="-14229572"/>
              <a:ext cx="34925" cy="109538"/>
            </a:xfrm>
            <a:custGeom>
              <a:avLst/>
              <a:gdLst>
                <a:gd name="T0" fmla="*/ 58 w 81"/>
                <a:gd name="T1" fmla="*/ 262 h 262"/>
                <a:gd name="T2" fmla="*/ 43 w 81"/>
                <a:gd name="T3" fmla="*/ 255 h 262"/>
                <a:gd name="T4" fmla="*/ 0 w 81"/>
                <a:gd name="T5" fmla="*/ 132 h 262"/>
                <a:gd name="T6" fmla="*/ 43 w 81"/>
                <a:gd name="T7" fmla="*/ 10 h 262"/>
                <a:gd name="T8" fmla="*/ 71 w 81"/>
                <a:gd name="T9" fmla="*/ 7 h 262"/>
                <a:gd name="T10" fmla="*/ 74 w 81"/>
                <a:gd name="T11" fmla="*/ 34 h 262"/>
                <a:gd name="T12" fmla="*/ 39 w 81"/>
                <a:gd name="T13" fmla="*/ 132 h 262"/>
                <a:gd name="T14" fmla="*/ 74 w 81"/>
                <a:gd name="T15" fmla="*/ 230 h 262"/>
                <a:gd name="T16" fmla="*/ 71 w 81"/>
                <a:gd name="T17" fmla="*/ 258 h 262"/>
                <a:gd name="T18" fmla="*/ 58 w 81"/>
                <a:gd name="T19" fmla="*/ 262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1" h="262">
                  <a:moveTo>
                    <a:pt x="58" y="262"/>
                  </a:moveTo>
                  <a:cubicBezTo>
                    <a:pt x="53" y="262"/>
                    <a:pt x="47" y="259"/>
                    <a:pt x="43" y="255"/>
                  </a:cubicBezTo>
                  <a:cubicBezTo>
                    <a:pt x="15" y="220"/>
                    <a:pt x="0" y="176"/>
                    <a:pt x="0" y="132"/>
                  </a:cubicBezTo>
                  <a:cubicBezTo>
                    <a:pt x="0" y="88"/>
                    <a:pt x="15" y="44"/>
                    <a:pt x="43" y="10"/>
                  </a:cubicBezTo>
                  <a:cubicBezTo>
                    <a:pt x="50" y="1"/>
                    <a:pt x="62" y="0"/>
                    <a:pt x="71" y="7"/>
                  </a:cubicBezTo>
                  <a:cubicBezTo>
                    <a:pt x="79" y="13"/>
                    <a:pt x="81" y="26"/>
                    <a:pt x="74" y="34"/>
                  </a:cubicBezTo>
                  <a:cubicBezTo>
                    <a:pt x="51" y="62"/>
                    <a:pt x="39" y="96"/>
                    <a:pt x="39" y="132"/>
                  </a:cubicBezTo>
                  <a:cubicBezTo>
                    <a:pt x="39" y="168"/>
                    <a:pt x="51" y="202"/>
                    <a:pt x="74" y="230"/>
                  </a:cubicBezTo>
                  <a:cubicBezTo>
                    <a:pt x="81" y="238"/>
                    <a:pt x="79" y="251"/>
                    <a:pt x="71" y="258"/>
                  </a:cubicBezTo>
                  <a:cubicBezTo>
                    <a:pt x="67" y="261"/>
                    <a:pt x="63" y="262"/>
                    <a:pt x="58" y="26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11503" name="Freeform 543"/>
            <p:cNvSpPr>
              <a:spLocks/>
            </p:cNvSpPr>
            <p:nvPr userDrawn="1"/>
          </p:nvSpPr>
          <p:spPr bwMode="auto">
            <a:xfrm>
              <a:off x="33950820" y="-14266085"/>
              <a:ext cx="47625" cy="182563"/>
            </a:xfrm>
            <a:custGeom>
              <a:avLst/>
              <a:gdLst>
                <a:gd name="T0" fmla="*/ 22 w 110"/>
                <a:gd name="T1" fmla="*/ 430 h 430"/>
                <a:gd name="T2" fmla="*/ 10 w 110"/>
                <a:gd name="T3" fmla="*/ 426 h 430"/>
                <a:gd name="T4" fmla="*/ 7 w 110"/>
                <a:gd name="T5" fmla="*/ 398 h 430"/>
                <a:gd name="T6" fmla="*/ 71 w 110"/>
                <a:gd name="T7" fmla="*/ 216 h 430"/>
                <a:gd name="T8" fmla="*/ 7 w 110"/>
                <a:gd name="T9" fmla="*/ 34 h 430"/>
                <a:gd name="T10" fmla="*/ 10 w 110"/>
                <a:gd name="T11" fmla="*/ 6 h 430"/>
                <a:gd name="T12" fmla="*/ 37 w 110"/>
                <a:gd name="T13" fmla="*/ 9 h 430"/>
                <a:gd name="T14" fmla="*/ 110 w 110"/>
                <a:gd name="T15" fmla="*/ 216 h 430"/>
                <a:gd name="T16" fmla="*/ 37 w 110"/>
                <a:gd name="T17" fmla="*/ 423 h 430"/>
                <a:gd name="T18" fmla="*/ 22 w 110"/>
                <a:gd name="T19" fmla="*/ 430 h 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0" h="430">
                  <a:moveTo>
                    <a:pt x="22" y="430"/>
                  </a:moveTo>
                  <a:cubicBezTo>
                    <a:pt x="18" y="430"/>
                    <a:pt x="13" y="429"/>
                    <a:pt x="10" y="426"/>
                  </a:cubicBezTo>
                  <a:cubicBezTo>
                    <a:pt x="1" y="419"/>
                    <a:pt x="0" y="407"/>
                    <a:pt x="7" y="398"/>
                  </a:cubicBezTo>
                  <a:cubicBezTo>
                    <a:pt x="48" y="346"/>
                    <a:pt x="71" y="283"/>
                    <a:pt x="71" y="216"/>
                  </a:cubicBezTo>
                  <a:cubicBezTo>
                    <a:pt x="71" y="149"/>
                    <a:pt x="48" y="86"/>
                    <a:pt x="7" y="34"/>
                  </a:cubicBezTo>
                  <a:cubicBezTo>
                    <a:pt x="0" y="25"/>
                    <a:pt x="1" y="13"/>
                    <a:pt x="10" y="6"/>
                  </a:cubicBezTo>
                  <a:cubicBezTo>
                    <a:pt x="18" y="0"/>
                    <a:pt x="30" y="1"/>
                    <a:pt x="37" y="9"/>
                  </a:cubicBezTo>
                  <a:cubicBezTo>
                    <a:pt x="84" y="68"/>
                    <a:pt x="110" y="141"/>
                    <a:pt x="110" y="216"/>
                  </a:cubicBezTo>
                  <a:cubicBezTo>
                    <a:pt x="110" y="291"/>
                    <a:pt x="84" y="364"/>
                    <a:pt x="37" y="423"/>
                  </a:cubicBezTo>
                  <a:cubicBezTo>
                    <a:pt x="33" y="428"/>
                    <a:pt x="28" y="430"/>
                    <a:pt x="22" y="43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11504" name="Freeform 544"/>
            <p:cNvSpPr>
              <a:spLocks/>
            </p:cNvSpPr>
            <p:nvPr userDrawn="1"/>
          </p:nvSpPr>
          <p:spPr bwMode="auto">
            <a:xfrm>
              <a:off x="33717458" y="-14266085"/>
              <a:ext cx="47625" cy="182563"/>
            </a:xfrm>
            <a:custGeom>
              <a:avLst/>
              <a:gdLst>
                <a:gd name="T0" fmla="*/ 88 w 110"/>
                <a:gd name="T1" fmla="*/ 431 h 431"/>
                <a:gd name="T2" fmla="*/ 73 w 110"/>
                <a:gd name="T3" fmla="*/ 424 h 431"/>
                <a:gd name="T4" fmla="*/ 0 w 110"/>
                <a:gd name="T5" fmla="*/ 217 h 431"/>
                <a:gd name="T6" fmla="*/ 73 w 110"/>
                <a:gd name="T7" fmla="*/ 10 h 431"/>
                <a:gd name="T8" fmla="*/ 101 w 110"/>
                <a:gd name="T9" fmla="*/ 7 h 431"/>
                <a:gd name="T10" fmla="*/ 104 w 110"/>
                <a:gd name="T11" fmla="*/ 35 h 431"/>
                <a:gd name="T12" fmla="*/ 40 w 110"/>
                <a:gd name="T13" fmla="*/ 217 h 431"/>
                <a:gd name="T14" fmla="*/ 104 w 110"/>
                <a:gd name="T15" fmla="*/ 399 h 431"/>
                <a:gd name="T16" fmla="*/ 101 w 110"/>
                <a:gd name="T17" fmla="*/ 427 h 431"/>
                <a:gd name="T18" fmla="*/ 88 w 110"/>
                <a:gd name="T19" fmla="*/ 431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0" h="431">
                  <a:moveTo>
                    <a:pt x="88" y="431"/>
                  </a:moveTo>
                  <a:cubicBezTo>
                    <a:pt x="83" y="431"/>
                    <a:pt x="77" y="429"/>
                    <a:pt x="73" y="424"/>
                  </a:cubicBezTo>
                  <a:cubicBezTo>
                    <a:pt x="26" y="365"/>
                    <a:pt x="0" y="292"/>
                    <a:pt x="0" y="217"/>
                  </a:cubicBezTo>
                  <a:cubicBezTo>
                    <a:pt x="0" y="142"/>
                    <a:pt x="26" y="69"/>
                    <a:pt x="73" y="10"/>
                  </a:cubicBezTo>
                  <a:cubicBezTo>
                    <a:pt x="80" y="2"/>
                    <a:pt x="92" y="0"/>
                    <a:pt x="101" y="7"/>
                  </a:cubicBezTo>
                  <a:cubicBezTo>
                    <a:pt x="109" y="14"/>
                    <a:pt x="110" y="26"/>
                    <a:pt x="104" y="35"/>
                  </a:cubicBezTo>
                  <a:cubicBezTo>
                    <a:pt x="62" y="87"/>
                    <a:pt x="40" y="150"/>
                    <a:pt x="40" y="217"/>
                  </a:cubicBezTo>
                  <a:cubicBezTo>
                    <a:pt x="40" y="284"/>
                    <a:pt x="62" y="347"/>
                    <a:pt x="104" y="399"/>
                  </a:cubicBezTo>
                  <a:cubicBezTo>
                    <a:pt x="110" y="408"/>
                    <a:pt x="109" y="420"/>
                    <a:pt x="101" y="427"/>
                  </a:cubicBezTo>
                  <a:cubicBezTo>
                    <a:pt x="97" y="430"/>
                    <a:pt x="93" y="431"/>
                    <a:pt x="88" y="43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11505" name="Freeform 545"/>
            <p:cNvSpPr>
              <a:spLocks/>
            </p:cNvSpPr>
            <p:nvPr userDrawn="1"/>
          </p:nvSpPr>
          <p:spPr bwMode="auto">
            <a:xfrm>
              <a:off x="33930183" y="-14250210"/>
              <a:ext cx="41275" cy="149225"/>
            </a:xfrm>
            <a:custGeom>
              <a:avLst/>
              <a:gdLst>
                <a:gd name="T0" fmla="*/ 22 w 97"/>
                <a:gd name="T1" fmla="*/ 353 h 353"/>
                <a:gd name="T2" fmla="*/ 10 w 97"/>
                <a:gd name="T3" fmla="*/ 349 h 353"/>
                <a:gd name="T4" fmla="*/ 7 w 97"/>
                <a:gd name="T5" fmla="*/ 321 h 353"/>
                <a:gd name="T6" fmla="*/ 57 w 97"/>
                <a:gd name="T7" fmla="*/ 178 h 353"/>
                <a:gd name="T8" fmla="*/ 7 w 97"/>
                <a:gd name="T9" fmla="*/ 35 h 353"/>
                <a:gd name="T10" fmla="*/ 10 w 97"/>
                <a:gd name="T11" fmla="*/ 7 h 353"/>
                <a:gd name="T12" fmla="*/ 38 w 97"/>
                <a:gd name="T13" fmla="*/ 10 h 353"/>
                <a:gd name="T14" fmla="*/ 97 w 97"/>
                <a:gd name="T15" fmla="*/ 178 h 353"/>
                <a:gd name="T16" fmla="*/ 38 w 97"/>
                <a:gd name="T17" fmla="*/ 346 h 353"/>
                <a:gd name="T18" fmla="*/ 22 w 97"/>
                <a:gd name="T19" fmla="*/ 353 h 3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7" h="353">
                  <a:moveTo>
                    <a:pt x="22" y="353"/>
                  </a:moveTo>
                  <a:cubicBezTo>
                    <a:pt x="18" y="353"/>
                    <a:pt x="14" y="352"/>
                    <a:pt x="10" y="349"/>
                  </a:cubicBezTo>
                  <a:cubicBezTo>
                    <a:pt x="2" y="342"/>
                    <a:pt x="0" y="330"/>
                    <a:pt x="7" y="321"/>
                  </a:cubicBezTo>
                  <a:cubicBezTo>
                    <a:pt x="40" y="280"/>
                    <a:pt x="57" y="231"/>
                    <a:pt x="57" y="178"/>
                  </a:cubicBezTo>
                  <a:cubicBezTo>
                    <a:pt x="57" y="125"/>
                    <a:pt x="40" y="76"/>
                    <a:pt x="7" y="35"/>
                  </a:cubicBezTo>
                  <a:cubicBezTo>
                    <a:pt x="0" y="26"/>
                    <a:pt x="2" y="14"/>
                    <a:pt x="10" y="7"/>
                  </a:cubicBezTo>
                  <a:cubicBezTo>
                    <a:pt x="18" y="0"/>
                    <a:pt x="31" y="2"/>
                    <a:pt x="38" y="10"/>
                  </a:cubicBezTo>
                  <a:cubicBezTo>
                    <a:pt x="76" y="58"/>
                    <a:pt x="97" y="117"/>
                    <a:pt x="97" y="178"/>
                  </a:cubicBezTo>
                  <a:cubicBezTo>
                    <a:pt x="97" y="239"/>
                    <a:pt x="76" y="299"/>
                    <a:pt x="38" y="346"/>
                  </a:cubicBezTo>
                  <a:cubicBezTo>
                    <a:pt x="34" y="351"/>
                    <a:pt x="28" y="353"/>
                    <a:pt x="22" y="35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11506" name="Freeform 546"/>
            <p:cNvSpPr>
              <a:spLocks/>
            </p:cNvSpPr>
            <p:nvPr userDrawn="1"/>
          </p:nvSpPr>
          <p:spPr bwMode="auto">
            <a:xfrm>
              <a:off x="33744445" y="-14250210"/>
              <a:ext cx="41275" cy="149225"/>
            </a:xfrm>
            <a:custGeom>
              <a:avLst/>
              <a:gdLst>
                <a:gd name="T0" fmla="*/ 75 w 97"/>
                <a:gd name="T1" fmla="*/ 353 h 353"/>
                <a:gd name="T2" fmla="*/ 59 w 97"/>
                <a:gd name="T3" fmla="*/ 346 h 353"/>
                <a:gd name="T4" fmla="*/ 0 w 97"/>
                <a:gd name="T5" fmla="*/ 178 h 353"/>
                <a:gd name="T6" fmla="*/ 59 w 97"/>
                <a:gd name="T7" fmla="*/ 10 h 353"/>
                <a:gd name="T8" fmla="*/ 87 w 97"/>
                <a:gd name="T9" fmla="*/ 7 h 353"/>
                <a:gd name="T10" fmla="*/ 90 w 97"/>
                <a:gd name="T11" fmla="*/ 35 h 353"/>
                <a:gd name="T12" fmla="*/ 40 w 97"/>
                <a:gd name="T13" fmla="*/ 178 h 353"/>
                <a:gd name="T14" fmla="*/ 90 w 97"/>
                <a:gd name="T15" fmla="*/ 321 h 353"/>
                <a:gd name="T16" fmla="*/ 87 w 97"/>
                <a:gd name="T17" fmla="*/ 349 h 353"/>
                <a:gd name="T18" fmla="*/ 75 w 97"/>
                <a:gd name="T19" fmla="*/ 353 h 3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7" h="353">
                  <a:moveTo>
                    <a:pt x="75" y="353"/>
                  </a:moveTo>
                  <a:cubicBezTo>
                    <a:pt x="69" y="353"/>
                    <a:pt x="63" y="351"/>
                    <a:pt x="59" y="346"/>
                  </a:cubicBezTo>
                  <a:cubicBezTo>
                    <a:pt x="21" y="299"/>
                    <a:pt x="0" y="239"/>
                    <a:pt x="0" y="178"/>
                  </a:cubicBezTo>
                  <a:cubicBezTo>
                    <a:pt x="0" y="117"/>
                    <a:pt x="21" y="58"/>
                    <a:pt x="59" y="10"/>
                  </a:cubicBezTo>
                  <a:cubicBezTo>
                    <a:pt x="66" y="2"/>
                    <a:pt x="79" y="0"/>
                    <a:pt x="87" y="7"/>
                  </a:cubicBezTo>
                  <a:cubicBezTo>
                    <a:pt x="96" y="14"/>
                    <a:pt x="97" y="26"/>
                    <a:pt x="90" y="35"/>
                  </a:cubicBezTo>
                  <a:cubicBezTo>
                    <a:pt x="57" y="76"/>
                    <a:pt x="40" y="125"/>
                    <a:pt x="40" y="178"/>
                  </a:cubicBezTo>
                  <a:cubicBezTo>
                    <a:pt x="40" y="231"/>
                    <a:pt x="57" y="280"/>
                    <a:pt x="90" y="321"/>
                  </a:cubicBezTo>
                  <a:cubicBezTo>
                    <a:pt x="97" y="330"/>
                    <a:pt x="96" y="342"/>
                    <a:pt x="87" y="349"/>
                  </a:cubicBezTo>
                  <a:cubicBezTo>
                    <a:pt x="83" y="352"/>
                    <a:pt x="79" y="353"/>
                    <a:pt x="75" y="35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grpSp>
      <p:grpSp>
        <p:nvGrpSpPr>
          <p:cNvPr id="11507" name="Group 11506"/>
          <p:cNvGrpSpPr/>
          <p:nvPr userDrawn="1"/>
        </p:nvGrpSpPr>
        <p:grpSpPr>
          <a:xfrm>
            <a:off x="6473002" y="3798210"/>
            <a:ext cx="921552" cy="924738"/>
            <a:chOff x="33609508" y="-14345460"/>
            <a:chExt cx="496887" cy="498475"/>
          </a:xfrm>
        </p:grpSpPr>
        <p:sp>
          <p:nvSpPr>
            <p:cNvPr id="11508" name="Oval 539"/>
            <p:cNvSpPr>
              <a:spLocks noChangeArrowheads="1"/>
            </p:cNvSpPr>
            <p:nvPr userDrawn="1"/>
          </p:nvSpPr>
          <p:spPr bwMode="auto">
            <a:xfrm>
              <a:off x="33609508" y="-14345460"/>
              <a:ext cx="496887" cy="498475"/>
            </a:xfrm>
            <a:prstGeom prst="ellipse">
              <a:avLst/>
            </a:prstGeom>
            <a:solidFill>
              <a:schemeClr val="accent4"/>
            </a:solidFill>
            <a:ln>
              <a:noFill/>
            </a:ln>
          </p:spPr>
          <p:txBody>
            <a:bodyPr vert="horz" wrap="square" lIns="91440" tIns="45720" rIns="91440" bIns="45720" numCol="1" anchor="t" anchorCtr="0" compatLnSpc="1">
              <a:prstTxWarp prst="textNoShape">
                <a:avLst/>
              </a:prstTxWarp>
            </a:bodyPr>
            <a:lstStyle/>
            <a:p>
              <a:endParaRPr lang="en-US" sz="1799"/>
            </a:p>
          </p:txBody>
        </p:sp>
        <p:sp>
          <p:nvSpPr>
            <p:cNvPr id="11509" name="Freeform 540"/>
            <p:cNvSpPr>
              <a:spLocks noEditPoints="1"/>
            </p:cNvSpPr>
            <p:nvPr userDrawn="1"/>
          </p:nvSpPr>
          <p:spPr bwMode="auto">
            <a:xfrm>
              <a:off x="33798420" y="-14194647"/>
              <a:ext cx="123825" cy="295275"/>
            </a:xfrm>
            <a:custGeom>
              <a:avLst/>
              <a:gdLst>
                <a:gd name="T0" fmla="*/ 250 w 293"/>
                <a:gd name="T1" fmla="*/ 471 h 699"/>
                <a:gd name="T2" fmla="*/ 224 w 293"/>
                <a:gd name="T3" fmla="*/ 339 h 699"/>
                <a:gd name="T4" fmla="*/ 170 w 293"/>
                <a:gd name="T5" fmla="*/ 67 h 699"/>
                <a:gd name="T6" fmla="*/ 210 w 293"/>
                <a:gd name="T7" fmla="*/ 104 h 699"/>
                <a:gd name="T8" fmla="*/ 239 w 293"/>
                <a:gd name="T9" fmla="*/ 104 h 699"/>
                <a:gd name="T10" fmla="*/ 225 w 293"/>
                <a:gd name="T11" fmla="*/ 1 h 699"/>
                <a:gd name="T12" fmla="*/ 210 w 293"/>
                <a:gd name="T13" fmla="*/ 38 h 699"/>
                <a:gd name="T14" fmla="*/ 159 w 293"/>
                <a:gd name="T15" fmla="*/ 11 h 699"/>
                <a:gd name="T16" fmla="*/ 133 w 293"/>
                <a:gd name="T17" fmla="*/ 11 h 699"/>
                <a:gd name="T18" fmla="*/ 116 w 293"/>
                <a:gd name="T19" fmla="*/ 38 h 699"/>
                <a:gd name="T20" fmla="*/ 102 w 293"/>
                <a:gd name="T21" fmla="*/ 1 h 699"/>
                <a:gd name="T22" fmla="*/ 87 w 293"/>
                <a:gd name="T23" fmla="*/ 38 h 699"/>
                <a:gd name="T24" fmla="*/ 69 w 293"/>
                <a:gd name="T25" fmla="*/ 15 h 699"/>
                <a:gd name="T26" fmla="*/ 40 w 293"/>
                <a:gd name="T27" fmla="*/ 15 h 699"/>
                <a:gd name="T28" fmla="*/ 54 w 293"/>
                <a:gd name="T29" fmla="*/ 119 h 699"/>
                <a:gd name="T30" fmla="*/ 69 w 293"/>
                <a:gd name="T31" fmla="*/ 67 h 699"/>
                <a:gd name="T32" fmla="*/ 87 w 293"/>
                <a:gd name="T33" fmla="*/ 104 h 699"/>
                <a:gd name="T34" fmla="*/ 113 w 293"/>
                <a:gd name="T35" fmla="*/ 113 h 699"/>
                <a:gd name="T36" fmla="*/ 12 w 293"/>
                <a:gd name="T37" fmla="*/ 698 h 699"/>
                <a:gd name="T38" fmla="*/ 32 w 293"/>
                <a:gd name="T39" fmla="*/ 663 h 699"/>
                <a:gd name="T40" fmla="*/ 265 w 293"/>
                <a:gd name="T41" fmla="*/ 687 h 699"/>
                <a:gd name="T42" fmla="*/ 281 w 293"/>
                <a:gd name="T43" fmla="*/ 698 h 699"/>
                <a:gd name="T44" fmla="*/ 92 w 293"/>
                <a:gd name="T45" fmla="*/ 357 h 699"/>
                <a:gd name="T46" fmla="*/ 72 w 293"/>
                <a:gd name="T47" fmla="*/ 457 h 699"/>
                <a:gd name="T48" fmla="*/ 181 w 293"/>
                <a:gd name="T49" fmla="*/ 259 h 699"/>
                <a:gd name="T50" fmla="*/ 141 w 293"/>
                <a:gd name="T51" fmla="*/ 259 h 699"/>
                <a:gd name="T52" fmla="*/ 117 w 293"/>
                <a:gd name="T53" fmla="*/ 233 h 699"/>
                <a:gd name="T54" fmla="*/ 155 w 293"/>
                <a:gd name="T55" fmla="*/ 233 h 699"/>
                <a:gd name="T56" fmla="*/ 152 w 293"/>
                <a:gd name="T57" fmla="*/ 195 h 699"/>
                <a:gd name="T58" fmla="*/ 172 w 293"/>
                <a:gd name="T59" fmla="*/ 212 h 699"/>
                <a:gd name="T60" fmla="*/ 129 w 293"/>
                <a:gd name="T61" fmla="*/ 169 h 699"/>
                <a:gd name="T62" fmla="*/ 163 w 293"/>
                <a:gd name="T63" fmla="*/ 169 h 699"/>
                <a:gd name="T64" fmla="*/ 110 w 293"/>
                <a:gd name="T65" fmla="*/ 267 h 699"/>
                <a:gd name="T66" fmla="*/ 99 w 293"/>
                <a:gd name="T67" fmla="*/ 324 h 699"/>
                <a:gd name="T68" fmla="*/ 125 w 293"/>
                <a:gd name="T69" fmla="*/ 350 h 699"/>
                <a:gd name="T70" fmla="*/ 215 w 293"/>
                <a:gd name="T71" fmla="*/ 433 h 699"/>
                <a:gd name="T72" fmla="*/ 116 w 293"/>
                <a:gd name="T73" fmla="*/ 67 h 699"/>
                <a:gd name="T74" fmla="*/ 116 w 293"/>
                <a:gd name="T75" fmla="*/ 98 h 699"/>
                <a:gd name="T76" fmla="*/ 37 w 293"/>
                <a:gd name="T77" fmla="*/ 637 h 699"/>
                <a:gd name="T78" fmla="*/ 236 w 293"/>
                <a:gd name="T79" fmla="*/ 637 h 699"/>
                <a:gd name="T80" fmla="*/ 99 w 293"/>
                <a:gd name="T81" fmla="*/ 483 h 699"/>
                <a:gd name="T82" fmla="*/ 251 w 293"/>
                <a:gd name="T83" fmla="*/ 615 h 6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93" h="699">
                  <a:moveTo>
                    <a:pt x="291" y="682"/>
                  </a:moveTo>
                  <a:cubicBezTo>
                    <a:pt x="250" y="471"/>
                    <a:pt x="250" y="471"/>
                    <a:pt x="250" y="471"/>
                  </a:cubicBezTo>
                  <a:cubicBezTo>
                    <a:pt x="250" y="469"/>
                    <a:pt x="250" y="466"/>
                    <a:pt x="248" y="464"/>
                  </a:cubicBezTo>
                  <a:cubicBezTo>
                    <a:pt x="224" y="339"/>
                    <a:pt x="224" y="339"/>
                    <a:pt x="224" y="339"/>
                  </a:cubicBezTo>
                  <a:cubicBezTo>
                    <a:pt x="224" y="336"/>
                    <a:pt x="224" y="333"/>
                    <a:pt x="222" y="331"/>
                  </a:cubicBezTo>
                  <a:cubicBezTo>
                    <a:pt x="170" y="67"/>
                    <a:pt x="170" y="67"/>
                    <a:pt x="170" y="67"/>
                  </a:cubicBezTo>
                  <a:cubicBezTo>
                    <a:pt x="210" y="67"/>
                    <a:pt x="210" y="67"/>
                    <a:pt x="210" y="67"/>
                  </a:cubicBezTo>
                  <a:cubicBezTo>
                    <a:pt x="210" y="104"/>
                    <a:pt x="210" y="104"/>
                    <a:pt x="210" y="104"/>
                  </a:cubicBezTo>
                  <a:cubicBezTo>
                    <a:pt x="210" y="112"/>
                    <a:pt x="217" y="119"/>
                    <a:pt x="225" y="119"/>
                  </a:cubicBezTo>
                  <a:cubicBezTo>
                    <a:pt x="233" y="119"/>
                    <a:pt x="239" y="112"/>
                    <a:pt x="239" y="104"/>
                  </a:cubicBezTo>
                  <a:cubicBezTo>
                    <a:pt x="239" y="15"/>
                    <a:pt x="239" y="15"/>
                    <a:pt x="239" y="15"/>
                  </a:cubicBezTo>
                  <a:cubicBezTo>
                    <a:pt x="239" y="7"/>
                    <a:pt x="233" y="1"/>
                    <a:pt x="225" y="1"/>
                  </a:cubicBezTo>
                  <a:cubicBezTo>
                    <a:pt x="217" y="1"/>
                    <a:pt x="210" y="7"/>
                    <a:pt x="210" y="15"/>
                  </a:cubicBezTo>
                  <a:cubicBezTo>
                    <a:pt x="210" y="38"/>
                    <a:pt x="210" y="38"/>
                    <a:pt x="210" y="38"/>
                  </a:cubicBezTo>
                  <a:cubicBezTo>
                    <a:pt x="165" y="38"/>
                    <a:pt x="165" y="38"/>
                    <a:pt x="165" y="38"/>
                  </a:cubicBezTo>
                  <a:cubicBezTo>
                    <a:pt x="159" y="11"/>
                    <a:pt x="159" y="11"/>
                    <a:pt x="159" y="11"/>
                  </a:cubicBezTo>
                  <a:cubicBezTo>
                    <a:pt x="158" y="5"/>
                    <a:pt x="153" y="0"/>
                    <a:pt x="146" y="0"/>
                  </a:cubicBezTo>
                  <a:cubicBezTo>
                    <a:pt x="140" y="0"/>
                    <a:pt x="134" y="5"/>
                    <a:pt x="133" y="11"/>
                  </a:cubicBezTo>
                  <a:cubicBezTo>
                    <a:pt x="128" y="38"/>
                    <a:pt x="128" y="38"/>
                    <a:pt x="128" y="38"/>
                  </a:cubicBezTo>
                  <a:cubicBezTo>
                    <a:pt x="116" y="38"/>
                    <a:pt x="116" y="38"/>
                    <a:pt x="116" y="38"/>
                  </a:cubicBezTo>
                  <a:cubicBezTo>
                    <a:pt x="116" y="15"/>
                    <a:pt x="116" y="15"/>
                    <a:pt x="116" y="15"/>
                  </a:cubicBezTo>
                  <a:cubicBezTo>
                    <a:pt x="116" y="7"/>
                    <a:pt x="110" y="1"/>
                    <a:pt x="102" y="1"/>
                  </a:cubicBezTo>
                  <a:cubicBezTo>
                    <a:pt x="94" y="1"/>
                    <a:pt x="87" y="7"/>
                    <a:pt x="87" y="15"/>
                  </a:cubicBezTo>
                  <a:cubicBezTo>
                    <a:pt x="87" y="38"/>
                    <a:pt x="87" y="38"/>
                    <a:pt x="87" y="38"/>
                  </a:cubicBezTo>
                  <a:cubicBezTo>
                    <a:pt x="69" y="38"/>
                    <a:pt x="69" y="38"/>
                    <a:pt x="69" y="38"/>
                  </a:cubicBezTo>
                  <a:cubicBezTo>
                    <a:pt x="69" y="15"/>
                    <a:pt x="69" y="15"/>
                    <a:pt x="69" y="15"/>
                  </a:cubicBezTo>
                  <a:cubicBezTo>
                    <a:pt x="69" y="7"/>
                    <a:pt x="62" y="1"/>
                    <a:pt x="54" y="1"/>
                  </a:cubicBezTo>
                  <a:cubicBezTo>
                    <a:pt x="46" y="1"/>
                    <a:pt x="40" y="7"/>
                    <a:pt x="40" y="15"/>
                  </a:cubicBezTo>
                  <a:cubicBezTo>
                    <a:pt x="40" y="104"/>
                    <a:pt x="40" y="104"/>
                    <a:pt x="40" y="104"/>
                  </a:cubicBezTo>
                  <a:cubicBezTo>
                    <a:pt x="40" y="112"/>
                    <a:pt x="46" y="119"/>
                    <a:pt x="54" y="119"/>
                  </a:cubicBezTo>
                  <a:cubicBezTo>
                    <a:pt x="62" y="119"/>
                    <a:pt x="69" y="112"/>
                    <a:pt x="69" y="104"/>
                  </a:cubicBezTo>
                  <a:cubicBezTo>
                    <a:pt x="69" y="67"/>
                    <a:pt x="69" y="67"/>
                    <a:pt x="69" y="67"/>
                  </a:cubicBezTo>
                  <a:cubicBezTo>
                    <a:pt x="87" y="67"/>
                    <a:pt x="87" y="67"/>
                    <a:pt x="87" y="67"/>
                  </a:cubicBezTo>
                  <a:cubicBezTo>
                    <a:pt x="87" y="104"/>
                    <a:pt x="87" y="104"/>
                    <a:pt x="87" y="104"/>
                  </a:cubicBezTo>
                  <a:cubicBezTo>
                    <a:pt x="87" y="112"/>
                    <a:pt x="94" y="119"/>
                    <a:pt x="102" y="119"/>
                  </a:cubicBezTo>
                  <a:cubicBezTo>
                    <a:pt x="106" y="119"/>
                    <a:pt x="111" y="117"/>
                    <a:pt x="113" y="113"/>
                  </a:cubicBezTo>
                  <a:cubicBezTo>
                    <a:pt x="1" y="682"/>
                    <a:pt x="1" y="682"/>
                    <a:pt x="1" y="682"/>
                  </a:cubicBezTo>
                  <a:cubicBezTo>
                    <a:pt x="0" y="689"/>
                    <a:pt x="4" y="696"/>
                    <a:pt x="12" y="698"/>
                  </a:cubicBezTo>
                  <a:cubicBezTo>
                    <a:pt x="19" y="699"/>
                    <a:pt x="26" y="694"/>
                    <a:pt x="27" y="687"/>
                  </a:cubicBezTo>
                  <a:cubicBezTo>
                    <a:pt x="32" y="663"/>
                    <a:pt x="32" y="663"/>
                    <a:pt x="32" y="663"/>
                  </a:cubicBezTo>
                  <a:cubicBezTo>
                    <a:pt x="261" y="663"/>
                    <a:pt x="261" y="663"/>
                    <a:pt x="261" y="663"/>
                  </a:cubicBezTo>
                  <a:cubicBezTo>
                    <a:pt x="265" y="687"/>
                    <a:pt x="265" y="687"/>
                    <a:pt x="265" y="687"/>
                  </a:cubicBezTo>
                  <a:cubicBezTo>
                    <a:pt x="267" y="693"/>
                    <a:pt x="272" y="698"/>
                    <a:pt x="278" y="698"/>
                  </a:cubicBezTo>
                  <a:cubicBezTo>
                    <a:pt x="279" y="698"/>
                    <a:pt x="280" y="698"/>
                    <a:pt x="281" y="698"/>
                  </a:cubicBezTo>
                  <a:cubicBezTo>
                    <a:pt x="288" y="696"/>
                    <a:pt x="293" y="689"/>
                    <a:pt x="291" y="682"/>
                  </a:cubicBezTo>
                  <a:close/>
                  <a:moveTo>
                    <a:pt x="92" y="357"/>
                  </a:moveTo>
                  <a:cubicBezTo>
                    <a:pt x="202" y="457"/>
                    <a:pt x="202" y="457"/>
                    <a:pt x="202" y="457"/>
                  </a:cubicBezTo>
                  <a:cubicBezTo>
                    <a:pt x="72" y="457"/>
                    <a:pt x="72" y="457"/>
                    <a:pt x="72" y="457"/>
                  </a:cubicBezTo>
                  <a:lnTo>
                    <a:pt x="92" y="357"/>
                  </a:lnTo>
                  <a:close/>
                  <a:moveTo>
                    <a:pt x="181" y="259"/>
                  </a:moveTo>
                  <a:cubicBezTo>
                    <a:pt x="189" y="301"/>
                    <a:pt x="189" y="301"/>
                    <a:pt x="189" y="301"/>
                  </a:cubicBezTo>
                  <a:cubicBezTo>
                    <a:pt x="141" y="259"/>
                    <a:pt x="141" y="259"/>
                    <a:pt x="141" y="259"/>
                  </a:cubicBezTo>
                  <a:lnTo>
                    <a:pt x="181" y="259"/>
                  </a:lnTo>
                  <a:close/>
                  <a:moveTo>
                    <a:pt x="117" y="233"/>
                  </a:moveTo>
                  <a:cubicBezTo>
                    <a:pt x="122" y="205"/>
                    <a:pt x="122" y="205"/>
                    <a:pt x="122" y="205"/>
                  </a:cubicBezTo>
                  <a:cubicBezTo>
                    <a:pt x="155" y="233"/>
                    <a:pt x="155" y="233"/>
                    <a:pt x="155" y="233"/>
                  </a:cubicBezTo>
                  <a:lnTo>
                    <a:pt x="117" y="233"/>
                  </a:lnTo>
                  <a:close/>
                  <a:moveTo>
                    <a:pt x="152" y="195"/>
                  </a:moveTo>
                  <a:cubicBezTo>
                    <a:pt x="169" y="195"/>
                    <a:pt x="169" y="195"/>
                    <a:pt x="169" y="195"/>
                  </a:cubicBezTo>
                  <a:cubicBezTo>
                    <a:pt x="172" y="212"/>
                    <a:pt x="172" y="212"/>
                    <a:pt x="172" y="212"/>
                  </a:cubicBezTo>
                  <a:lnTo>
                    <a:pt x="152" y="195"/>
                  </a:lnTo>
                  <a:close/>
                  <a:moveTo>
                    <a:pt x="129" y="169"/>
                  </a:moveTo>
                  <a:cubicBezTo>
                    <a:pt x="146" y="82"/>
                    <a:pt x="146" y="82"/>
                    <a:pt x="146" y="82"/>
                  </a:cubicBezTo>
                  <a:cubicBezTo>
                    <a:pt x="163" y="169"/>
                    <a:pt x="163" y="169"/>
                    <a:pt x="163" y="169"/>
                  </a:cubicBezTo>
                  <a:lnTo>
                    <a:pt x="129" y="169"/>
                  </a:lnTo>
                  <a:close/>
                  <a:moveTo>
                    <a:pt x="110" y="267"/>
                  </a:moveTo>
                  <a:cubicBezTo>
                    <a:pt x="175" y="324"/>
                    <a:pt x="175" y="324"/>
                    <a:pt x="175" y="324"/>
                  </a:cubicBezTo>
                  <a:cubicBezTo>
                    <a:pt x="99" y="324"/>
                    <a:pt x="99" y="324"/>
                    <a:pt x="99" y="324"/>
                  </a:cubicBezTo>
                  <a:lnTo>
                    <a:pt x="110" y="267"/>
                  </a:lnTo>
                  <a:close/>
                  <a:moveTo>
                    <a:pt x="125" y="350"/>
                  </a:moveTo>
                  <a:cubicBezTo>
                    <a:pt x="199" y="350"/>
                    <a:pt x="199" y="350"/>
                    <a:pt x="199" y="350"/>
                  </a:cubicBezTo>
                  <a:cubicBezTo>
                    <a:pt x="215" y="433"/>
                    <a:pt x="215" y="433"/>
                    <a:pt x="215" y="433"/>
                  </a:cubicBezTo>
                  <a:lnTo>
                    <a:pt x="125" y="350"/>
                  </a:lnTo>
                  <a:close/>
                  <a:moveTo>
                    <a:pt x="116" y="67"/>
                  </a:moveTo>
                  <a:cubicBezTo>
                    <a:pt x="122" y="67"/>
                    <a:pt x="122" y="67"/>
                    <a:pt x="122" y="67"/>
                  </a:cubicBezTo>
                  <a:cubicBezTo>
                    <a:pt x="116" y="98"/>
                    <a:pt x="116" y="98"/>
                    <a:pt x="116" y="98"/>
                  </a:cubicBezTo>
                  <a:lnTo>
                    <a:pt x="116" y="67"/>
                  </a:lnTo>
                  <a:close/>
                  <a:moveTo>
                    <a:pt x="37" y="637"/>
                  </a:moveTo>
                  <a:cubicBezTo>
                    <a:pt x="66" y="490"/>
                    <a:pt x="66" y="490"/>
                    <a:pt x="66" y="490"/>
                  </a:cubicBezTo>
                  <a:cubicBezTo>
                    <a:pt x="236" y="637"/>
                    <a:pt x="236" y="637"/>
                    <a:pt x="236" y="637"/>
                  </a:cubicBezTo>
                  <a:lnTo>
                    <a:pt x="37" y="637"/>
                  </a:lnTo>
                  <a:close/>
                  <a:moveTo>
                    <a:pt x="99" y="483"/>
                  </a:moveTo>
                  <a:cubicBezTo>
                    <a:pt x="225" y="483"/>
                    <a:pt x="225" y="483"/>
                    <a:pt x="225" y="483"/>
                  </a:cubicBezTo>
                  <a:cubicBezTo>
                    <a:pt x="251" y="615"/>
                    <a:pt x="251" y="615"/>
                    <a:pt x="251" y="615"/>
                  </a:cubicBezTo>
                  <a:lnTo>
                    <a:pt x="99" y="48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11510" name="Freeform 541"/>
            <p:cNvSpPr>
              <a:spLocks/>
            </p:cNvSpPr>
            <p:nvPr userDrawn="1"/>
          </p:nvSpPr>
          <p:spPr bwMode="auto">
            <a:xfrm>
              <a:off x="33907958" y="-14229572"/>
              <a:ext cx="33337" cy="109538"/>
            </a:xfrm>
            <a:custGeom>
              <a:avLst/>
              <a:gdLst>
                <a:gd name="T0" fmla="*/ 22 w 80"/>
                <a:gd name="T1" fmla="*/ 262 h 262"/>
                <a:gd name="T2" fmla="*/ 9 w 80"/>
                <a:gd name="T3" fmla="*/ 258 h 262"/>
                <a:gd name="T4" fmla="*/ 6 w 80"/>
                <a:gd name="T5" fmla="*/ 230 h 262"/>
                <a:gd name="T6" fmla="*/ 41 w 80"/>
                <a:gd name="T7" fmla="*/ 132 h 262"/>
                <a:gd name="T8" fmla="*/ 6 w 80"/>
                <a:gd name="T9" fmla="*/ 34 h 262"/>
                <a:gd name="T10" fmla="*/ 9 w 80"/>
                <a:gd name="T11" fmla="*/ 7 h 262"/>
                <a:gd name="T12" fmla="*/ 37 w 80"/>
                <a:gd name="T13" fmla="*/ 10 h 262"/>
                <a:gd name="T14" fmla="*/ 80 w 80"/>
                <a:gd name="T15" fmla="*/ 132 h 262"/>
                <a:gd name="T16" fmla="*/ 37 w 80"/>
                <a:gd name="T17" fmla="*/ 255 h 262"/>
                <a:gd name="T18" fmla="*/ 22 w 80"/>
                <a:gd name="T19" fmla="*/ 262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0" h="262">
                  <a:moveTo>
                    <a:pt x="22" y="262"/>
                  </a:moveTo>
                  <a:cubicBezTo>
                    <a:pt x="17" y="262"/>
                    <a:pt x="13" y="261"/>
                    <a:pt x="9" y="258"/>
                  </a:cubicBezTo>
                  <a:cubicBezTo>
                    <a:pt x="1" y="251"/>
                    <a:pt x="0" y="238"/>
                    <a:pt x="6" y="230"/>
                  </a:cubicBezTo>
                  <a:cubicBezTo>
                    <a:pt x="29" y="202"/>
                    <a:pt x="41" y="168"/>
                    <a:pt x="41" y="132"/>
                  </a:cubicBezTo>
                  <a:cubicBezTo>
                    <a:pt x="41" y="96"/>
                    <a:pt x="29" y="62"/>
                    <a:pt x="6" y="34"/>
                  </a:cubicBezTo>
                  <a:cubicBezTo>
                    <a:pt x="0" y="26"/>
                    <a:pt x="1" y="13"/>
                    <a:pt x="9" y="7"/>
                  </a:cubicBezTo>
                  <a:cubicBezTo>
                    <a:pt x="18" y="0"/>
                    <a:pt x="30" y="1"/>
                    <a:pt x="37" y="10"/>
                  </a:cubicBezTo>
                  <a:cubicBezTo>
                    <a:pt x="65" y="44"/>
                    <a:pt x="80" y="88"/>
                    <a:pt x="80" y="132"/>
                  </a:cubicBezTo>
                  <a:cubicBezTo>
                    <a:pt x="80" y="176"/>
                    <a:pt x="65" y="220"/>
                    <a:pt x="37" y="255"/>
                  </a:cubicBezTo>
                  <a:cubicBezTo>
                    <a:pt x="33" y="259"/>
                    <a:pt x="27" y="262"/>
                    <a:pt x="22" y="26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11511" name="Freeform 542"/>
            <p:cNvSpPr>
              <a:spLocks/>
            </p:cNvSpPr>
            <p:nvPr userDrawn="1"/>
          </p:nvSpPr>
          <p:spPr bwMode="auto">
            <a:xfrm>
              <a:off x="33774608" y="-14229572"/>
              <a:ext cx="34925" cy="109538"/>
            </a:xfrm>
            <a:custGeom>
              <a:avLst/>
              <a:gdLst>
                <a:gd name="T0" fmla="*/ 58 w 81"/>
                <a:gd name="T1" fmla="*/ 262 h 262"/>
                <a:gd name="T2" fmla="*/ 43 w 81"/>
                <a:gd name="T3" fmla="*/ 255 h 262"/>
                <a:gd name="T4" fmla="*/ 0 w 81"/>
                <a:gd name="T5" fmla="*/ 132 h 262"/>
                <a:gd name="T6" fmla="*/ 43 w 81"/>
                <a:gd name="T7" fmla="*/ 10 h 262"/>
                <a:gd name="T8" fmla="*/ 71 w 81"/>
                <a:gd name="T9" fmla="*/ 7 h 262"/>
                <a:gd name="T10" fmla="*/ 74 w 81"/>
                <a:gd name="T11" fmla="*/ 34 h 262"/>
                <a:gd name="T12" fmla="*/ 39 w 81"/>
                <a:gd name="T13" fmla="*/ 132 h 262"/>
                <a:gd name="T14" fmla="*/ 74 w 81"/>
                <a:gd name="T15" fmla="*/ 230 h 262"/>
                <a:gd name="T16" fmla="*/ 71 w 81"/>
                <a:gd name="T17" fmla="*/ 258 h 262"/>
                <a:gd name="T18" fmla="*/ 58 w 81"/>
                <a:gd name="T19" fmla="*/ 262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1" h="262">
                  <a:moveTo>
                    <a:pt x="58" y="262"/>
                  </a:moveTo>
                  <a:cubicBezTo>
                    <a:pt x="53" y="262"/>
                    <a:pt x="47" y="259"/>
                    <a:pt x="43" y="255"/>
                  </a:cubicBezTo>
                  <a:cubicBezTo>
                    <a:pt x="15" y="220"/>
                    <a:pt x="0" y="176"/>
                    <a:pt x="0" y="132"/>
                  </a:cubicBezTo>
                  <a:cubicBezTo>
                    <a:pt x="0" y="88"/>
                    <a:pt x="15" y="44"/>
                    <a:pt x="43" y="10"/>
                  </a:cubicBezTo>
                  <a:cubicBezTo>
                    <a:pt x="50" y="1"/>
                    <a:pt x="62" y="0"/>
                    <a:pt x="71" y="7"/>
                  </a:cubicBezTo>
                  <a:cubicBezTo>
                    <a:pt x="79" y="13"/>
                    <a:pt x="81" y="26"/>
                    <a:pt x="74" y="34"/>
                  </a:cubicBezTo>
                  <a:cubicBezTo>
                    <a:pt x="51" y="62"/>
                    <a:pt x="39" y="96"/>
                    <a:pt x="39" y="132"/>
                  </a:cubicBezTo>
                  <a:cubicBezTo>
                    <a:pt x="39" y="168"/>
                    <a:pt x="51" y="202"/>
                    <a:pt x="74" y="230"/>
                  </a:cubicBezTo>
                  <a:cubicBezTo>
                    <a:pt x="81" y="238"/>
                    <a:pt x="79" y="251"/>
                    <a:pt x="71" y="258"/>
                  </a:cubicBezTo>
                  <a:cubicBezTo>
                    <a:pt x="67" y="261"/>
                    <a:pt x="63" y="262"/>
                    <a:pt x="58" y="26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11512" name="Freeform 543"/>
            <p:cNvSpPr>
              <a:spLocks/>
            </p:cNvSpPr>
            <p:nvPr userDrawn="1"/>
          </p:nvSpPr>
          <p:spPr bwMode="auto">
            <a:xfrm>
              <a:off x="33950820" y="-14266085"/>
              <a:ext cx="47625" cy="182563"/>
            </a:xfrm>
            <a:custGeom>
              <a:avLst/>
              <a:gdLst>
                <a:gd name="T0" fmla="*/ 22 w 110"/>
                <a:gd name="T1" fmla="*/ 430 h 430"/>
                <a:gd name="T2" fmla="*/ 10 w 110"/>
                <a:gd name="T3" fmla="*/ 426 h 430"/>
                <a:gd name="T4" fmla="*/ 7 w 110"/>
                <a:gd name="T5" fmla="*/ 398 h 430"/>
                <a:gd name="T6" fmla="*/ 71 w 110"/>
                <a:gd name="T7" fmla="*/ 216 h 430"/>
                <a:gd name="T8" fmla="*/ 7 w 110"/>
                <a:gd name="T9" fmla="*/ 34 h 430"/>
                <a:gd name="T10" fmla="*/ 10 w 110"/>
                <a:gd name="T11" fmla="*/ 6 h 430"/>
                <a:gd name="T12" fmla="*/ 37 w 110"/>
                <a:gd name="T13" fmla="*/ 9 h 430"/>
                <a:gd name="T14" fmla="*/ 110 w 110"/>
                <a:gd name="T15" fmla="*/ 216 h 430"/>
                <a:gd name="T16" fmla="*/ 37 w 110"/>
                <a:gd name="T17" fmla="*/ 423 h 430"/>
                <a:gd name="T18" fmla="*/ 22 w 110"/>
                <a:gd name="T19" fmla="*/ 430 h 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0" h="430">
                  <a:moveTo>
                    <a:pt x="22" y="430"/>
                  </a:moveTo>
                  <a:cubicBezTo>
                    <a:pt x="18" y="430"/>
                    <a:pt x="13" y="429"/>
                    <a:pt x="10" y="426"/>
                  </a:cubicBezTo>
                  <a:cubicBezTo>
                    <a:pt x="1" y="419"/>
                    <a:pt x="0" y="407"/>
                    <a:pt x="7" y="398"/>
                  </a:cubicBezTo>
                  <a:cubicBezTo>
                    <a:pt x="48" y="346"/>
                    <a:pt x="71" y="283"/>
                    <a:pt x="71" y="216"/>
                  </a:cubicBezTo>
                  <a:cubicBezTo>
                    <a:pt x="71" y="149"/>
                    <a:pt x="48" y="86"/>
                    <a:pt x="7" y="34"/>
                  </a:cubicBezTo>
                  <a:cubicBezTo>
                    <a:pt x="0" y="25"/>
                    <a:pt x="1" y="13"/>
                    <a:pt x="10" y="6"/>
                  </a:cubicBezTo>
                  <a:cubicBezTo>
                    <a:pt x="18" y="0"/>
                    <a:pt x="30" y="1"/>
                    <a:pt x="37" y="9"/>
                  </a:cubicBezTo>
                  <a:cubicBezTo>
                    <a:pt x="84" y="68"/>
                    <a:pt x="110" y="141"/>
                    <a:pt x="110" y="216"/>
                  </a:cubicBezTo>
                  <a:cubicBezTo>
                    <a:pt x="110" y="291"/>
                    <a:pt x="84" y="364"/>
                    <a:pt x="37" y="423"/>
                  </a:cubicBezTo>
                  <a:cubicBezTo>
                    <a:pt x="33" y="428"/>
                    <a:pt x="28" y="430"/>
                    <a:pt x="22" y="43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11513" name="Freeform 544"/>
            <p:cNvSpPr>
              <a:spLocks/>
            </p:cNvSpPr>
            <p:nvPr userDrawn="1"/>
          </p:nvSpPr>
          <p:spPr bwMode="auto">
            <a:xfrm>
              <a:off x="33717458" y="-14266085"/>
              <a:ext cx="47625" cy="182563"/>
            </a:xfrm>
            <a:custGeom>
              <a:avLst/>
              <a:gdLst>
                <a:gd name="T0" fmla="*/ 88 w 110"/>
                <a:gd name="T1" fmla="*/ 431 h 431"/>
                <a:gd name="T2" fmla="*/ 73 w 110"/>
                <a:gd name="T3" fmla="*/ 424 h 431"/>
                <a:gd name="T4" fmla="*/ 0 w 110"/>
                <a:gd name="T5" fmla="*/ 217 h 431"/>
                <a:gd name="T6" fmla="*/ 73 w 110"/>
                <a:gd name="T7" fmla="*/ 10 h 431"/>
                <a:gd name="T8" fmla="*/ 101 w 110"/>
                <a:gd name="T9" fmla="*/ 7 h 431"/>
                <a:gd name="T10" fmla="*/ 104 w 110"/>
                <a:gd name="T11" fmla="*/ 35 h 431"/>
                <a:gd name="T12" fmla="*/ 40 w 110"/>
                <a:gd name="T13" fmla="*/ 217 h 431"/>
                <a:gd name="T14" fmla="*/ 104 w 110"/>
                <a:gd name="T15" fmla="*/ 399 h 431"/>
                <a:gd name="T16" fmla="*/ 101 w 110"/>
                <a:gd name="T17" fmla="*/ 427 h 431"/>
                <a:gd name="T18" fmla="*/ 88 w 110"/>
                <a:gd name="T19" fmla="*/ 431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0" h="431">
                  <a:moveTo>
                    <a:pt x="88" y="431"/>
                  </a:moveTo>
                  <a:cubicBezTo>
                    <a:pt x="83" y="431"/>
                    <a:pt x="77" y="429"/>
                    <a:pt x="73" y="424"/>
                  </a:cubicBezTo>
                  <a:cubicBezTo>
                    <a:pt x="26" y="365"/>
                    <a:pt x="0" y="292"/>
                    <a:pt x="0" y="217"/>
                  </a:cubicBezTo>
                  <a:cubicBezTo>
                    <a:pt x="0" y="142"/>
                    <a:pt x="26" y="69"/>
                    <a:pt x="73" y="10"/>
                  </a:cubicBezTo>
                  <a:cubicBezTo>
                    <a:pt x="80" y="2"/>
                    <a:pt x="92" y="0"/>
                    <a:pt x="101" y="7"/>
                  </a:cubicBezTo>
                  <a:cubicBezTo>
                    <a:pt x="109" y="14"/>
                    <a:pt x="110" y="26"/>
                    <a:pt x="104" y="35"/>
                  </a:cubicBezTo>
                  <a:cubicBezTo>
                    <a:pt x="62" y="87"/>
                    <a:pt x="40" y="150"/>
                    <a:pt x="40" y="217"/>
                  </a:cubicBezTo>
                  <a:cubicBezTo>
                    <a:pt x="40" y="284"/>
                    <a:pt x="62" y="347"/>
                    <a:pt x="104" y="399"/>
                  </a:cubicBezTo>
                  <a:cubicBezTo>
                    <a:pt x="110" y="408"/>
                    <a:pt x="109" y="420"/>
                    <a:pt x="101" y="427"/>
                  </a:cubicBezTo>
                  <a:cubicBezTo>
                    <a:pt x="97" y="430"/>
                    <a:pt x="93" y="431"/>
                    <a:pt x="88" y="43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11514" name="Freeform 545"/>
            <p:cNvSpPr>
              <a:spLocks/>
            </p:cNvSpPr>
            <p:nvPr userDrawn="1"/>
          </p:nvSpPr>
          <p:spPr bwMode="auto">
            <a:xfrm>
              <a:off x="33930183" y="-14250210"/>
              <a:ext cx="41275" cy="149225"/>
            </a:xfrm>
            <a:custGeom>
              <a:avLst/>
              <a:gdLst>
                <a:gd name="T0" fmla="*/ 22 w 97"/>
                <a:gd name="T1" fmla="*/ 353 h 353"/>
                <a:gd name="T2" fmla="*/ 10 w 97"/>
                <a:gd name="T3" fmla="*/ 349 h 353"/>
                <a:gd name="T4" fmla="*/ 7 w 97"/>
                <a:gd name="T5" fmla="*/ 321 h 353"/>
                <a:gd name="T6" fmla="*/ 57 w 97"/>
                <a:gd name="T7" fmla="*/ 178 h 353"/>
                <a:gd name="T8" fmla="*/ 7 w 97"/>
                <a:gd name="T9" fmla="*/ 35 h 353"/>
                <a:gd name="T10" fmla="*/ 10 w 97"/>
                <a:gd name="T11" fmla="*/ 7 h 353"/>
                <a:gd name="T12" fmla="*/ 38 w 97"/>
                <a:gd name="T13" fmla="*/ 10 h 353"/>
                <a:gd name="T14" fmla="*/ 97 w 97"/>
                <a:gd name="T15" fmla="*/ 178 h 353"/>
                <a:gd name="T16" fmla="*/ 38 w 97"/>
                <a:gd name="T17" fmla="*/ 346 h 353"/>
                <a:gd name="T18" fmla="*/ 22 w 97"/>
                <a:gd name="T19" fmla="*/ 353 h 3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7" h="353">
                  <a:moveTo>
                    <a:pt x="22" y="353"/>
                  </a:moveTo>
                  <a:cubicBezTo>
                    <a:pt x="18" y="353"/>
                    <a:pt x="14" y="352"/>
                    <a:pt x="10" y="349"/>
                  </a:cubicBezTo>
                  <a:cubicBezTo>
                    <a:pt x="2" y="342"/>
                    <a:pt x="0" y="330"/>
                    <a:pt x="7" y="321"/>
                  </a:cubicBezTo>
                  <a:cubicBezTo>
                    <a:pt x="40" y="280"/>
                    <a:pt x="57" y="231"/>
                    <a:pt x="57" y="178"/>
                  </a:cubicBezTo>
                  <a:cubicBezTo>
                    <a:pt x="57" y="125"/>
                    <a:pt x="40" y="76"/>
                    <a:pt x="7" y="35"/>
                  </a:cubicBezTo>
                  <a:cubicBezTo>
                    <a:pt x="0" y="26"/>
                    <a:pt x="2" y="14"/>
                    <a:pt x="10" y="7"/>
                  </a:cubicBezTo>
                  <a:cubicBezTo>
                    <a:pt x="18" y="0"/>
                    <a:pt x="31" y="2"/>
                    <a:pt x="38" y="10"/>
                  </a:cubicBezTo>
                  <a:cubicBezTo>
                    <a:pt x="76" y="58"/>
                    <a:pt x="97" y="117"/>
                    <a:pt x="97" y="178"/>
                  </a:cubicBezTo>
                  <a:cubicBezTo>
                    <a:pt x="97" y="239"/>
                    <a:pt x="76" y="299"/>
                    <a:pt x="38" y="346"/>
                  </a:cubicBezTo>
                  <a:cubicBezTo>
                    <a:pt x="34" y="351"/>
                    <a:pt x="28" y="353"/>
                    <a:pt x="22" y="35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11515" name="Freeform 546"/>
            <p:cNvSpPr>
              <a:spLocks/>
            </p:cNvSpPr>
            <p:nvPr userDrawn="1"/>
          </p:nvSpPr>
          <p:spPr bwMode="auto">
            <a:xfrm>
              <a:off x="33744445" y="-14250210"/>
              <a:ext cx="41275" cy="149225"/>
            </a:xfrm>
            <a:custGeom>
              <a:avLst/>
              <a:gdLst>
                <a:gd name="T0" fmla="*/ 75 w 97"/>
                <a:gd name="T1" fmla="*/ 353 h 353"/>
                <a:gd name="T2" fmla="*/ 59 w 97"/>
                <a:gd name="T3" fmla="*/ 346 h 353"/>
                <a:gd name="T4" fmla="*/ 0 w 97"/>
                <a:gd name="T5" fmla="*/ 178 h 353"/>
                <a:gd name="T6" fmla="*/ 59 w 97"/>
                <a:gd name="T7" fmla="*/ 10 h 353"/>
                <a:gd name="T8" fmla="*/ 87 w 97"/>
                <a:gd name="T9" fmla="*/ 7 h 353"/>
                <a:gd name="T10" fmla="*/ 90 w 97"/>
                <a:gd name="T11" fmla="*/ 35 h 353"/>
                <a:gd name="T12" fmla="*/ 40 w 97"/>
                <a:gd name="T13" fmla="*/ 178 h 353"/>
                <a:gd name="T14" fmla="*/ 90 w 97"/>
                <a:gd name="T15" fmla="*/ 321 h 353"/>
                <a:gd name="T16" fmla="*/ 87 w 97"/>
                <a:gd name="T17" fmla="*/ 349 h 353"/>
                <a:gd name="T18" fmla="*/ 75 w 97"/>
                <a:gd name="T19" fmla="*/ 353 h 3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7" h="353">
                  <a:moveTo>
                    <a:pt x="75" y="353"/>
                  </a:moveTo>
                  <a:cubicBezTo>
                    <a:pt x="69" y="353"/>
                    <a:pt x="63" y="351"/>
                    <a:pt x="59" y="346"/>
                  </a:cubicBezTo>
                  <a:cubicBezTo>
                    <a:pt x="21" y="299"/>
                    <a:pt x="0" y="239"/>
                    <a:pt x="0" y="178"/>
                  </a:cubicBezTo>
                  <a:cubicBezTo>
                    <a:pt x="0" y="117"/>
                    <a:pt x="21" y="58"/>
                    <a:pt x="59" y="10"/>
                  </a:cubicBezTo>
                  <a:cubicBezTo>
                    <a:pt x="66" y="2"/>
                    <a:pt x="79" y="0"/>
                    <a:pt x="87" y="7"/>
                  </a:cubicBezTo>
                  <a:cubicBezTo>
                    <a:pt x="96" y="14"/>
                    <a:pt x="97" y="26"/>
                    <a:pt x="90" y="35"/>
                  </a:cubicBezTo>
                  <a:cubicBezTo>
                    <a:pt x="57" y="76"/>
                    <a:pt x="40" y="125"/>
                    <a:pt x="40" y="178"/>
                  </a:cubicBezTo>
                  <a:cubicBezTo>
                    <a:pt x="40" y="231"/>
                    <a:pt x="57" y="280"/>
                    <a:pt x="90" y="321"/>
                  </a:cubicBezTo>
                  <a:cubicBezTo>
                    <a:pt x="97" y="330"/>
                    <a:pt x="96" y="342"/>
                    <a:pt x="87" y="349"/>
                  </a:cubicBezTo>
                  <a:cubicBezTo>
                    <a:pt x="83" y="352"/>
                    <a:pt x="79" y="353"/>
                    <a:pt x="75" y="35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grpSp>
      <p:grpSp>
        <p:nvGrpSpPr>
          <p:cNvPr id="11516" name="Group 11515"/>
          <p:cNvGrpSpPr/>
          <p:nvPr userDrawn="1"/>
        </p:nvGrpSpPr>
        <p:grpSpPr>
          <a:xfrm>
            <a:off x="5412828" y="3798210"/>
            <a:ext cx="921552" cy="924738"/>
            <a:chOff x="33609508" y="-14345460"/>
            <a:chExt cx="496887" cy="498475"/>
          </a:xfrm>
        </p:grpSpPr>
        <p:sp>
          <p:nvSpPr>
            <p:cNvPr id="11517" name="Oval 539"/>
            <p:cNvSpPr>
              <a:spLocks noChangeArrowheads="1"/>
            </p:cNvSpPr>
            <p:nvPr userDrawn="1"/>
          </p:nvSpPr>
          <p:spPr bwMode="auto">
            <a:xfrm>
              <a:off x="33609508" y="-14345460"/>
              <a:ext cx="496887" cy="498475"/>
            </a:xfrm>
            <a:prstGeom prst="ellipse">
              <a:avLst/>
            </a:prstGeom>
            <a:solidFill>
              <a:schemeClr val="accent3"/>
            </a:solidFill>
            <a:ln>
              <a:noFill/>
            </a:ln>
          </p:spPr>
          <p:txBody>
            <a:bodyPr vert="horz" wrap="square" lIns="91440" tIns="45720" rIns="91440" bIns="45720" numCol="1" anchor="t" anchorCtr="0" compatLnSpc="1">
              <a:prstTxWarp prst="textNoShape">
                <a:avLst/>
              </a:prstTxWarp>
            </a:bodyPr>
            <a:lstStyle/>
            <a:p>
              <a:endParaRPr lang="en-US" sz="1799"/>
            </a:p>
          </p:txBody>
        </p:sp>
        <p:sp>
          <p:nvSpPr>
            <p:cNvPr id="11518" name="Freeform 540"/>
            <p:cNvSpPr>
              <a:spLocks noEditPoints="1"/>
            </p:cNvSpPr>
            <p:nvPr userDrawn="1"/>
          </p:nvSpPr>
          <p:spPr bwMode="auto">
            <a:xfrm>
              <a:off x="33798420" y="-14194647"/>
              <a:ext cx="123825" cy="295275"/>
            </a:xfrm>
            <a:custGeom>
              <a:avLst/>
              <a:gdLst>
                <a:gd name="T0" fmla="*/ 250 w 293"/>
                <a:gd name="T1" fmla="*/ 471 h 699"/>
                <a:gd name="T2" fmla="*/ 224 w 293"/>
                <a:gd name="T3" fmla="*/ 339 h 699"/>
                <a:gd name="T4" fmla="*/ 170 w 293"/>
                <a:gd name="T5" fmla="*/ 67 h 699"/>
                <a:gd name="T6" fmla="*/ 210 w 293"/>
                <a:gd name="T7" fmla="*/ 104 h 699"/>
                <a:gd name="T8" fmla="*/ 239 w 293"/>
                <a:gd name="T9" fmla="*/ 104 h 699"/>
                <a:gd name="T10" fmla="*/ 225 w 293"/>
                <a:gd name="T11" fmla="*/ 1 h 699"/>
                <a:gd name="T12" fmla="*/ 210 w 293"/>
                <a:gd name="T13" fmla="*/ 38 h 699"/>
                <a:gd name="T14" fmla="*/ 159 w 293"/>
                <a:gd name="T15" fmla="*/ 11 h 699"/>
                <a:gd name="T16" fmla="*/ 133 w 293"/>
                <a:gd name="T17" fmla="*/ 11 h 699"/>
                <a:gd name="T18" fmla="*/ 116 w 293"/>
                <a:gd name="T19" fmla="*/ 38 h 699"/>
                <a:gd name="T20" fmla="*/ 102 w 293"/>
                <a:gd name="T21" fmla="*/ 1 h 699"/>
                <a:gd name="T22" fmla="*/ 87 w 293"/>
                <a:gd name="T23" fmla="*/ 38 h 699"/>
                <a:gd name="T24" fmla="*/ 69 w 293"/>
                <a:gd name="T25" fmla="*/ 15 h 699"/>
                <a:gd name="T26" fmla="*/ 40 w 293"/>
                <a:gd name="T27" fmla="*/ 15 h 699"/>
                <a:gd name="T28" fmla="*/ 54 w 293"/>
                <a:gd name="T29" fmla="*/ 119 h 699"/>
                <a:gd name="T30" fmla="*/ 69 w 293"/>
                <a:gd name="T31" fmla="*/ 67 h 699"/>
                <a:gd name="T32" fmla="*/ 87 w 293"/>
                <a:gd name="T33" fmla="*/ 104 h 699"/>
                <a:gd name="T34" fmla="*/ 113 w 293"/>
                <a:gd name="T35" fmla="*/ 113 h 699"/>
                <a:gd name="T36" fmla="*/ 12 w 293"/>
                <a:gd name="T37" fmla="*/ 698 h 699"/>
                <a:gd name="T38" fmla="*/ 32 w 293"/>
                <a:gd name="T39" fmla="*/ 663 h 699"/>
                <a:gd name="T40" fmla="*/ 265 w 293"/>
                <a:gd name="T41" fmla="*/ 687 h 699"/>
                <a:gd name="T42" fmla="*/ 281 w 293"/>
                <a:gd name="T43" fmla="*/ 698 h 699"/>
                <a:gd name="T44" fmla="*/ 92 w 293"/>
                <a:gd name="T45" fmla="*/ 357 h 699"/>
                <a:gd name="T46" fmla="*/ 72 w 293"/>
                <a:gd name="T47" fmla="*/ 457 h 699"/>
                <a:gd name="T48" fmla="*/ 181 w 293"/>
                <a:gd name="T49" fmla="*/ 259 h 699"/>
                <a:gd name="T50" fmla="*/ 141 w 293"/>
                <a:gd name="T51" fmla="*/ 259 h 699"/>
                <a:gd name="T52" fmla="*/ 117 w 293"/>
                <a:gd name="T53" fmla="*/ 233 h 699"/>
                <a:gd name="T54" fmla="*/ 155 w 293"/>
                <a:gd name="T55" fmla="*/ 233 h 699"/>
                <a:gd name="T56" fmla="*/ 152 w 293"/>
                <a:gd name="T57" fmla="*/ 195 h 699"/>
                <a:gd name="T58" fmla="*/ 172 w 293"/>
                <a:gd name="T59" fmla="*/ 212 h 699"/>
                <a:gd name="T60" fmla="*/ 129 w 293"/>
                <a:gd name="T61" fmla="*/ 169 h 699"/>
                <a:gd name="T62" fmla="*/ 163 w 293"/>
                <a:gd name="T63" fmla="*/ 169 h 699"/>
                <a:gd name="T64" fmla="*/ 110 w 293"/>
                <a:gd name="T65" fmla="*/ 267 h 699"/>
                <a:gd name="T66" fmla="*/ 99 w 293"/>
                <a:gd name="T67" fmla="*/ 324 h 699"/>
                <a:gd name="T68" fmla="*/ 125 w 293"/>
                <a:gd name="T69" fmla="*/ 350 h 699"/>
                <a:gd name="T70" fmla="*/ 215 w 293"/>
                <a:gd name="T71" fmla="*/ 433 h 699"/>
                <a:gd name="T72" fmla="*/ 116 w 293"/>
                <a:gd name="T73" fmla="*/ 67 h 699"/>
                <a:gd name="T74" fmla="*/ 116 w 293"/>
                <a:gd name="T75" fmla="*/ 98 h 699"/>
                <a:gd name="T76" fmla="*/ 37 w 293"/>
                <a:gd name="T77" fmla="*/ 637 h 699"/>
                <a:gd name="T78" fmla="*/ 236 w 293"/>
                <a:gd name="T79" fmla="*/ 637 h 699"/>
                <a:gd name="T80" fmla="*/ 99 w 293"/>
                <a:gd name="T81" fmla="*/ 483 h 699"/>
                <a:gd name="T82" fmla="*/ 251 w 293"/>
                <a:gd name="T83" fmla="*/ 615 h 6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93" h="699">
                  <a:moveTo>
                    <a:pt x="291" y="682"/>
                  </a:moveTo>
                  <a:cubicBezTo>
                    <a:pt x="250" y="471"/>
                    <a:pt x="250" y="471"/>
                    <a:pt x="250" y="471"/>
                  </a:cubicBezTo>
                  <a:cubicBezTo>
                    <a:pt x="250" y="469"/>
                    <a:pt x="250" y="466"/>
                    <a:pt x="248" y="464"/>
                  </a:cubicBezTo>
                  <a:cubicBezTo>
                    <a:pt x="224" y="339"/>
                    <a:pt x="224" y="339"/>
                    <a:pt x="224" y="339"/>
                  </a:cubicBezTo>
                  <a:cubicBezTo>
                    <a:pt x="224" y="336"/>
                    <a:pt x="224" y="333"/>
                    <a:pt x="222" y="331"/>
                  </a:cubicBezTo>
                  <a:cubicBezTo>
                    <a:pt x="170" y="67"/>
                    <a:pt x="170" y="67"/>
                    <a:pt x="170" y="67"/>
                  </a:cubicBezTo>
                  <a:cubicBezTo>
                    <a:pt x="210" y="67"/>
                    <a:pt x="210" y="67"/>
                    <a:pt x="210" y="67"/>
                  </a:cubicBezTo>
                  <a:cubicBezTo>
                    <a:pt x="210" y="104"/>
                    <a:pt x="210" y="104"/>
                    <a:pt x="210" y="104"/>
                  </a:cubicBezTo>
                  <a:cubicBezTo>
                    <a:pt x="210" y="112"/>
                    <a:pt x="217" y="119"/>
                    <a:pt x="225" y="119"/>
                  </a:cubicBezTo>
                  <a:cubicBezTo>
                    <a:pt x="233" y="119"/>
                    <a:pt x="239" y="112"/>
                    <a:pt x="239" y="104"/>
                  </a:cubicBezTo>
                  <a:cubicBezTo>
                    <a:pt x="239" y="15"/>
                    <a:pt x="239" y="15"/>
                    <a:pt x="239" y="15"/>
                  </a:cubicBezTo>
                  <a:cubicBezTo>
                    <a:pt x="239" y="7"/>
                    <a:pt x="233" y="1"/>
                    <a:pt x="225" y="1"/>
                  </a:cubicBezTo>
                  <a:cubicBezTo>
                    <a:pt x="217" y="1"/>
                    <a:pt x="210" y="7"/>
                    <a:pt x="210" y="15"/>
                  </a:cubicBezTo>
                  <a:cubicBezTo>
                    <a:pt x="210" y="38"/>
                    <a:pt x="210" y="38"/>
                    <a:pt x="210" y="38"/>
                  </a:cubicBezTo>
                  <a:cubicBezTo>
                    <a:pt x="165" y="38"/>
                    <a:pt x="165" y="38"/>
                    <a:pt x="165" y="38"/>
                  </a:cubicBezTo>
                  <a:cubicBezTo>
                    <a:pt x="159" y="11"/>
                    <a:pt x="159" y="11"/>
                    <a:pt x="159" y="11"/>
                  </a:cubicBezTo>
                  <a:cubicBezTo>
                    <a:pt x="158" y="5"/>
                    <a:pt x="153" y="0"/>
                    <a:pt x="146" y="0"/>
                  </a:cubicBezTo>
                  <a:cubicBezTo>
                    <a:pt x="140" y="0"/>
                    <a:pt x="134" y="5"/>
                    <a:pt x="133" y="11"/>
                  </a:cubicBezTo>
                  <a:cubicBezTo>
                    <a:pt x="128" y="38"/>
                    <a:pt x="128" y="38"/>
                    <a:pt x="128" y="38"/>
                  </a:cubicBezTo>
                  <a:cubicBezTo>
                    <a:pt x="116" y="38"/>
                    <a:pt x="116" y="38"/>
                    <a:pt x="116" y="38"/>
                  </a:cubicBezTo>
                  <a:cubicBezTo>
                    <a:pt x="116" y="15"/>
                    <a:pt x="116" y="15"/>
                    <a:pt x="116" y="15"/>
                  </a:cubicBezTo>
                  <a:cubicBezTo>
                    <a:pt x="116" y="7"/>
                    <a:pt x="110" y="1"/>
                    <a:pt x="102" y="1"/>
                  </a:cubicBezTo>
                  <a:cubicBezTo>
                    <a:pt x="94" y="1"/>
                    <a:pt x="87" y="7"/>
                    <a:pt x="87" y="15"/>
                  </a:cubicBezTo>
                  <a:cubicBezTo>
                    <a:pt x="87" y="38"/>
                    <a:pt x="87" y="38"/>
                    <a:pt x="87" y="38"/>
                  </a:cubicBezTo>
                  <a:cubicBezTo>
                    <a:pt x="69" y="38"/>
                    <a:pt x="69" y="38"/>
                    <a:pt x="69" y="38"/>
                  </a:cubicBezTo>
                  <a:cubicBezTo>
                    <a:pt x="69" y="15"/>
                    <a:pt x="69" y="15"/>
                    <a:pt x="69" y="15"/>
                  </a:cubicBezTo>
                  <a:cubicBezTo>
                    <a:pt x="69" y="7"/>
                    <a:pt x="62" y="1"/>
                    <a:pt x="54" y="1"/>
                  </a:cubicBezTo>
                  <a:cubicBezTo>
                    <a:pt x="46" y="1"/>
                    <a:pt x="40" y="7"/>
                    <a:pt x="40" y="15"/>
                  </a:cubicBezTo>
                  <a:cubicBezTo>
                    <a:pt x="40" y="104"/>
                    <a:pt x="40" y="104"/>
                    <a:pt x="40" y="104"/>
                  </a:cubicBezTo>
                  <a:cubicBezTo>
                    <a:pt x="40" y="112"/>
                    <a:pt x="46" y="119"/>
                    <a:pt x="54" y="119"/>
                  </a:cubicBezTo>
                  <a:cubicBezTo>
                    <a:pt x="62" y="119"/>
                    <a:pt x="69" y="112"/>
                    <a:pt x="69" y="104"/>
                  </a:cubicBezTo>
                  <a:cubicBezTo>
                    <a:pt x="69" y="67"/>
                    <a:pt x="69" y="67"/>
                    <a:pt x="69" y="67"/>
                  </a:cubicBezTo>
                  <a:cubicBezTo>
                    <a:pt x="87" y="67"/>
                    <a:pt x="87" y="67"/>
                    <a:pt x="87" y="67"/>
                  </a:cubicBezTo>
                  <a:cubicBezTo>
                    <a:pt x="87" y="104"/>
                    <a:pt x="87" y="104"/>
                    <a:pt x="87" y="104"/>
                  </a:cubicBezTo>
                  <a:cubicBezTo>
                    <a:pt x="87" y="112"/>
                    <a:pt x="94" y="119"/>
                    <a:pt x="102" y="119"/>
                  </a:cubicBezTo>
                  <a:cubicBezTo>
                    <a:pt x="106" y="119"/>
                    <a:pt x="111" y="117"/>
                    <a:pt x="113" y="113"/>
                  </a:cubicBezTo>
                  <a:cubicBezTo>
                    <a:pt x="1" y="682"/>
                    <a:pt x="1" y="682"/>
                    <a:pt x="1" y="682"/>
                  </a:cubicBezTo>
                  <a:cubicBezTo>
                    <a:pt x="0" y="689"/>
                    <a:pt x="4" y="696"/>
                    <a:pt x="12" y="698"/>
                  </a:cubicBezTo>
                  <a:cubicBezTo>
                    <a:pt x="19" y="699"/>
                    <a:pt x="26" y="694"/>
                    <a:pt x="27" y="687"/>
                  </a:cubicBezTo>
                  <a:cubicBezTo>
                    <a:pt x="32" y="663"/>
                    <a:pt x="32" y="663"/>
                    <a:pt x="32" y="663"/>
                  </a:cubicBezTo>
                  <a:cubicBezTo>
                    <a:pt x="261" y="663"/>
                    <a:pt x="261" y="663"/>
                    <a:pt x="261" y="663"/>
                  </a:cubicBezTo>
                  <a:cubicBezTo>
                    <a:pt x="265" y="687"/>
                    <a:pt x="265" y="687"/>
                    <a:pt x="265" y="687"/>
                  </a:cubicBezTo>
                  <a:cubicBezTo>
                    <a:pt x="267" y="693"/>
                    <a:pt x="272" y="698"/>
                    <a:pt x="278" y="698"/>
                  </a:cubicBezTo>
                  <a:cubicBezTo>
                    <a:pt x="279" y="698"/>
                    <a:pt x="280" y="698"/>
                    <a:pt x="281" y="698"/>
                  </a:cubicBezTo>
                  <a:cubicBezTo>
                    <a:pt x="288" y="696"/>
                    <a:pt x="293" y="689"/>
                    <a:pt x="291" y="682"/>
                  </a:cubicBezTo>
                  <a:close/>
                  <a:moveTo>
                    <a:pt x="92" y="357"/>
                  </a:moveTo>
                  <a:cubicBezTo>
                    <a:pt x="202" y="457"/>
                    <a:pt x="202" y="457"/>
                    <a:pt x="202" y="457"/>
                  </a:cubicBezTo>
                  <a:cubicBezTo>
                    <a:pt x="72" y="457"/>
                    <a:pt x="72" y="457"/>
                    <a:pt x="72" y="457"/>
                  </a:cubicBezTo>
                  <a:lnTo>
                    <a:pt x="92" y="357"/>
                  </a:lnTo>
                  <a:close/>
                  <a:moveTo>
                    <a:pt x="181" y="259"/>
                  </a:moveTo>
                  <a:cubicBezTo>
                    <a:pt x="189" y="301"/>
                    <a:pt x="189" y="301"/>
                    <a:pt x="189" y="301"/>
                  </a:cubicBezTo>
                  <a:cubicBezTo>
                    <a:pt x="141" y="259"/>
                    <a:pt x="141" y="259"/>
                    <a:pt x="141" y="259"/>
                  </a:cubicBezTo>
                  <a:lnTo>
                    <a:pt x="181" y="259"/>
                  </a:lnTo>
                  <a:close/>
                  <a:moveTo>
                    <a:pt x="117" y="233"/>
                  </a:moveTo>
                  <a:cubicBezTo>
                    <a:pt x="122" y="205"/>
                    <a:pt x="122" y="205"/>
                    <a:pt x="122" y="205"/>
                  </a:cubicBezTo>
                  <a:cubicBezTo>
                    <a:pt x="155" y="233"/>
                    <a:pt x="155" y="233"/>
                    <a:pt x="155" y="233"/>
                  </a:cubicBezTo>
                  <a:lnTo>
                    <a:pt x="117" y="233"/>
                  </a:lnTo>
                  <a:close/>
                  <a:moveTo>
                    <a:pt x="152" y="195"/>
                  </a:moveTo>
                  <a:cubicBezTo>
                    <a:pt x="169" y="195"/>
                    <a:pt x="169" y="195"/>
                    <a:pt x="169" y="195"/>
                  </a:cubicBezTo>
                  <a:cubicBezTo>
                    <a:pt x="172" y="212"/>
                    <a:pt x="172" y="212"/>
                    <a:pt x="172" y="212"/>
                  </a:cubicBezTo>
                  <a:lnTo>
                    <a:pt x="152" y="195"/>
                  </a:lnTo>
                  <a:close/>
                  <a:moveTo>
                    <a:pt x="129" y="169"/>
                  </a:moveTo>
                  <a:cubicBezTo>
                    <a:pt x="146" y="82"/>
                    <a:pt x="146" y="82"/>
                    <a:pt x="146" y="82"/>
                  </a:cubicBezTo>
                  <a:cubicBezTo>
                    <a:pt x="163" y="169"/>
                    <a:pt x="163" y="169"/>
                    <a:pt x="163" y="169"/>
                  </a:cubicBezTo>
                  <a:lnTo>
                    <a:pt x="129" y="169"/>
                  </a:lnTo>
                  <a:close/>
                  <a:moveTo>
                    <a:pt x="110" y="267"/>
                  </a:moveTo>
                  <a:cubicBezTo>
                    <a:pt x="175" y="324"/>
                    <a:pt x="175" y="324"/>
                    <a:pt x="175" y="324"/>
                  </a:cubicBezTo>
                  <a:cubicBezTo>
                    <a:pt x="99" y="324"/>
                    <a:pt x="99" y="324"/>
                    <a:pt x="99" y="324"/>
                  </a:cubicBezTo>
                  <a:lnTo>
                    <a:pt x="110" y="267"/>
                  </a:lnTo>
                  <a:close/>
                  <a:moveTo>
                    <a:pt x="125" y="350"/>
                  </a:moveTo>
                  <a:cubicBezTo>
                    <a:pt x="199" y="350"/>
                    <a:pt x="199" y="350"/>
                    <a:pt x="199" y="350"/>
                  </a:cubicBezTo>
                  <a:cubicBezTo>
                    <a:pt x="215" y="433"/>
                    <a:pt x="215" y="433"/>
                    <a:pt x="215" y="433"/>
                  </a:cubicBezTo>
                  <a:lnTo>
                    <a:pt x="125" y="350"/>
                  </a:lnTo>
                  <a:close/>
                  <a:moveTo>
                    <a:pt x="116" y="67"/>
                  </a:moveTo>
                  <a:cubicBezTo>
                    <a:pt x="122" y="67"/>
                    <a:pt x="122" y="67"/>
                    <a:pt x="122" y="67"/>
                  </a:cubicBezTo>
                  <a:cubicBezTo>
                    <a:pt x="116" y="98"/>
                    <a:pt x="116" y="98"/>
                    <a:pt x="116" y="98"/>
                  </a:cubicBezTo>
                  <a:lnTo>
                    <a:pt x="116" y="67"/>
                  </a:lnTo>
                  <a:close/>
                  <a:moveTo>
                    <a:pt x="37" y="637"/>
                  </a:moveTo>
                  <a:cubicBezTo>
                    <a:pt x="66" y="490"/>
                    <a:pt x="66" y="490"/>
                    <a:pt x="66" y="490"/>
                  </a:cubicBezTo>
                  <a:cubicBezTo>
                    <a:pt x="236" y="637"/>
                    <a:pt x="236" y="637"/>
                    <a:pt x="236" y="637"/>
                  </a:cubicBezTo>
                  <a:lnTo>
                    <a:pt x="37" y="637"/>
                  </a:lnTo>
                  <a:close/>
                  <a:moveTo>
                    <a:pt x="99" y="483"/>
                  </a:moveTo>
                  <a:cubicBezTo>
                    <a:pt x="225" y="483"/>
                    <a:pt x="225" y="483"/>
                    <a:pt x="225" y="483"/>
                  </a:cubicBezTo>
                  <a:cubicBezTo>
                    <a:pt x="251" y="615"/>
                    <a:pt x="251" y="615"/>
                    <a:pt x="251" y="615"/>
                  </a:cubicBezTo>
                  <a:lnTo>
                    <a:pt x="99" y="48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11519" name="Freeform 541"/>
            <p:cNvSpPr>
              <a:spLocks/>
            </p:cNvSpPr>
            <p:nvPr userDrawn="1"/>
          </p:nvSpPr>
          <p:spPr bwMode="auto">
            <a:xfrm>
              <a:off x="33907958" y="-14229572"/>
              <a:ext cx="33337" cy="109538"/>
            </a:xfrm>
            <a:custGeom>
              <a:avLst/>
              <a:gdLst>
                <a:gd name="T0" fmla="*/ 22 w 80"/>
                <a:gd name="T1" fmla="*/ 262 h 262"/>
                <a:gd name="T2" fmla="*/ 9 w 80"/>
                <a:gd name="T3" fmla="*/ 258 h 262"/>
                <a:gd name="T4" fmla="*/ 6 w 80"/>
                <a:gd name="T5" fmla="*/ 230 h 262"/>
                <a:gd name="T6" fmla="*/ 41 w 80"/>
                <a:gd name="T7" fmla="*/ 132 h 262"/>
                <a:gd name="T8" fmla="*/ 6 w 80"/>
                <a:gd name="T9" fmla="*/ 34 h 262"/>
                <a:gd name="T10" fmla="*/ 9 w 80"/>
                <a:gd name="T11" fmla="*/ 7 h 262"/>
                <a:gd name="T12" fmla="*/ 37 w 80"/>
                <a:gd name="T13" fmla="*/ 10 h 262"/>
                <a:gd name="T14" fmla="*/ 80 w 80"/>
                <a:gd name="T15" fmla="*/ 132 h 262"/>
                <a:gd name="T16" fmla="*/ 37 w 80"/>
                <a:gd name="T17" fmla="*/ 255 h 262"/>
                <a:gd name="T18" fmla="*/ 22 w 80"/>
                <a:gd name="T19" fmla="*/ 262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0" h="262">
                  <a:moveTo>
                    <a:pt x="22" y="262"/>
                  </a:moveTo>
                  <a:cubicBezTo>
                    <a:pt x="17" y="262"/>
                    <a:pt x="13" y="261"/>
                    <a:pt x="9" y="258"/>
                  </a:cubicBezTo>
                  <a:cubicBezTo>
                    <a:pt x="1" y="251"/>
                    <a:pt x="0" y="238"/>
                    <a:pt x="6" y="230"/>
                  </a:cubicBezTo>
                  <a:cubicBezTo>
                    <a:pt x="29" y="202"/>
                    <a:pt x="41" y="168"/>
                    <a:pt x="41" y="132"/>
                  </a:cubicBezTo>
                  <a:cubicBezTo>
                    <a:pt x="41" y="96"/>
                    <a:pt x="29" y="62"/>
                    <a:pt x="6" y="34"/>
                  </a:cubicBezTo>
                  <a:cubicBezTo>
                    <a:pt x="0" y="26"/>
                    <a:pt x="1" y="13"/>
                    <a:pt x="9" y="7"/>
                  </a:cubicBezTo>
                  <a:cubicBezTo>
                    <a:pt x="18" y="0"/>
                    <a:pt x="30" y="1"/>
                    <a:pt x="37" y="10"/>
                  </a:cubicBezTo>
                  <a:cubicBezTo>
                    <a:pt x="65" y="44"/>
                    <a:pt x="80" y="88"/>
                    <a:pt x="80" y="132"/>
                  </a:cubicBezTo>
                  <a:cubicBezTo>
                    <a:pt x="80" y="176"/>
                    <a:pt x="65" y="220"/>
                    <a:pt x="37" y="255"/>
                  </a:cubicBezTo>
                  <a:cubicBezTo>
                    <a:pt x="33" y="259"/>
                    <a:pt x="27" y="262"/>
                    <a:pt x="22" y="26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11520" name="Freeform 542"/>
            <p:cNvSpPr>
              <a:spLocks/>
            </p:cNvSpPr>
            <p:nvPr userDrawn="1"/>
          </p:nvSpPr>
          <p:spPr bwMode="auto">
            <a:xfrm>
              <a:off x="33774608" y="-14229572"/>
              <a:ext cx="34925" cy="109538"/>
            </a:xfrm>
            <a:custGeom>
              <a:avLst/>
              <a:gdLst>
                <a:gd name="T0" fmla="*/ 58 w 81"/>
                <a:gd name="T1" fmla="*/ 262 h 262"/>
                <a:gd name="T2" fmla="*/ 43 w 81"/>
                <a:gd name="T3" fmla="*/ 255 h 262"/>
                <a:gd name="T4" fmla="*/ 0 w 81"/>
                <a:gd name="T5" fmla="*/ 132 h 262"/>
                <a:gd name="T6" fmla="*/ 43 w 81"/>
                <a:gd name="T7" fmla="*/ 10 h 262"/>
                <a:gd name="T8" fmla="*/ 71 w 81"/>
                <a:gd name="T9" fmla="*/ 7 h 262"/>
                <a:gd name="T10" fmla="*/ 74 w 81"/>
                <a:gd name="T11" fmla="*/ 34 h 262"/>
                <a:gd name="T12" fmla="*/ 39 w 81"/>
                <a:gd name="T13" fmla="*/ 132 h 262"/>
                <a:gd name="T14" fmla="*/ 74 w 81"/>
                <a:gd name="T15" fmla="*/ 230 h 262"/>
                <a:gd name="T16" fmla="*/ 71 w 81"/>
                <a:gd name="T17" fmla="*/ 258 h 262"/>
                <a:gd name="T18" fmla="*/ 58 w 81"/>
                <a:gd name="T19" fmla="*/ 262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1" h="262">
                  <a:moveTo>
                    <a:pt x="58" y="262"/>
                  </a:moveTo>
                  <a:cubicBezTo>
                    <a:pt x="53" y="262"/>
                    <a:pt x="47" y="259"/>
                    <a:pt x="43" y="255"/>
                  </a:cubicBezTo>
                  <a:cubicBezTo>
                    <a:pt x="15" y="220"/>
                    <a:pt x="0" y="176"/>
                    <a:pt x="0" y="132"/>
                  </a:cubicBezTo>
                  <a:cubicBezTo>
                    <a:pt x="0" y="88"/>
                    <a:pt x="15" y="44"/>
                    <a:pt x="43" y="10"/>
                  </a:cubicBezTo>
                  <a:cubicBezTo>
                    <a:pt x="50" y="1"/>
                    <a:pt x="62" y="0"/>
                    <a:pt x="71" y="7"/>
                  </a:cubicBezTo>
                  <a:cubicBezTo>
                    <a:pt x="79" y="13"/>
                    <a:pt x="81" y="26"/>
                    <a:pt x="74" y="34"/>
                  </a:cubicBezTo>
                  <a:cubicBezTo>
                    <a:pt x="51" y="62"/>
                    <a:pt x="39" y="96"/>
                    <a:pt x="39" y="132"/>
                  </a:cubicBezTo>
                  <a:cubicBezTo>
                    <a:pt x="39" y="168"/>
                    <a:pt x="51" y="202"/>
                    <a:pt x="74" y="230"/>
                  </a:cubicBezTo>
                  <a:cubicBezTo>
                    <a:pt x="81" y="238"/>
                    <a:pt x="79" y="251"/>
                    <a:pt x="71" y="258"/>
                  </a:cubicBezTo>
                  <a:cubicBezTo>
                    <a:pt x="67" y="261"/>
                    <a:pt x="63" y="262"/>
                    <a:pt x="58" y="26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11521" name="Freeform 543"/>
            <p:cNvSpPr>
              <a:spLocks/>
            </p:cNvSpPr>
            <p:nvPr userDrawn="1"/>
          </p:nvSpPr>
          <p:spPr bwMode="auto">
            <a:xfrm>
              <a:off x="33950820" y="-14266085"/>
              <a:ext cx="47625" cy="182563"/>
            </a:xfrm>
            <a:custGeom>
              <a:avLst/>
              <a:gdLst>
                <a:gd name="T0" fmla="*/ 22 w 110"/>
                <a:gd name="T1" fmla="*/ 430 h 430"/>
                <a:gd name="T2" fmla="*/ 10 w 110"/>
                <a:gd name="T3" fmla="*/ 426 h 430"/>
                <a:gd name="T4" fmla="*/ 7 w 110"/>
                <a:gd name="T5" fmla="*/ 398 h 430"/>
                <a:gd name="T6" fmla="*/ 71 w 110"/>
                <a:gd name="T7" fmla="*/ 216 h 430"/>
                <a:gd name="T8" fmla="*/ 7 w 110"/>
                <a:gd name="T9" fmla="*/ 34 h 430"/>
                <a:gd name="T10" fmla="*/ 10 w 110"/>
                <a:gd name="T11" fmla="*/ 6 h 430"/>
                <a:gd name="T12" fmla="*/ 37 w 110"/>
                <a:gd name="T13" fmla="*/ 9 h 430"/>
                <a:gd name="T14" fmla="*/ 110 w 110"/>
                <a:gd name="T15" fmla="*/ 216 h 430"/>
                <a:gd name="T16" fmla="*/ 37 w 110"/>
                <a:gd name="T17" fmla="*/ 423 h 430"/>
                <a:gd name="T18" fmla="*/ 22 w 110"/>
                <a:gd name="T19" fmla="*/ 430 h 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0" h="430">
                  <a:moveTo>
                    <a:pt x="22" y="430"/>
                  </a:moveTo>
                  <a:cubicBezTo>
                    <a:pt x="18" y="430"/>
                    <a:pt x="13" y="429"/>
                    <a:pt x="10" y="426"/>
                  </a:cubicBezTo>
                  <a:cubicBezTo>
                    <a:pt x="1" y="419"/>
                    <a:pt x="0" y="407"/>
                    <a:pt x="7" y="398"/>
                  </a:cubicBezTo>
                  <a:cubicBezTo>
                    <a:pt x="48" y="346"/>
                    <a:pt x="71" y="283"/>
                    <a:pt x="71" y="216"/>
                  </a:cubicBezTo>
                  <a:cubicBezTo>
                    <a:pt x="71" y="149"/>
                    <a:pt x="48" y="86"/>
                    <a:pt x="7" y="34"/>
                  </a:cubicBezTo>
                  <a:cubicBezTo>
                    <a:pt x="0" y="25"/>
                    <a:pt x="1" y="13"/>
                    <a:pt x="10" y="6"/>
                  </a:cubicBezTo>
                  <a:cubicBezTo>
                    <a:pt x="18" y="0"/>
                    <a:pt x="30" y="1"/>
                    <a:pt x="37" y="9"/>
                  </a:cubicBezTo>
                  <a:cubicBezTo>
                    <a:pt x="84" y="68"/>
                    <a:pt x="110" y="141"/>
                    <a:pt x="110" y="216"/>
                  </a:cubicBezTo>
                  <a:cubicBezTo>
                    <a:pt x="110" y="291"/>
                    <a:pt x="84" y="364"/>
                    <a:pt x="37" y="423"/>
                  </a:cubicBezTo>
                  <a:cubicBezTo>
                    <a:pt x="33" y="428"/>
                    <a:pt x="28" y="430"/>
                    <a:pt x="22" y="43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11522" name="Freeform 544"/>
            <p:cNvSpPr>
              <a:spLocks/>
            </p:cNvSpPr>
            <p:nvPr userDrawn="1"/>
          </p:nvSpPr>
          <p:spPr bwMode="auto">
            <a:xfrm>
              <a:off x="33717458" y="-14266085"/>
              <a:ext cx="47625" cy="182563"/>
            </a:xfrm>
            <a:custGeom>
              <a:avLst/>
              <a:gdLst>
                <a:gd name="T0" fmla="*/ 88 w 110"/>
                <a:gd name="T1" fmla="*/ 431 h 431"/>
                <a:gd name="T2" fmla="*/ 73 w 110"/>
                <a:gd name="T3" fmla="*/ 424 h 431"/>
                <a:gd name="T4" fmla="*/ 0 w 110"/>
                <a:gd name="T5" fmla="*/ 217 h 431"/>
                <a:gd name="T6" fmla="*/ 73 w 110"/>
                <a:gd name="T7" fmla="*/ 10 h 431"/>
                <a:gd name="T8" fmla="*/ 101 w 110"/>
                <a:gd name="T9" fmla="*/ 7 h 431"/>
                <a:gd name="T10" fmla="*/ 104 w 110"/>
                <a:gd name="T11" fmla="*/ 35 h 431"/>
                <a:gd name="T12" fmla="*/ 40 w 110"/>
                <a:gd name="T13" fmla="*/ 217 h 431"/>
                <a:gd name="T14" fmla="*/ 104 w 110"/>
                <a:gd name="T15" fmla="*/ 399 h 431"/>
                <a:gd name="T16" fmla="*/ 101 w 110"/>
                <a:gd name="T17" fmla="*/ 427 h 431"/>
                <a:gd name="T18" fmla="*/ 88 w 110"/>
                <a:gd name="T19" fmla="*/ 431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0" h="431">
                  <a:moveTo>
                    <a:pt x="88" y="431"/>
                  </a:moveTo>
                  <a:cubicBezTo>
                    <a:pt x="83" y="431"/>
                    <a:pt x="77" y="429"/>
                    <a:pt x="73" y="424"/>
                  </a:cubicBezTo>
                  <a:cubicBezTo>
                    <a:pt x="26" y="365"/>
                    <a:pt x="0" y="292"/>
                    <a:pt x="0" y="217"/>
                  </a:cubicBezTo>
                  <a:cubicBezTo>
                    <a:pt x="0" y="142"/>
                    <a:pt x="26" y="69"/>
                    <a:pt x="73" y="10"/>
                  </a:cubicBezTo>
                  <a:cubicBezTo>
                    <a:pt x="80" y="2"/>
                    <a:pt x="92" y="0"/>
                    <a:pt x="101" y="7"/>
                  </a:cubicBezTo>
                  <a:cubicBezTo>
                    <a:pt x="109" y="14"/>
                    <a:pt x="110" y="26"/>
                    <a:pt x="104" y="35"/>
                  </a:cubicBezTo>
                  <a:cubicBezTo>
                    <a:pt x="62" y="87"/>
                    <a:pt x="40" y="150"/>
                    <a:pt x="40" y="217"/>
                  </a:cubicBezTo>
                  <a:cubicBezTo>
                    <a:pt x="40" y="284"/>
                    <a:pt x="62" y="347"/>
                    <a:pt x="104" y="399"/>
                  </a:cubicBezTo>
                  <a:cubicBezTo>
                    <a:pt x="110" y="408"/>
                    <a:pt x="109" y="420"/>
                    <a:pt x="101" y="427"/>
                  </a:cubicBezTo>
                  <a:cubicBezTo>
                    <a:pt x="97" y="430"/>
                    <a:pt x="93" y="431"/>
                    <a:pt x="88" y="43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11523" name="Freeform 545"/>
            <p:cNvSpPr>
              <a:spLocks/>
            </p:cNvSpPr>
            <p:nvPr userDrawn="1"/>
          </p:nvSpPr>
          <p:spPr bwMode="auto">
            <a:xfrm>
              <a:off x="33930183" y="-14250210"/>
              <a:ext cx="41275" cy="149225"/>
            </a:xfrm>
            <a:custGeom>
              <a:avLst/>
              <a:gdLst>
                <a:gd name="T0" fmla="*/ 22 w 97"/>
                <a:gd name="T1" fmla="*/ 353 h 353"/>
                <a:gd name="T2" fmla="*/ 10 w 97"/>
                <a:gd name="T3" fmla="*/ 349 h 353"/>
                <a:gd name="T4" fmla="*/ 7 w 97"/>
                <a:gd name="T5" fmla="*/ 321 h 353"/>
                <a:gd name="T6" fmla="*/ 57 w 97"/>
                <a:gd name="T7" fmla="*/ 178 h 353"/>
                <a:gd name="T8" fmla="*/ 7 w 97"/>
                <a:gd name="T9" fmla="*/ 35 h 353"/>
                <a:gd name="T10" fmla="*/ 10 w 97"/>
                <a:gd name="T11" fmla="*/ 7 h 353"/>
                <a:gd name="T12" fmla="*/ 38 w 97"/>
                <a:gd name="T13" fmla="*/ 10 h 353"/>
                <a:gd name="T14" fmla="*/ 97 w 97"/>
                <a:gd name="T15" fmla="*/ 178 h 353"/>
                <a:gd name="T16" fmla="*/ 38 w 97"/>
                <a:gd name="T17" fmla="*/ 346 h 353"/>
                <a:gd name="T18" fmla="*/ 22 w 97"/>
                <a:gd name="T19" fmla="*/ 353 h 3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7" h="353">
                  <a:moveTo>
                    <a:pt x="22" y="353"/>
                  </a:moveTo>
                  <a:cubicBezTo>
                    <a:pt x="18" y="353"/>
                    <a:pt x="14" y="352"/>
                    <a:pt x="10" y="349"/>
                  </a:cubicBezTo>
                  <a:cubicBezTo>
                    <a:pt x="2" y="342"/>
                    <a:pt x="0" y="330"/>
                    <a:pt x="7" y="321"/>
                  </a:cubicBezTo>
                  <a:cubicBezTo>
                    <a:pt x="40" y="280"/>
                    <a:pt x="57" y="231"/>
                    <a:pt x="57" y="178"/>
                  </a:cubicBezTo>
                  <a:cubicBezTo>
                    <a:pt x="57" y="125"/>
                    <a:pt x="40" y="76"/>
                    <a:pt x="7" y="35"/>
                  </a:cubicBezTo>
                  <a:cubicBezTo>
                    <a:pt x="0" y="26"/>
                    <a:pt x="2" y="14"/>
                    <a:pt x="10" y="7"/>
                  </a:cubicBezTo>
                  <a:cubicBezTo>
                    <a:pt x="18" y="0"/>
                    <a:pt x="31" y="2"/>
                    <a:pt x="38" y="10"/>
                  </a:cubicBezTo>
                  <a:cubicBezTo>
                    <a:pt x="76" y="58"/>
                    <a:pt x="97" y="117"/>
                    <a:pt x="97" y="178"/>
                  </a:cubicBezTo>
                  <a:cubicBezTo>
                    <a:pt x="97" y="239"/>
                    <a:pt x="76" y="299"/>
                    <a:pt x="38" y="346"/>
                  </a:cubicBezTo>
                  <a:cubicBezTo>
                    <a:pt x="34" y="351"/>
                    <a:pt x="28" y="353"/>
                    <a:pt x="22" y="35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11524" name="Freeform 546"/>
            <p:cNvSpPr>
              <a:spLocks/>
            </p:cNvSpPr>
            <p:nvPr userDrawn="1"/>
          </p:nvSpPr>
          <p:spPr bwMode="auto">
            <a:xfrm>
              <a:off x="33744445" y="-14250210"/>
              <a:ext cx="41275" cy="149225"/>
            </a:xfrm>
            <a:custGeom>
              <a:avLst/>
              <a:gdLst>
                <a:gd name="T0" fmla="*/ 75 w 97"/>
                <a:gd name="T1" fmla="*/ 353 h 353"/>
                <a:gd name="T2" fmla="*/ 59 w 97"/>
                <a:gd name="T3" fmla="*/ 346 h 353"/>
                <a:gd name="T4" fmla="*/ 0 w 97"/>
                <a:gd name="T5" fmla="*/ 178 h 353"/>
                <a:gd name="T6" fmla="*/ 59 w 97"/>
                <a:gd name="T7" fmla="*/ 10 h 353"/>
                <a:gd name="T8" fmla="*/ 87 w 97"/>
                <a:gd name="T9" fmla="*/ 7 h 353"/>
                <a:gd name="T10" fmla="*/ 90 w 97"/>
                <a:gd name="T11" fmla="*/ 35 h 353"/>
                <a:gd name="T12" fmla="*/ 40 w 97"/>
                <a:gd name="T13" fmla="*/ 178 h 353"/>
                <a:gd name="T14" fmla="*/ 90 w 97"/>
                <a:gd name="T15" fmla="*/ 321 h 353"/>
                <a:gd name="T16" fmla="*/ 87 w 97"/>
                <a:gd name="T17" fmla="*/ 349 h 353"/>
                <a:gd name="T18" fmla="*/ 75 w 97"/>
                <a:gd name="T19" fmla="*/ 353 h 3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7" h="353">
                  <a:moveTo>
                    <a:pt x="75" y="353"/>
                  </a:moveTo>
                  <a:cubicBezTo>
                    <a:pt x="69" y="353"/>
                    <a:pt x="63" y="351"/>
                    <a:pt x="59" y="346"/>
                  </a:cubicBezTo>
                  <a:cubicBezTo>
                    <a:pt x="21" y="299"/>
                    <a:pt x="0" y="239"/>
                    <a:pt x="0" y="178"/>
                  </a:cubicBezTo>
                  <a:cubicBezTo>
                    <a:pt x="0" y="117"/>
                    <a:pt x="21" y="58"/>
                    <a:pt x="59" y="10"/>
                  </a:cubicBezTo>
                  <a:cubicBezTo>
                    <a:pt x="66" y="2"/>
                    <a:pt x="79" y="0"/>
                    <a:pt x="87" y="7"/>
                  </a:cubicBezTo>
                  <a:cubicBezTo>
                    <a:pt x="96" y="14"/>
                    <a:pt x="97" y="26"/>
                    <a:pt x="90" y="35"/>
                  </a:cubicBezTo>
                  <a:cubicBezTo>
                    <a:pt x="57" y="76"/>
                    <a:pt x="40" y="125"/>
                    <a:pt x="40" y="178"/>
                  </a:cubicBezTo>
                  <a:cubicBezTo>
                    <a:pt x="40" y="231"/>
                    <a:pt x="57" y="280"/>
                    <a:pt x="90" y="321"/>
                  </a:cubicBezTo>
                  <a:cubicBezTo>
                    <a:pt x="97" y="330"/>
                    <a:pt x="96" y="342"/>
                    <a:pt x="87" y="349"/>
                  </a:cubicBezTo>
                  <a:cubicBezTo>
                    <a:pt x="83" y="352"/>
                    <a:pt x="79" y="353"/>
                    <a:pt x="75" y="35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grpSp>
      <p:grpSp>
        <p:nvGrpSpPr>
          <p:cNvPr id="11525" name="Group 11524"/>
          <p:cNvGrpSpPr/>
          <p:nvPr userDrawn="1"/>
        </p:nvGrpSpPr>
        <p:grpSpPr>
          <a:xfrm>
            <a:off x="4352654" y="3798210"/>
            <a:ext cx="921552" cy="924738"/>
            <a:chOff x="33609508" y="-14345460"/>
            <a:chExt cx="496887" cy="498475"/>
          </a:xfrm>
        </p:grpSpPr>
        <p:sp>
          <p:nvSpPr>
            <p:cNvPr id="11526" name="Oval 539"/>
            <p:cNvSpPr>
              <a:spLocks noChangeArrowheads="1"/>
            </p:cNvSpPr>
            <p:nvPr userDrawn="1"/>
          </p:nvSpPr>
          <p:spPr bwMode="auto">
            <a:xfrm>
              <a:off x="33609508" y="-14345460"/>
              <a:ext cx="496887" cy="498475"/>
            </a:xfrm>
            <a:prstGeom prst="ellipse">
              <a:avLst/>
            </a:prstGeom>
            <a:solidFill>
              <a:schemeClr val="accent2"/>
            </a:solidFill>
            <a:ln>
              <a:noFill/>
            </a:ln>
          </p:spPr>
          <p:txBody>
            <a:bodyPr vert="horz" wrap="square" lIns="91440" tIns="45720" rIns="91440" bIns="45720" numCol="1" anchor="t" anchorCtr="0" compatLnSpc="1">
              <a:prstTxWarp prst="textNoShape">
                <a:avLst/>
              </a:prstTxWarp>
            </a:bodyPr>
            <a:lstStyle/>
            <a:p>
              <a:endParaRPr lang="en-US" sz="1799"/>
            </a:p>
          </p:txBody>
        </p:sp>
        <p:sp>
          <p:nvSpPr>
            <p:cNvPr id="11527" name="Freeform 540"/>
            <p:cNvSpPr>
              <a:spLocks noEditPoints="1"/>
            </p:cNvSpPr>
            <p:nvPr userDrawn="1"/>
          </p:nvSpPr>
          <p:spPr bwMode="auto">
            <a:xfrm>
              <a:off x="33798420" y="-14194647"/>
              <a:ext cx="123825" cy="295275"/>
            </a:xfrm>
            <a:custGeom>
              <a:avLst/>
              <a:gdLst>
                <a:gd name="T0" fmla="*/ 250 w 293"/>
                <a:gd name="T1" fmla="*/ 471 h 699"/>
                <a:gd name="T2" fmla="*/ 224 w 293"/>
                <a:gd name="T3" fmla="*/ 339 h 699"/>
                <a:gd name="T4" fmla="*/ 170 w 293"/>
                <a:gd name="T5" fmla="*/ 67 h 699"/>
                <a:gd name="T6" fmla="*/ 210 w 293"/>
                <a:gd name="T7" fmla="*/ 104 h 699"/>
                <a:gd name="T8" fmla="*/ 239 w 293"/>
                <a:gd name="T9" fmla="*/ 104 h 699"/>
                <a:gd name="T10" fmla="*/ 225 w 293"/>
                <a:gd name="T11" fmla="*/ 1 h 699"/>
                <a:gd name="T12" fmla="*/ 210 w 293"/>
                <a:gd name="T13" fmla="*/ 38 h 699"/>
                <a:gd name="T14" fmla="*/ 159 w 293"/>
                <a:gd name="T15" fmla="*/ 11 h 699"/>
                <a:gd name="T16" fmla="*/ 133 w 293"/>
                <a:gd name="T17" fmla="*/ 11 h 699"/>
                <a:gd name="T18" fmla="*/ 116 w 293"/>
                <a:gd name="T19" fmla="*/ 38 h 699"/>
                <a:gd name="T20" fmla="*/ 102 w 293"/>
                <a:gd name="T21" fmla="*/ 1 h 699"/>
                <a:gd name="T22" fmla="*/ 87 w 293"/>
                <a:gd name="T23" fmla="*/ 38 h 699"/>
                <a:gd name="T24" fmla="*/ 69 w 293"/>
                <a:gd name="T25" fmla="*/ 15 h 699"/>
                <a:gd name="T26" fmla="*/ 40 w 293"/>
                <a:gd name="T27" fmla="*/ 15 h 699"/>
                <a:gd name="T28" fmla="*/ 54 w 293"/>
                <a:gd name="T29" fmla="*/ 119 h 699"/>
                <a:gd name="T30" fmla="*/ 69 w 293"/>
                <a:gd name="T31" fmla="*/ 67 h 699"/>
                <a:gd name="T32" fmla="*/ 87 w 293"/>
                <a:gd name="T33" fmla="*/ 104 h 699"/>
                <a:gd name="T34" fmla="*/ 113 w 293"/>
                <a:gd name="T35" fmla="*/ 113 h 699"/>
                <a:gd name="T36" fmla="*/ 12 w 293"/>
                <a:gd name="T37" fmla="*/ 698 h 699"/>
                <a:gd name="T38" fmla="*/ 32 w 293"/>
                <a:gd name="T39" fmla="*/ 663 h 699"/>
                <a:gd name="T40" fmla="*/ 265 w 293"/>
                <a:gd name="T41" fmla="*/ 687 h 699"/>
                <a:gd name="T42" fmla="*/ 281 w 293"/>
                <a:gd name="T43" fmla="*/ 698 h 699"/>
                <a:gd name="T44" fmla="*/ 92 w 293"/>
                <a:gd name="T45" fmla="*/ 357 h 699"/>
                <a:gd name="T46" fmla="*/ 72 w 293"/>
                <a:gd name="T47" fmla="*/ 457 h 699"/>
                <a:gd name="T48" fmla="*/ 181 w 293"/>
                <a:gd name="T49" fmla="*/ 259 h 699"/>
                <a:gd name="T50" fmla="*/ 141 w 293"/>
                <a:gd name="T51" fmla="*/ 259 h 699"/>
                <a:gd name="T52" fmla="*/ 117 w 293"/>
                <a:gd name="T53" fmla="*/ 233 h 699"/>
                <a:gd name="T54" fmla="*/ 155 w 293"/>
                <a:gd name="T55" fmla="*/ 233 h 699"/>
                <a:gd name="T56" fmla="*/ 152 w 293"/>
                <a:gd name="T57" fmla="*/ 195 h 699"/>
                <a:gd name="T58" fmla="*/ 172 w 293"/>
                <a:gd name="T59" fmla="*/ 212 h 699"/>
                <a:gd name="T60" fmla="*/ 129 w 293"/>
                <a:gd name="T61" fmla="*/ 169 h 699"/>
                <a:gd name="T62" fmla="*/ 163 w 293"/>
                <a:gd name="T63" fmla="*/ 169 h 699"/>
                <a:gd name="T64" fmla="*/ 110 w 293"/>
                <a:gd name="T65" fmla="*/ 267 h 699"/>
                <a:gd name="T66" fmla="*/ 99 w 293"/>
                <a:gd name="T67" fmla="*/ 324 h 699"/>
                <a:gd name="T68" fmla="*/ 125 w 293"/>
                <a:gd name="T69" fmla="*/ 350 h 699"/>
                <a:gd name="T70" fmla="*/ 215 w 293"/>
                <a:gd name="T71" fmla="*/ 433 h 699"/>
                <a:gd name="T72" fmla="*/ 116 w 293"/>
                <a:gd name="T73" fmla="*/ 67 h 699"/>
                <a:gd name="T74" fmla="*/ 116 w 293"/>
                <a:gd name="T75" fmla="*/ 98 h 699"/>
                <a:gd name="T76" fmla="*/ 37 w 293"/>
                <a:gd name="T77" fmla="*/ 637 h 699"/>
                <a:gd name="T78" fmla="*/ 236 w 293"/>
                <a:gd name="T79" fmla="*/ 637 h 699"/>
                <a:gd name="T80" fmla="*/ 99 w 293"/>
                <a:gd name="T81" fmla="*/ 483 h 699"/>
                <a:gd name="T82" fmla="*/ 251 w 293"/>
                <a:gd name="T83" fmla="*/ 615 h 6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93" h="699">
                  <a:moveTo>
                    <a:pt x="291" y="682"/>
                  </a:moveTo>
                  <a:cubicBezTo>
                    <a:pt x="250" y="471"/>
                    <a:pt x="250" y="471"/>
                    <a:pt x="250" y="471"/>
                  </a:cubicBezTo>
                  <a:cubicBezTo>
                    <a:pt x="250" y="469"/>
                    <a:pt x="250" y="466"/>
                    <a:pt x="248" y="464"/>
                  </a:cubicBezTo>
                  <a:cubicBezTo>
                    <a:pt x="224" y="339"/>
                    <a:pt x="224" y="339"/>
                    <a:pt x="224" y="339"/>
                  </a:cubicBezTo>
                  <a:cubicBezTo>
                    <a:pt x="224" y="336"/>
                    <a:pt x="224" y="333"/>
                    <a:pt x="222" y="331"/>
                  </a:cubicBezTo>
                  <a:cubicBezTo>
                    <a:pt x="170" y="67"/>
                    <a:pt x="170" y="67"/>
                    <a:pt x="170" y="67"/>
                  </a:cubicBezTo>
                  <a:cubicBezTo>
                    <a:pt x="210" y="67"/>
                    <a:pt x="210" y="67"/>
                    <a:pt x="210" y="67"/>
                  </a:cubicBezTo>
                  <a:cubicBezTo>
                    <a:pt x="210" y="104"/>
                    <a:pt x="210" y="104"/>
                    <a:pt x="210" y="104"/>
                  </a:cubicBezTo>
                  <a:cubicBezTo>
                    <a:pt x="210" y="112"/>
                    <a:pt x="217" y="119"/>
                    <a:pt x="225" y="119"/>
                  </a:cubicBezTo>
                  <a:cubicBezTo>
                    <a:pt x="233" y="119"/>
                    <a:pt x="239" y="112"/>
                    <a:pt x="239" y="104"/>
                  </a:cubicBezTo>
                  <a:cubicBezTo>
                    <a:pt x="239" y="15"/>
                    <a:pt x="239" y="15"/>
                    <a:pt x="239" y="15"/>
                  </a:cubicBezTo>
                  <a:cubicBezTo>
                    <a:pt x="239" y="7"/>
                    <a:pt x="233" y="1"/>
                    <a:pt x="225" y="1"/>
                  </a:cubicBezTo>
                  <a:cubicBezTo>
                    <a:pt x="217" y="1"/>
                    <a:pt x="210" y="7"/>
                    <a:pt x="210" y="15"/>
                  </a:cubicBezTo>
                  <a:cubicBezTo>
                    <a:pt x="210" y="38"/>
                    <a:pt x="210" y="38"/>
                    <a:pt x="210" y="38"/>
                  </a:cubicBezTo>
                  <a:cubicBezTo>
                    <a:pt x="165" y="38"/>
                    <a:pt x="165" y="38"/>
                    <a:pt x="165" y="38"/>
                  </a:cubicBezTo>
                  <a:cubicBezTo>
                    <a:pt x="159" y="11"/>
                    <a:pt x="159" y="11"/>
                    <a:pt x="159" y="11"/>
                  </a:cubicBezTo>
                  <a:cubicBezTo>
                    <a:pt x="158" y="5"/>
                    <a:pt x="153" y="0"/>
                    <a:pt x="146" y="0"/>
                  </a:cubicBezTo>
                  <a:cubicBezTo>
                    <a:pt x="140" y="0"/>
                    <a:pt x="134" y="5"/>
                    <a:pt x="133" y="11"/>
                  </a:cubicBezTo>
                  <a:cubicBezTo>
                    <a:pt x="128" y="38"/>
                    <a:pt x="128" y="38"/>
                    <a:pt x="128" y="38"/>
                  </a:cubicBezTo>
                  <a:cubicBezTo>
                    <a:pt x="116" y="38"/>
                    <a:pt x="116" y="38"/>
                    <a:pt x="116" y="38"/>
                  </a:cubicBezTo>
                  <a:cubicBezTo>
                    <a:pt x="116" y="15"/>
                    <a:pt x="116" y="15"/>
                    <a:pt x="116" y="15"/>
                  </a:cubicBezTo>
                  <a:cubicBezTo>
                    <a:pt x="116" y="7"/>
                    <a:pt x="110" y="1"/>
                    <a:pt x="102" y="1"/>
                  </a:cubicBezTo>
                  <a:cubicBezTo>
                    <a:pt x="94" y="1"/>
                    <a:pt x="87" y="7"/>
                    <a:pt x="87" y="15"/>
                  </a:cubicBezTo>
                  <a:cubicBezTo>
                    <a:pt x="87" y="38"/>
                    <a:pt x="87" y="38"/>
                    <a:pt x="87" y="38"/>
                  </a:cubicBezTo>
                  <a:cubicBezTo>
                    <a:pt x="69" y="38"/>
                    <a:pt x="69" y="38"/>
                    <a:pt x="69" y="38"/>
                  </a:cubicBezTo>
                  <a:cubicBezTo>
                    <a:pt x="69" y="15"/>
                    <a:pt x="69" y="15"/>
                    <a:pt x="69" y="15"/>
                  </a:cubicBezTo>
                  <a:cubicBezTo>
                    <a:pt x="69" y="7"/>
                    <a:pt x="62" y="1"/>
                    <a:pt x="54" y="1"/>
                  </a:cubicBezTo>
                  <a:cubicBezTo>
                    <a:pt x="46" y="1"/>
                    <a:pt x="40" y="7"/>
                    <a:pt x="40" y="15"/>
                  </a:cubicBezTo>
                  <a:cubicBezTo>
                    <a:pt x="40" y="104"/>
                    <a:pt x="40" y="104"/>
                    <a:pt x="40" y="104"/>
                  </a:cubicBezTo>
                  <a:cubicBezTo>
                    <a:pt x="40" y="112"/>
                    <a:pt x="46" y="119"/>
                    <a:pt x="54" y="119"/>
                  </a:cubicBezTo>
                  <a:cubicBezTo>
                    <a:pt x="62" y="119"/>
                    <a:pt x="69" y="112"/>
                    <a:pt x="69" y="104"/>
                  </a:cubicBezTo>
                  <a:cubicBezTo>
                    <a:pt x="69" y="67"/>
                    <a:pt x="69" y="67"/>
                    <a:pt x="69" y="67"/>
                  </a:cubicBezTo>
                  <a:cubicBezTo>
                    <a:pt x="87" y="67"/>
                    <a:pt x="87" y="67"/>
                    <a:pt x="87" y="67"/>
                  </a:cubicBezTo>
                  <a:cubicBezTo>
                    <a:pt x="87" y="104"/>
                    <a:pt x="87" y="104"/>
                    <a:pt x="87" y="104"/>
                  </a:cubicBezTo>
                  <a:cubicBezTo>
                    <a:pt x="87" y="112"/>
                    <a:pt x="94" y="119"/>
                    <a:pt x="102" y="119"/>
                  </a:cubicBezTo>
                  <a:cubicBezTo>
                    <a:pt x="106" y="119"/>
                    <a:pt x="111" y="117"/>
                    <a:pt x="113" y="113"/>
                  </a:cubicBezTo>
                  <a:cubicBezTo>
                    <a:pt x="1" y="682"/>
                    <a:pt x="1" y="682"/>
                    <a:pt x="1" y="682"/>
                  </a:cubicBezTo>
                  <a:cubicBezTo>
                    <a:pt x="0" y="689"/>
                    <a:pt x="4" y="696"/>
                    <a:pt x="12" y="698"/>
                  </a:cubicBezTo>
                  <a:cubicBezTo>
                    <a:pt x="19" y="699"/>
                    <a:pt x="26" y="694"/>
                    <a:pt x="27" y="687"/>
                  </a:cubicBezTo>
                  <a:cubicBezTo>
                    <a:pt x="32" y="663"/>
                    <a:pt x="32" y="663"/>
                    <a:pt x="32" y="663"/>
                  </a:cubicBezTo>
                  <a:cubicBezTo>
                    <a:pt x="261" y="663"/>
                    <a:pt x="261" y="663"/>
                    <a:pt x="261" y="663"/>
                  </a:cubicBezTo>
                  <a:cubicBezTo>
                    <a:pt x="265" y="687"/>
                    <a:pt x="265" y="687"/>
                    <a:pt x="265" y="687"/>
                  </a:cubicBezTo>
                  <a:cubicBezTo>
                    <a:pt x="267" y="693"/>
                    <a:pt x="272" y="698"/>
                    <a:pt x="278" y="698"/>
                  </a:cubicBezTo>
                  <a:cubicBezTo>
                    <a:pt x="279" y="698"/>
                    <a:pt x="280" y="698"/>
                    <a:pt x="281" y="698"/>
                  </a:cubicBezTo>
                  <a:cubicBezTo>
                    <a:pt x="288" y="696"/>
                    <a:pt x="293" y="689"/>
                    <a:pt x="291" y="682"/>
                  </a:cubicBezTo>
                  <a:close/>
                  <a:moveTo>
                    <a:pt x="92" y="357"/>
                  </a:moveTo>
                  <a:cubicBezTo>
                    <a:pt x="202" y="457"/>
                    <a:pt x="202" y="457"/>
                    <a:pt x="202" y="457"/>
                  </a:cubicBezTo>
                  <a:cubicBezTo>
                    <a:pt x="72" y="457"/>
                    <a:pt x="72" y="457"/>
                    <a:pt x="72" y="457"/>
                  </a:cubicBezTo>
                  <a:lnTo>
                    <a:pt x="92" y="357"/>
                  </a:lnTo>
                  <a:close/>
                  <a:moveTo>
                    <a:pt x="181" y="259"/>
                  </a:moveTo>
                  <a:cubicBezTo>
                    <a:pt x="189" y="301"/>
                    <a:pt x="189" y="301"/>
                    <a:pt x="189" y="301"/>
                  </a:cubicBezTo>
                  <a:cubicBezTo>
                    <a:pt x="141" y="259"/>
                    <a:pt x="141" y="259"/>
                    <a:pt x="141" y="259"/>
                  </a:cubicBezTo>
                  <a:lnTo>
                    <a:pt x="181" y="259"/>
                  </a:lnTo>
                  <a:close/>
                  <a:moveTo>
                    <a:pt x="117" y="233"/>
                  </a:moveTo>
                  <a:cubicBezTo>
                    <a:pt x="122" y="205"/>
                    <a:pt x="122" y="205"/>
                    <a:pt x="122" y="205"/>
                  </a:cubicBezTo>
                  <a:cubicBezTo>
                    <a:pt x="155" y="233"/>
                    <a:pt x="155" y="233"/>
                    <a:pt x="155" y="233"/>
                  </a:cubicBezTo>
                  <a:lnTo>
                    <a:pt x="117" y="233"/>
                  </a:lnTo>
                  <a:close/>
                  <a:moveTo>
                    <a:pt x="152" y="195"/>
                  </a:moveTo>
                  <a:cubicBezTo>
                    <a:pt x="169" y="195"/>
                    <a:pt x="169" y="195"/>
                    <a:pt x="169" y="195"/>
                  </a:cubicBezTo>
                  <a:cubicBezTo>
                    <a:pt x="172" y="212"/>
                    <a:pt x="172" y="212"/>
                    <a:pt x="172" y="212"/>
                  </a:cubicBezTo>
                  <a:lnTo>
                    <a:pt x="152" y="195"/>
                  </a:lnTo>
                  <a:close/>
                  <a:moveTo>
                    <a:pt x="129" y="169"/>
                  </a:moveTo>
                  <a:cubicBezTo>
                    <a:pt x="146" y="82"/>
                    <a:pt x="146" y="82"/>
                    <a:pt x="146" y="82"/>
                  </a:cubicBezTo>
                  <a:cubicBezTo>
                    <a:pt x="163" y="169"/>
                    <a:pt x="163" y="169"/>
                    <a:pt x="163" y="169"/>
                  </a:cubicBezTo>
                  <a:lnTo>
                    <a:pt x="129" y="169"/>
                  </a:lnTo>
                  <a:close/>
                  <a:moveTo>
                    <a:pt x="110" y="267"/>
                  </a:moveTo>
                  <a:cubicBezTo>
                    <a:pt x="175" y="324"/>
                    <a:pt x="175" y="324"/>
                    <a:pt x="175" y="324"/>
                  </a:cubicBezTo>
                  <a:cubicBezTo>
                    <a:pt x="99" y="324"/>
                    <a:pt x="99" y="324"/>
                    <a:pt x="99" y="324"/>
                  </a:cubicBezTo>
                  <a:lnTo>
                    <a:pt x="110" y="267"/>
                  </a:lnTo>
                  <a:close/>
                  <a:moveTo>
                    <a:pt x="125" y="350"/>
                  </a:moveTo>
                  <a:cubicBezTo>
                    <a:pt x="199" y="350"/>
                    <a:pt x="199" y="350"/>
                    <a:pt x="199" y="350"/>
                  </a:cubicBezTo>
                  <a:cubicBezTo>
                    <a:pt x="215" y="433"/>
                    <a:pt x="215" y="433"/>
                    <a:pt x="215" y="433"/>
                  </a:cubicBezTo>
                  <a:lnTo>
                    <a:pt x="125" y="350"/>
                  </a:lnTo>
                  <a:close/>
                  <a:moveTo>
                    <a:pt x="116" y="67"/>
                  </a:moveTo>
                  <a:cubicBezTo>
                    <a:pt x="122" y="67"/>
                    <a:pt x="122" y="67"/>
                    <a:pt x="122" y="67"/>
                  </a:cubicBezTo>
                  <a:cubicBezTo>
                    <a:pt x="116" y="98"/>
                    <a:pt x="116" y="98"/>
                    <a:pt x="116" y="98"/>
                  </a:cubicBezTo>
                  <a:lnTo>
                    <a:pt x="116" y="67"/>
                  </a:lnTo>
                  <a:close/>
                  <a:moveTo>
                    <a:pt x="37" y="637"/>
                  </a:moveTo>
                  <a:cubicBezTo>
                    <a:pt x="66" y="490"/>
                    <a:pt x="66" y="490"/>
                    <a:pt x="66" y="490"/>
                  </a:cubicBezTo>
                  <a:cubicBezTo>
                    <a:pt x="236" y="637"/>
                    <a:pt x="236" y="637"/>
                    <a:pt x="236" y="637"/>
                  </a:cubicBezTo>
                  <a:lnTo>
                    <a:pt x="37" y="637"/>
                  </a:lnTo>
                  <a:close/>
                  <a:moveTo>
                    <a:pt x="99" y="483"/>
                  </a:moveTo>
                  <a:cubicBezTo>
                    <a:pt x="225" y="483"/>
                    <a:pt x="225" y="483"/>
                    <a:pt x="225" y="483"/>
                  </a:cubicBezTo>
                  <a:cubicBezTo>
                    <a:pt x="251" y="615"/>
                    <a:pt x="251" y="615"/>
                    <a:pt x="251" y="615"/>
                  </a:cubicBezTo>
                  <a:lnTo>
                    <a:pt x="99" y="48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11528" name="Freeform 541"/>
            <p:cNvSpPr>
              <a:spLocks/>
            </p:cNvSpPr>
            <p:nvPr userDrawn="1"/>
          </p:nvSpPr>
          <p:spPr bwMode="auto">
            <a:xfrm>
              <a:off x="33907958" y="-14229572"/>
              <a:ext cx="33337" cy="109538"/>
            </a:xfrm>
            <a:custGeom>
              <a:avLst/>
              <a:gdLst>
                <a:gd name="T0" fmla="*/ 22 w 80"/>
                <a:gd name="T1" fmla="*/ 262 h 262"/>
                <a:gd name="T2" fmla="*/ 9 w 80"/>
                <a:gd name="T3" fmla="*/ 258 h 262"/>
                <a:gd name="T4" fmla="*/ 6 w 80"/>
                <a:gd name="T5" fmla="*/ 230 h 262"/>
                <a:gd name="T6" fmla="*/ 41 w 80"/>
                <a:gd name="T7" fmla="*/ 132 h 262"/>
                <a:gd name="T8" fmla="*/ 6 w 80"/>
                <a:gd name="T9" fmla="*/ 34 h 262"/>
                <a:gd name="T10" fmla="*/ 9 w 80"/>
                <a:gd name="T11" fmla="*/ 7 h 262"/>
                <a:gd name="T12" fmla="*/ 37 w 80"/>
                <a:gd name="T13" fmla="*/ 10 h 262"/>
                <a:gd name="T14" fmla="*/ 80 w 80"/>
                <a:gd name="T15" fmla="*/ 132 h 262"/>
                <a:gd name="T16" fmla="*/ 37 w 80"/>
                <a:gd name="T17" fmla="*/ 255 h 262"/>
                <a:gd name="T18" fmla="*/ 22 w 80"/>
                <a:gd name="T19" fmla="*/ 262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0" h="262">
                  <a:moveTo>
                    <a:pt x="22" y="262"/>
                  </a:moveTo>
                  <a:cubicBezTo>
                    <a:pt x="17" y="262"/>
                    <a:pt x="13" y="261"/>
                    <a:pt x="9" y="258"/>
                  </a:cubicBezTo>
                  <a:cubicBezTo>
                    <a:pt x="1" y="251"/>
                    <a:pt x="0" y="238"/>
                    <a:pt x="6" y="230"/>
                  </a:cubicBezTo>
                  <a:cubicBezTo>
                    <a:pt x="29" y="202"/>
                    <a:pt x="41" y="168"/>
                    <a:pt x="41" y="132"/>
                  </a:cubicBezTo>
                  <a:cubicBezTo>
                    <a:pt x="41" y="96"/>
                    <a:pt x="29" y="62"/>
                    <a:pt x="6" y="34"/>
                  </a:cubicBezTo>
                  <a:cubicBezTo>
                    <a:pt x="0" y="26"/>
                    <a:pt x="1" y="13"/>
                    <a:pt x="9" y="7"/>
                  </a:cubicBezTo>
                  <a:cubicBezTo>
                    <a:pt x="18" y="0"/>
                    <a:pt x="30" y="1"/>
                    <a:pt x="37" y="10"/>
                  </a:cubicBezTo>
                  <a:cubicBezTo>
                    <a:pt x="65" y="44"/>
                    <a:pt x="80" y="88"/>
                    <a:pt x="80" y="132"/>
                  </a:cubicBezTo>
                  <a:cubicBezTo>
                    <a:pt x="80" y="176"/>
                    <a:pt x="65" y="220"/>
                    <a:pt x="37" y="255"/>
                  </a:cubicBezTo>
                  <a:cubicBezTo>
                    <a:pt x="33" y="259"/>
                    <a:pt x="27" y="262"/>
                    <a:pt x="22" y="26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11529" name="Freeform 542"/>
            <p:cNvSpPr>
              <a:spLocks/>
            </p:cNvSpPr>
            <p:nvPr userDrawn="1"/>
          </p:nvSpPr>
          <p:spPr bwMode="auto">
            <a:xfrm>
              <a:off x="33774608" y="-14229572"/>
              <a:ext cx="34925" cy="109538"/>
            </a:xfrm>
            <a:custGeom>
              <a:avLst/>
              <a:gdLst>
                <a:gd name="T0" fmla="*/ 58 w 81"/>
                <a:gd name="T1" fmla="*/ 262 h 262"/>
                <a:gd name="T2" fmla="*/ 43 w 81"/>
                <a:gd name="T3" fmla="*/ 255 h 262"/>
                <a:gd name="T4" fmla="*/ 0 w 81"/>
                <a:gd name="T5" fmla="*/ 132 h 262"/>
                <a:gd name="T6" fmla="*/ 43 w 81"/>
                <a:gd name="T7" fmla="*/ 10 h 262"/>
                <a:gd name="T8" fmla="*/ 71 w 81"/>
                <a:gd name="T9" fmla="*/ 7 h 262"/>
                <a:gd name="T10" fmla="*/ 74 w 81"/>
                <a:gd name="T11" fmla="*/ 34 h 262"/>
                <a:gd name="T12" fmla="*/ 39 w 81"/>
                <a:gd name="T13" fmla="*/ 132 h 262"/>
                <a:gd name="T14" fmla="*/ 74 w 81"/>
                <a:gd name="T15" fmla="*/ 230 h 262"/>
                <a:gd name="T16" fmla="*/ 71 w 81"/>
                <a:gd name="T17" fmla="*/ 258 h 262"/>
                <a:gd name="T18" fmla="*/ 58 w 81"/>
                <a:gd name="T19" fmla="*/ 262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1" h="262">
                  <a:moveTo>
                    <a:pt x="58" y="262"/>
                  </a:moveTo>
                  <a:cubicBezTo>
                    <a:pt x="53" y="262"/>
                    <a:pt x="47" y="259"/>
                    <a:pt x="43" y="255"/>
                  </a:cubicBezTo>
                  <a:cubicBezTo>
                    <a:pt x="15" y="220"/>
                    <a:pt x="0" y="176"/>
                    <a:pt x="0" y="132"/>
                  </a:cubicBezTo>
                  <a:cubicBezTo>
                    <a:pt x="0" y="88"/>
                    <a:pt x="15" y="44"/>
                    <a:pt x="43" y="10"/>
                  </a:cubicBezTo>
                  <a:cubicBezTo>
                    <a:pt x="50" y="1"/>
                    <a:pt x="62" y="0"/>
                    <a:pt x="71" y="7"/>
                  </a:cubicBezTo>
                  <a:cubicBezTo>
                    <a:pt x="79" y="13"/>
                    <a:pt x="81" y="26"/>
                    <a:pt x="74" y="34"/>
                  </a:cubicBezTo>
                  <a:cubicBezTo>
                    <a:pt x="51" y="62"/>
                    <a:pt x="39" y="96"/>
                    <a:pt x="39" y="132"/>
                  </a:cubicBezTo>
                  <a:cubicBezTo>
                    <a:pt x="39" y="168"/>
                    <a:pt x="51" y="202"/>
                    <a:pt x="74" y="230"/>
                  </a:cubicBezTo>
                  <a:cubicBezTo>
                    <a:pt x="81" y="238"/>
                    <a:pt x="79" y="251"/>
                    <a:pt x="71" y="258"/>
                  </a:cubicBezTo>
                  <a:cubicBezTo>
                    <a:pt x="67" y="261"/>
                    <a:pt x="63" y="262"/>
                    <a:pt x="58" y="26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11530" name="Freeform 543"/>
            <p:cNvSpPr>
              <a:spLocks/>
            </p:cNvSpPr>
            <p:nvPr userDrawn="1"/>
          </p:nvSpPr>
          <p:spPr bwMode="auto">
            <a:xfrm>
              <a:off x="33950820" y="-14266085"/>
              <a:ext cx="47625" cy="182563"/>
            </a:xfrm>
            <a:custGeom>
              <a:avLst/>
              <a:gdLst>
                <a:gd name="T0" fmla="*/ 22 w 110"/>
                <a:gd name="T1" fmla="*/ 430 h 430"/>
                <a:gd name="T2" fmla="*/ 10 w 110"/>
                <a:gd name="T3" fmla="*/ 426 h 430"/>
                <a:gd name="T4" fmla="*/ 7 w 110"/>
                <a:gd name="T5" fmla="*/ 398 h 430"/>
                <a:gd name="T6" fmla="*/ 71 w 110"/>
                <a:gd name="T7" fmla="*/ 216 h 430"/>
                <a:gd name="T8" fmla="*/ 7 w 110"/>
                <a:gd name="T9" fmla="*/ 34 h 430"/>
                <a:gd name="T10" fmla="*/ 10 w 110"/>
                <a:gd name="T11" fmla="*/ 6 h 430"/>
                <a:gd name="T12" fmla="*/ 37 w 110"/>
                <a:gd name="T13" fmla="*/ 9 h 430"/>
                <a:gd name="T14" fmla="*/ 110 w 110"/>
                <a:gd name="T15" fmla="*/ 216 h 430"/>
                <a:gd name="T16" fmla="*/ 37 w 110"/>
                <a:gd name="T17" fmla="*/ 423 h 430"/>
                <a:gd name="T18" fmla="*/ 22 w 110"/>
                <a:gd name="T19" fmla="*/ 430 h 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0" h="430">
                  <a:moveTo>
                    <a:pt x="22" y="430"/>
                  </a:moveTo>
                  <a:cubicBezTo>
                    <a:pt x="18" y="430"/>
                    <a:pt x="13" y="429"/>
                    <a:pt x="10" y="426"/>
                  </a:cubicBezTo>
                  <a:cubicBezTo>
                    <a:pt x="1" y="419"/>
                    <a:pt x="0" y="407"/>
                    <a:pt x="7" y="398"/>
                  </a:cubicBezTo>
                  <a:cubicBezTo>
                    <a:pt x="48" y="346"/>
                    <a:pt x="71" y="283"/>
                    <a:pt x="71" y="216"/>
                  </a:cubicBezTo>
                  <a:cubicBezTo>
                    <a:pt x="71" y="149"/>
                    <a:pt x="48" y="86"/>
                    <a:pt x="7" y="34"/>
                  </a:cubicBezTo>
                  <a:cubicBezTo>
                    <a:pt x="0" y="25"/>
                    <a:pt x="1" y="13"/>
                    <a:pt x="10" y="6"/>
                  </a:cubicBezTo>
                  <a:cubicBezTo>
                    <a:pt x="18" y="0"/>
                    <a:pt x="30" y="1"/>
                    <a:pt x="37" y="9"/>
                  </a:cubicBezTo>
                  <a:cubicBezTo>
                    <a:pt x="84" y="68"/>
                    <a:pt x="110" y="141"/>
                    <a:pt x="110" y="216"/>
                  </a:cubicBezTo>
                  <a:cubicBezTo>
                    <a:pt x="110" y="291"/>
                    <a:pt x="84" y="364"/>
                    <a:pt x="37" y="423"/>
                  </a:cubicBezTo>
                  <a:cubicBezTo>
                    <a:pt x="33" y="428"/>
                    <a:pt x="28" y="430"/>
                    <a:pt x="22" y="43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11531" name="Freeform 544"/>
            <p:cNvSpPr>
              <a:spLocks/>
            </p:cNvSpPr>
            <p:nvPr userDrawn="1"/>
          </p:nvSpPr>
          <p:spPr bwMode="auto">
            <a:xfrm>
              <a:off x="33717458" y="-14266085"/>
              <a:ext cx="47625" cy="182563"/>
            </a:xfrm>
            <a:custGeom>
              <a:avLst/>
              <a:gdLst>
                <a:gd name="T0" fmla="*/ 88 w 110"/>
                <a:gd name="T1" fmla="*/ 431 h 431"/>
                <a:gd name="T2" fmla="*/ 73 w 110"/>
                <a:gd name="T3" fmla="*/ 424 h 431"/>
                <a:gd name="T4" fmla="*/ 0 w 110"/>
                <a:gd name="T5" fmla="*/ 217 h 431"/>
                <a:gd name="T6" fmla="*/ 73 w 110"/>
                <a:gd name="T7" fmla="*/ 10 h 431"/>
                <a:gd name="T8" fmla="*/ 101 w 110"/>
                <a:gd name="T9" fmla="*/ 7 h 431"/>
                <a:gd name="T10" fmla="*/ 104 w 110"/>
                <a:gd name="T11" fmla="*/ 35 h 431"/>
                <a:gd name="T12" fmla="*/ 40 w 110"/>
                <a:gd name="T13" fmla="*/ 217 h 431"/>
                <a:gd name="T14" fmla="*/ 104 w 110"/>
                <a:gd name="T15" fmla="*/ 399 h 431"/>
                <a:gd name="T16" fmla="*/ 101 w 110"/>
                <a:gd name="T17" fmla="*/ 427 h 431"/>
                <a:gd name="T18" fmla="*/ 88 w 110"/>
                <a:gd name="T19" fmla="*/ 431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0" h="431">
                  <a:moveTo>
                    <a:pt x="88" y="431"/>
                  </a:moveTo>
                  <a:cubicBezTo>
                    <a:pt x="83" y="431"/>
                    <a:pt x="77" y="429"/>
                    <a:pt x="73" y="424"/>
                  </a:cubicBezTo>
                  <a:cubicBezTo>
                    <a:pt x="26" y="365"/>
                    <a:pt x="0" y="292"/>
                    <a:pt x="0" y="217"/>
                  </a:cubicBezTo>
                  <a:cubicBezTo>
                    <a:pt x="0" y="142"/>
                    <a:pt x="26" y="69"/>
                    <a:pt x="73" y="10"/>
                  </a:cubicBezTo>
                  <a:cubicBezTo>
                    <a:pt x="80" y="2"/>
                    <a:pt x="92" y="0"/>
                    <a:pt x="101" y="7"/>
                  </a:cubicBezTo>
                  <a:cubicBezTo>
                    <a:pt x="109" y="14"/>
                    <a:pt x="110" y="26"/>
                    <a:pt x="104" y="35"/>
                  </a:cubicBezTo>
                  <a:cubicBezTo>
                    <a:pt x="62" y="87"/>
                    <a:pt x="40" y="150"/>
                    <a:pt x="40" y="217"/>
                  </a:cubicBezTo>
                  <a:cubicBezTo>
                    <a:pt x="40" y="284"/>
                    <a:pt x="62" y="347"/>
                    <a:pt x="104" y="399"/>
                  </a:cubicBezTo>
                  <a:cubicBezTo>
                    <a:pt x="110" y="408"/>
                    <a:pt x="109" y="420"/>
                    <a:pt x="101" y="427"/>
                  </a:cubicBezTo>
                  <a:cubicBezTo>
                    <a:pt x="97" y="430"/>
                    <a:pt x="93" y="431"/>
                    <a:pt x="88" y="43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11532" name="Freeform 545"/>
            <p:cNvSpPr>
              <a:spLocks/>
            </p:cNvSpPr>
            <p:nvPr userDrawn="1"/>
          </p:nvSpPr>
          <p:spPr bwMode="auto">
            <a:xfrm>
              <a:off x="33930183" y="-14250210"/>
              <a:ext cx="41275" cy="149225"/>
            </a:xfrm>
            <a:custGeom>
              <a:avLst/>
              <a:gdLst>
                <a:gd name="T0" fmla="*/ 22 w 97"/>
                <a:gd name="T1" fmla="*/ 353 h 353"/>
                <a:gd name="T2" fmla="*/ 10 w 97"/>
                <a:gd name="T3" fmla="*/ 349 h 353"/>
                <a:gd name="T4" fmla="*/ 7 w 97"/>
                <a:gd name="T5" fmla="*/ 321 h 353"/>
                <a:gd name="T6" fmla="*/ 57 w 97"/>
                <a:gd name="T7" fmla="*/ 178 h 353"/>
                <a:gd name="T8" fmla="*/ 7 w 97"/>
                <a:gd name="T9" fmla="*/ 35 h 353"/>
                <a:gd name="T10" fmla="*/ 10 w 97"/>
                <a:gd name="T11" fmla="*/ 7 h 353"/>
                <a:gd name="T12" fmla="*/ 38 w 97"/>
                <a:gd name="T13" fmla="*/ 10 h 353"/>
                <a:gd name="T14" fmla="*/ 97 w 97"/>
                <a:gd name="T15" fmla="*/ 178 h 353"/>
                <a:gd name="T16" fmla="*/ 38 w 97"/>
                <a:gd name="T17" fmla="*/ 346 h 353"/>
                <a:gd name="T18" fmla="*/ 22 w 97"/>
                <a:gd name="T19" fmla="*/ 353 h 3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7" h="353">
                  <a:moveTo>
                    <a:pt x="22" y="353"/>
                  </a:moveTo>
                  <a:cubicBezTo>
                    <a:pt x="18" y="353"/>
                    <a:pt x="14" y="352"/>
                    <a:pt x="10" y="349"/>
                  </a:cubicBezTo>
                  <a:cubicBezTo>
                    <a:pt x="2" y="342"/>
                    <a:pt x="0" y="330"/>
                    <a:pt x="7" y="321"/>
                  </a:cubicBezTo>
                  <a:cubicBezTo>
                    <a:pt x="40" y="280"/>
                    <a:pt x="57" y="231"/>
                    <a:pt x="57" y="178"/>
                  </a:cubicBezTo>
                  <a:cubicBezTo>
                    <a:pt x="57" y="125"/>
                    <a:pt x="40" y="76"/>
                    <a:pt x="7" y="35"/>
                  </a:cubicBezTo>
                  <a:cubicBezTo>
                    <a:pt x="0" y="26"/>
                    <a:pt x="2" y="14"/>
                    <a:pt x="10" y="7"/>
                  </a:cubicBezTo>
                  <a:cubicBezTo>
                    <a:pt x="18" y="0"/>
                    <a:pt x="31" y="2"/>
                    <a:pt x="38" y="10"/>
                  </a:cubicBezTo>
                  <a:cubicBezTo>
                    <a:pt x="76" y="58"/>
                    <a:pt x="97" y="117"/>
                    <a:pt x="97" y="178"/>
                  </a:cubicBezTo>
                  <a:cubicBezTo>
                    <a:pt x="97" y="239"/>
                    <a:pt x="76" y="299"/>
                    <a:pt x="38" y="346"/>
                  </a:cubicBezTo>
                  <a:cubicBezTo>
                    <a:pt x="34" y="351"/>
                    <a:pt x="28" y="353"/>
                    <a:pt x="22" y="35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11533" name="Freeform 546"/>
            <p:cNvSpPr>
              <a:spLocks/>
            </p:cNvSpPr>
            <p:nvPr userDrawn="1"/>
          </p:nvSpPr>
          <p:spPr bwMode="auto">
            <a:xfrm>
              <a:off x="33744445" y="-14250210"/>
              <a:ext cx="41275" cy="149225"/>
            </a:xfrm>
            <a:custGeom>
              <a:avLst/>
              <a:gdLst>
                <a:gd name="T0" fmla="*/ 75 w 97"/>
                <a:gd name="T1" fmla="*/ 353 h 353"/>
                <a:gd name="T2" fmla="*/ 59 w 97"/>
                <a:gd name="T3" fmla="*/ 346 h 353"/>
                <a:gd name="T4" fmla="*/ 0 w 97"/>
                <a:gd name="T5" fmla="*/ 178 h 353"/>
                <a:gd name="T6" fmla="*/ 59 w 97"/>
                <a:gd name="T7" fmla="*/ 10 h 353"/>
                <a:gd name="T8" fmla="*/ 87 w 97"/>
                <a:gd name="T9" fmla="*/ 7 h 353"/>
                <a:gd name="T10" fmla="*/ 90 w 97"/>
                <a:gd name="T11" fmla="*/ 35 h 353"/>
                <a:gd name="T12" fmla="*/ 40 w 97"/>
                <a:gd name="T13" fmla="*/ 178 h 353"/>
                <a:gd name="T14" fmla="*/ 90 w 97"/>
                <a:gd name="T15" fmla="*/ 321 h 353"/>
                <a:gd name="T16" fmla="*/ 87 w 97"/>
                <a:gd name="T17" fmla="*/ 349 h 353"/>
                <a:gd name="T18" fmla="*/ 75 w 97"/>
                <a:gd name="T19" fmla="*/ 353 h 3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7" h="353">
                  <a:moveTo>
                    <a:pt x="75" y="353"/>
                  </a:moveTo>
                  <a:cubicBezTo>
                    <a:pt x="69" y="353"/>
                    <a:pt x="63" y="351"/>
                    <a:pt x="59" y="346"/>
                  </a:cubicBezTo>
                  <a:cubicBezTo>
                    <a:pt x="21" y="299"/>
                    <a:pt x="0" y="239"/>
                    <a:pt x="0" y="178"/>
                  </a:cubicBezTo>
                  <a:cubicBezTo>
                    <a:pt x="0" y="117"/>
                    <a:pt x="21" y="58"/>
                    <a:pt x="59" y="10"/>
                  </a:cubicBezTo>
                  <a:cubicBezTo>
                    <a:pt x="66" y="2"/>
                    <a:pt x="79" y="0"/>
                    <a:pt x="87" y="7"/>
                  </a:cubicBezTo>
                  <a:cubicBezTo>
                    <a:pt x="96" y="14"/>
                    <a:pt x="97" y="26"/>
                    <a:pt x="90" y="35"/>
                  </a:cubicBezTo>
                  <a:cubicBezTo>
                    <a:pt x="57" y="76"/>
                    <a:pt x="40" y="125"/>
                    <a:pt x="40" y="178"/>
                  </a:cubicBezTo>
                  <a:cubicBezTo>
                    <a:pt x="40" y="231"/>
                    <a:pt x="57" y="280"/>
                    <a:pt x="90" y="321"/>
                  </a:cubicBezTo>
                  <a:cubicBezTo>
                    <a:pt x="97" y="330"/>
                    <a:pt x="96" y="342"/>
                    <a:pt x="87" y="349"/>
                  </a:cubicBezTo>
                  <a:cubicBezTo>
                    <a:pt x="83" y="352"/>
                    <a:pt x="79" y="353"/>
                    <a:pt x="75" y="35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grpSp>
      <p:grpSp>
        <p:nvGrpSpPr>
          <p:cNvPr id="11534" name="Group 11533"/>
          <p:cNvGrpSpPr/>
          <p:nvPr userDrawn="1"/>
        </p:nvGrpSpPr>
        <p:grpSpPr>
          <a:xfrm>
            <a:off x="3292480" y="3798210"/>
            <a:ext cx="921552" cy="924738"/>
            <a:chOff x="33609508" y="-14345460"/>
            <a:chExt cx="496887" cy="498475"/>
          </a:xfrm>
        </p:grpSpPr>
        <p:sp>
          <p:nvSpPr>
            <p:cNvPr id="11535" name="Oval 539"/>
            <p:cNvSpPr>
              <a:spLocks noChangeArrowheads="1"/>
            </p:cNvSpPr>
            <p:nvPr userDrawn="1"/>
          </p:nvSpPr>
          <p:spPr bwMode="auto">
            <a:xfrm>
              <a:off x="33609508" y="-14345460"/>
              <a:ext cx="496887" cy="498475"/>
            </a:xfrm>
            <a:prstGeom prst="ellipse">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en-US" sz="1799"/>
            </a:p>
          </p:txBody>
        </p:sp>
        <p:sp>
          <p:nvSpPr>
            <p:cNvPr id="11536" name="Freeform 540"/>
            <p:cNvSpPr>
              <a:spLocks noEditPoints="1"/>
            </p:cNvSpPr>
            <p:nvPr userDrawn="1"/>
          </p:nvSpPr>
          <p:spPr bwMode="auto">
            <a:xfrm>
              <a:off x="33798420" y="-14194647"/>
              <a:ext cx="123825" cy="295275"/>
            </a:xfrm>
            <a:custGeom>
              <a:avLst/>
              <a:gdLst>
                <a:gd name="T0" fmla="*/ 250 w 293"/>
                <a:gd name="T1" fmla="*/ 471 h 699"/>
                <a:gd name="T2" fmla="*/ 224 w 293"/>
                <a:gd name="T3" fmla="*/ 339 h 699"/>
                <a:gd name="T4" fmla="*/ 170 w 293"/>
                <a:gd name="T5" fmla="*/ 67 h 699"/>
                <a:gd name="T6" fmla="*/ 210 w 293"/>
                <a:gd name="T7" fmla="*/ 104 h 699"/>
                <a:gd name="T8" fmla="*/ 239 w 293"/>
                <a:gd name="T9" fmla="*/ 104 h 699"/>
                <a:gd name="T10" fmla="*/ 225 w 293"/>
                <a:gd name="T11" fmla="*/ 1 h 699"/>
                <a:gd name="T12" fmla="*/ 210 w 293"/>
                <a:gd name="T13" fmla="*/ 38 h 699"/>
                <a:gd name="T14" fmla="*/ 159 w 293"/>
                <a:gd name="T15" fmla="*/ 11 h 699"/>
                <a:gd name="T16" fmla="*/ 133 w 293"/>
                <a:gd name="T17" fmla="*/ 11 h 699"/>
                <a:gd name="T18" fmla="*/ 116 w 293"/>
                <a:gd name="T19" fmla="*/ 38 h 699"/>
                <a:gd name="T20" fmla="*/ 102 w 293"/>
                <a:gd name="T21" fmla="*/ 1 h 699"/>
                <a:gd name="T22" fmla="*/ 87 w 293"/>
                <a:gd name="T23" fmla="*/ 38 h 699"/>
                <a:gd name="T24" fmla="*/ 69 w 293"/>
                <a:gd name="T25" fmla="*/ 15 h 699"/>
                <a:gd name="T26" fmla="*/ 40 w 293"/>
                <a:gd name="T27" fmla="*/ 15 h 699"/>
                <a:gd name="T28" fmla="*/ 54 w 293"/>
                <a:gd name="T29" fmla="*/ 119 h 699"/>
                <a:gd name="T30" fmla="*/ 69 w 293"/>
                <a:gd name="T31" fmla="*/ 67 h 699"/>
                <a:gd name="T32" fmla="*/ 87 w 293"/>
                <a:gd name="T33" fmla="*/ 104 h 699"/>
                <a:gd name="T34" fmla="*/ 113 w 293"/>
                <a:gd name="T35" fmla="*/ 113 h 699"/>
                <a:gd name="T36" fmla="*/ 12 w 293"/>
                <a:gd name="T37" fmla="*/ 698 h 699"/>
                <a:gd name="T38" fmla="*/ 32 w 293"/>
                <a:gd name="T39" fmla="*/ 663 h 699"/>
                <a:gd name="T40" fmla="*/ 265 w 293"/>
                <a:gd name="T41" fmla="*/ 687 h 699"/>
                <a:gd name="T42" fmla="*/ 281 w 293"/>
                <a:gd name="T43" fmla="*/ 698 h 699"/>
                <a:gd name="T44" fmla="*/ 92 w 293"/>
                <a:gd name="T45" fmla="*/ 357 h 699"/>
                <a:gd name="T46" fmla="*/ 72 w 293"/>
                <a:gd name="T47" fmla="*/ 457 h 699"/>
                <a:gd name="T48" fmla="*/ 181 w 293"/>
                <a:gd name="T49" fmla="*/ 259 h 699"/>
                <a:gd name="T50" fmla="*/ 141 w 293"/>
                <a:gd name="T51" fmla="*/ 259 h 699"/>
                <a:gd name="T52" fmla="*/ 117 w 293"/>
                <a:gd name="T53" fmla="*/ 233 h 699"/>
                <a:gd name="T54" fmla="*/ 155 w 293"/>
                <a:gd name="T55" fmla="*/ 233 h 699"/>
                <a:gd name="T56" fmla="*/ 152 w 293"/>
                <a:gd name="T57" fmla="*/ 195 h 699"/>
                <a:gd name="T58" fmla="*/ 172 w 293"/>
                <a:gd name="T59" fmla="*/ 212 h 699"/>
                <a:gd name="T60" fmla="*/ 129 w 293"/>
                <a:gd name="T61" fmla="*/ 169 h 699"/>
                <a:gd name="T62" fmla="*/ 163 w 293"/>
                <a:gd name="T63" fmla="*/ 169 h 699"/>
                <a:gd name="T64" fmla="*/ 110 w 293"/>
                <a:gd name="T65" fmla="*/ 267 h 699"/>
                <a:gd name="T66" fmla="*/ 99 w 293"/>
                <a:gd name="T67" fmla="*/ 324 h 699"/>
                <a:gd name="T68" fmla="*/ 125 w 293"/>
                <a:gd name="T69" fmla="*/ 350 h 699"/>
                <a:gd name="T70" fmla="*/ 215 w 293"/>
                <a:gd name="T71" fmla="*/ 433 h 699"/>
                <a:gd name="T72" fmla="*/ 116 w 293"/>
                <a:gd name="T73" fmla="*/ 67 h 699"/>
                <a:gd name="T74" fmla="*/ 116 w 293"/>
                <a:gd name="T75" fmla="*/ 98 h 699"/>
                <a:gd name="T76" fmla="*/ 37 w 293"/>
                <a:gd name="T77" fmla="*/ 637 h 699"/>
                <a:gd name="T78" fmla="*/ 236 w 293"/>
                <a:gd name="T79" fmla="*/ 637 h 699"/>
                <a:gd name="T80" fmla="*/ 99 w 293"/>
                <a:gd name="T81" fmla="*/ 483 h 699"/>
                <a:gd name="T82" fmla="*/ 251 w 293"/>
                <a:gd name="T83" fmla="*/ 615 h 6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93" h="699">
                  <a:moveTo>
                    <a:pt x="291" y="682"/>
                  </a:moveTo>
                  <a:cubicBezTo>
                    <a:pt x="250" y="471"/>
                    <a:pt x="250" y="471"/>
                    <a:pt x="250" y="471"/>
                  </a:cubicBezTo>
                  <a:cubicBezTo>
                    <a:pt x="250" y="469"/>
                    <a:pt x="250" y="466"/>
                    <a:pt x="248" y="464"/>
                  </a:cubicBezTo>
                  <a:cubicBezTo>
                    <a:pt x="224" y="339"/>
                    <a:pt x="224" y="339"/>
                    <a:pt x="224" y="339"/>
                  </a:cubicBezTo>
                  <a:cubicBezTo>
                    <a:pt x="224" y="336"/>
                    <a:pt x="224" y="333"/>
                    <a:pt x="222" y="331"/>
                  </a:cubicBezTo>
                  <a:cubicBezTo>
                    <a:pt x="170" y="67"/>
                    <a:pt x="170" y="67"/>
                    <a:pt x="170" y="67"/>
                  </a:cubicBezTo>
                  <a:cubicBezTo>
                    <a:pt x="210" y="67"/>
                    <a:pt x="210" y="67"/>
                    <a:pt x="210" y="67"/>
                  </a:cubicBezTo>
                  <a:cubicBezTo>
                    <a:pt x="210" y="104"/>
                    <a:pt x="210" y="104"/>
                    <a:pt x="210" y="104"/>
                  </a:cubicBezTo>
                  <a:cubicBezTo>
                    <a:pt x="210" y="112"/>
                    <a:pt x="217" y="119"/>
                    <a:pt x="225" y="119"/>
                  </a:cubicBezTo>
                  <a:cubicBezTo>
                    <a:pt x="233" y="119"/>
                    <a:pt x="239" y="112"/>
                    <a:pt x="239" y="104"/>
                  </a:cubicBezTo>
                  <a:cubicBezTo>
                    <a:pt x="239" y="15"/>
                    <a:pt x="239" y="15"/>
                    <a:pt x="239" y="15"/>
                  </a:cubicBezTo>
                  <a:cubicBezTo>
                    <a:pt x="239" y="7"/>
                    <a:pt x="233" y="1"/>
                    <a:pt x="225" y="1"/>
                  </a:cubicBezTo>
                  <a:cubicBezTo>
                    <a:pt x="217" y="1"/>
                    <a:pt x="210" y="7"/>
                    <a:pt x="210" y="15"/>
                  </a:cubicBezTo>
                  <a:cubicBezTo>
                    <a:pt x="210" y="38"/>
                    <a:pt x="210" y="38"/>
                    <a:pt x="210" y="38"/>
                  </a:cubicBezTo>
                  <a:cubicBezTo>
                    <a:pt x="165" y="38"/>
                    <a:pt x="165" y="38"/>
                    <a:pt x="165" y="38"/>
                  </a:cubicBezTo>
                  <a:cubicBezTo>
                    <a:pt x="159" y="11"/>
                    <a:pt x="159" y="11"/>
                    <a:pt x="159" y="11"/>
                  </a:cubicBezTo>
                  <a:cubicBezTo>
                    <a:pt x="158" y="5"/>
                    <a:pt x="153" y="0"/>
                    <a:pt x="146" y="0"/>
                  </a:cubicBezTo>
                  <a:cubicBezTo>
                    <a:pt x="140" y="0"/>
                    <a:pt x="134" y="5"/>
                    <a:pt x="133" y="11"/>
                  </a:cubicBezTo>
                  <a:cubicBezTo>
                    <a:pt x="128" y="38"/>
                    <a:pt x="128" y="38"/>
                    <a:pt x="128" y="38"/>
                  </a:cubicBezTo>
                  <a:cubicBezTo>
                    <a:pt x="116" y="38"/>
                    <a:pt x="116" y="38"/>
                    <a:pt x="116" y="38"/>
                  </a:cubicBezTo>
                  <a:cubicBezTo>
                    <a:pt x="116" y="15"/>
                    <a:pt x="116" y="15"/>
                    <a:pt x="116" y="15"/>
                  </a:cubicBezTo>
                  <a:cubicBezTo>
                    <a:pt x="116" y="7"/>
                    <a:pt x="110" y="1"/>
                    <a:pt x="102" y="1"/>
                  </a:cubicBezTo>
                  <a:cubicBezTo>
                    <a:pt x="94" y="1"/>
                    <a:pt x="87" y="7"/>
                    <a:pt x="87" y="15"/>
                  </a:cubicBezTo>
                  <a:cubicBezTo>
                    <a:pt x="87" y="38"/>
                    <a:pt x="87" y="38"/>
                    <a:pt x="87" y="38"/>
                  </a:cubicBezTo>
                  <a:cubicBezTo>
                    <a:pt x="69" y="38"/>
                    <a:pt x="69" y="38"/>
                    <a:pt x="69" y="38"/>
                  </a:cubicBezTo>
                  <a:cubicBezTo>
                    <a:pt x="69" y="15"/>
                    <a:pt x="69" y="15"/>
                    <a:pt x="69" y="15"/>
                  </a:cubicBezTo>
                  <a:cubicBezTo>
                    <a:pt x="69" y="7"/>
                    <a:pt x="62" y="1"/>
                    <a:pt x="54" y="1"/>
                  </a:cubicBezTo>
                  <a:cubicBezTo>
                    <a:pt x="46" y="1"/>
                    <a:pt x="40" y="7"/>
                    <a:pt x="40" y="15"/>
                  </a:cubicBezTo>
                  <a:cubicBezTo>
                    <a:pt x="40" y="104"/>
                    <a:pt x="40" y="104"/>
                    <a:pt x="40" y="104"/>
                  </a:cubicBezTo>
                  <a:cubicBezTo>
                    <a:pt x="40" y="112"/>
                    <a:pt x="46" y="119"/>
                    <a:pt x="54" y="119"/>
                  </a:cubicBezTo>
                  <a:cubicBezTo>
                    <a:pt x="62" y="119"/>
                    <a:pt x="69" y="112"/>
                    <a:pt x="69" y="104"/>
                  </a:cubicBezTo>
                  <a:cubicBezTo>
                    <a:pt x="69" y="67"/>
                    <a:pt x="69" y="67"/>
                    <a:pt x="69" y="67"/>
                  </a:cubicBezTo>
                  <a:cubicBezTo>
                    <a:pt x="87" y="67"/>
                    <a:pt x="87" y="67"/>
                    <a:pt x="87" y="67"/>
                  </a:cubicBezTo>
                  <a:cubicBezTo>
                    <a:pt x="87" y="104"/>
                    <a:pt x="87" y="104"/>
                    <a:pt x="87" y="104"/>
                  </a:cubicBezTo>
                  <a:cubicBezTo>
                    <a:pt x="87" y="112"/>
                    <a:pt x="94" y="119"/>
                    <a:pt x="102" y="119"/>
                  </a:cubicBezTo>
                  <a:cubicBezTo>
                    <a:pt x="106" y="119"/>
                    <a:pt x="111" y="117"/>
                    <a:pt x="113" y="113"/>
                  </a:cubicBezTo>
                  <a:cubicBezTo>
                    <a:pt x="1" y="682"/>
                    <a:pt x="1" y="682"/>
                    <a:pt x="1" y="682"/>
                  </a:cubicBezTo>
                  <a:cubicBezTo>
                    <a:pt x="0" y="689"/>
                    <a:pt x="4" y="696"/>
                    <a:pt x="12" y="698"/>
                  </a:cubicBezTo>
                  <a:cubicBezTo>
                    <a:pt x="19" y="699"/>
                    <a:pt x="26" y="694"/>
                    <a:pt x="27" y="687"/>
                  </a:cubicBezTo>
                  <a:cubicBezTo>
                    <a:pt x="32" y="663"/>
                    <a:pt x="32" y="663"/>
                    <a:pt x="32" y="663"/>
                  </a:cubicBezTo>
                  <a:cubicBezTo>
                    <a:pt x="261" y="663"/>
                    <a:pt x="261" y="663"/>
                    <a:pt x="261" y="663"/>
                  </a:cubicBezTo>
                  <a:cubicBezTo>
                    <a:pt x="265" y="687"/>
                    <a:pt x="265" y="687"/>
                    <a:pt x="265" y="687"/>
                  </a:cubicBezTo>
                  <a:cubicBezTo>
                    <a:pt x="267" y="693"/>
                    <a:pt x="272" y="698"/>
                    <a:pt x="278" y="698"/>
                  </a:cubicBezTo>
                  <a:cubicBezTo>
                    <a:pt x="279" y="698"/>
                    <a:pt x="280" y="698"/>
                    <a:pt x="281" y="698"/>
                  </a:cubicBezTo>
                  <a:cubicBezTo>
                    <a:pt x="288" y="696"/>
                    <a:pt x="293" y="689"/>
                    <a:pt x="291" y="682"/>
                  </a:cubicBezTo>
                  <a:close/>
                  <a:moveTo>
                    <a:pt x="92" y="357"/>
                  </a:moveTo>
                  <a:cubicBezTo>
                    <a:pt x="202" y="457"/>
                    <a:pt x="202" y="457"/>
                    <a:pt x="202" y="457"/>
                  </a:cubicBezTo>
                  <a:cubicBezTo>
                    <a:pt x="72" y="457"/>
                    <a:pt x="72" y="457"/>
                    <a:pt x="72" y="457"/>
                  </a:cubicBezTo>
                  <a:lnTo>
                    <a:pt x="92" y="357"/>
                  </a:lnTo>
                  <a:close/>
                  <a:moveTo>
                    <a:pt x="181" y="259"/>
                  </a:moveTo>
                  <a:cubicBezTo>
                    <a:pt x="189" y="301"/>
                    <a:pt x="189" y="301"/>
                    <a:pt x="189" y="301"/>
                  </a:cubicBezTo>
                  <a:cubicBezTo>
                    <a:pt x="141" y="259"/>
                    <a:pt x="141" y="259"/>
                    <a:pt x="141" y="259"/>
                  </a:cubicBezTo>
                  <a:lnTo>
                    <a:pt x="181" y="259"/>
                  </a:lnTo>
                  <a:close/>
                  <a:moveTo>
                    <a:pt x="117" y="233"/>
                  </a:moveTo>
                  <a:cubicBezTo>
                    <a:pt x="122" y="205"/>
                    <a:pt x="122" y="205"/>
                    <a:pt x="122" y="205"/>
                  </a:cubicBezTo>
                  <a:cubicBezTo>
                    <a:pt x="155" y="233"/>
                    <a:pt x="155" y="233"/>
                    <a:pt x="155" y="233"/>
                  </a:cubicBezTo>
                  <a:lnTo>
                    <a:pt x="117" y="233"/>
                  </a:lnTo>
                  <a:close/>
                  <a:moveTo>
                    <a:pt x="152" y="195"/>
                  </a:moveTo>
                  <a:cubicBezTo>
                    <a:pt x="169" y="195"/>
                    <a:pt x="169" y="195"/>
                    <a:pt x="169" y="195"/>
                  </a:cubicBezTo>
                  <a:cubicBezTo>
                    <a:pt x="172" y="212"/>
                    <a:pt x="172" y="212"/>
                    <a:pt x="172" y="212"/>
                  </a:cubicBezTo>
                  <a:lnTo>
                    <a:pt x="152" y="195"/>
                  </a:lnTo>
                  <a:close/>
                  <a:moveTo>
                    <a:pt x="129" y="169"/>
                  </a:moveTo>
                  <a:cubicBezTo>
                    <a:pt x="146" y="82"/>
                    <a:pt x="146" y="82"/>
                    <a:pt x="146" y="82"/>
                  </a:cubicBezTo>
                  <a:cubicBezTo>
                    <a:pt x="163" y="169"/>
                    <a:pt x="163" y="169"/>
                    <a:pt x="163" y="169"/>
                  </a:cubicBezTo>
                  <a:lnTo>
                    <a:pt x="129" y="169"/>
                  </a:lnTo>
                  <a:close/>
                  <a:moveTo>
                    <a:pt x="110" y="267"/>
                  </a:moveTo>
                  <a:cubicBezTo>
                    <a:pt x="175" y="324"/>
                    <a:pt x="175" y="324"/>
                    <a:pt x="175" y="324"/>
                  </a:cubicBezTo>
                  <a:cubicBezTo>
                    <a:pt x="99" y="324"/>
                    <a:pt x="99" y="324"/>
                    <a:pt x="99" y="324"/>
                  </a:cubicBezTo>
                  <a:lnTo>
                    <a:pt x="110" y="267"/>
                  </a:lnTo>
                  <a:close/>
                  <a:moveTo>
                    <a:pt x="125" y="350"/>
                  </a:moveTo>
                  <a:cubicBezTo>
                    <a:pt x="199" y="350"/>
                    <a:pt x="199" y="350"/>
                    <a:pt x="199" y="350"/>
                  </a:cubicBezTo>
                  <a:cubicBezTo>
                    <a:pt x="215" y="433"/>
                    <a:pt x="215" y="433"/>
                    <a:pt x="215" y="433"/>
                  </a:cubicBezTo>
                  <a:lnTo>
                    <a:pt x="125" y="350"/>
                  </a:lnTo>
                  <a:close/>
                  <a:moveTo>
                    <a:pt x="116" y="67"/>
                  </a:moveTo>
                  <a:cubicBezTo>
                    <a:pt x="122" y="67"/>
                    <a:pt x="122" y="67"/>
                    <a:pt x="122" y="67"/>
                  </a:cubicBezTo>
                  <a:cubicBezTo>
                    <a:pt x="116" y="98"/>
                    <a:pt x="116" y="98"/>
                    <a:pt x="116" y="98"/>
                  </a:cubicBezTo>
                  <a:lnTo>
                    <a:pt x="116" y="67"/>
                  </a:lnTo>
                  <a:close/>
                  <a:moveTo>
                    <a:pt x="37" y="637"/>
                  </a:moveTo>
                  <a:cubicBezTo>
                    <a:pt x="66" y="490"/>
                    <a:pt x="66" y="490"/>
                    <a:pt x="66" y="490"/>
                  </a:cubicBezTo>
                  <a:cubicBezTo>
                    <a:pt x="236" y="637"/>
                    <a:pt x="236" y="637"/>
                    <a:pt x="236" y="637"/>
                  </a:cubicBezTo>
                  <a:lnTo>
                    <a:pt x="37" y="637"/>
                  </a:lnTo>
                  <a:close/>
                  <a:moveTo>
                    <a:pt x="99" y="483"/>
                  </a:moveTo>
                  <a:cubicBezTo>
                    <a:pt x="225" y="483"/>
                    <a:pt x="225" y="483"/>
                    <a:pt x="225" y="483"/>
                  </a:cubicBezTo>
                  <a:cubicBezTo>
                    <a:pt x="251" y="615"/>
                    <a:pt x="251" y="615"/>
                    <a:pt x="251" y="615"/>
                  </a:cubicBezTo>
                  <a:lnTo>
                    <a:pt x="99" y="48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11537" name="Freeform 541"/>
            <p:cNvSpPr>
              <a:spLocks/>
            </p:cNvSpPr>
            <p:nvPr userDrawn="1"/>
          </p:nvSpPr>
          <p:spPr bwMode="auto">
            <a:xfrm>
              <a:off x="33907958" y="-14229572"/>
              <a:ext cx="33337" cy="109538"/>
            </a:xfrm>
            <a:custGeom>
              <a:avLst/>
              <a:gdLst>
                <a:gd name="T0" fmla="*/ 22 w 80"/>
                <a:gd name="T1" fmla="*/ 262 h 262"/>
                <a:gd name="T2" fmla="*/ 9 w 80"/>
                <a:gd name="T3" fmla="*/ 258 h 262"/>
                <a:gd name="T4" fmla="*/ 6 w 80"/>
                <a:gd name="T5" fmla="*/ 230 h 262"/>
                <a:gd name="T6" fmla="*/ 41 w 80"/>
                <a:gd name="T7" fmla="*/ 132 h 262"/>
                <a:gd name="T8" fmla="*/ 6 w 80"/>
                <a:gd name="T9" fmla="*/ 34 h 262"/>
                <a:gd name="T10" fmla="*/ 9 w 80"/>
                <a:gd name="T11" fmla="*/ 7 h 262"/>
                <a:gd name="T12" fmla="*/ 37 w 80"/>
                <a:gd name="T13" fmla="*/ 10 h 262"/>
                <a:gd name="T14" fmla="*/ 80 w 80"/>
                <a:gd name="T15" fmla="*/ 132 h 262"/>
                <a:gd name="T16" fmla="*/ 37 w 80"/>
                <a:gd name="T17" fmla="*/ 255 h 262"/>
                <a:gd name="T18" fmla="*/ 22 w 80"/>
                <a:gd name="T19" fmla="*/ 262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0" h="262">
                  <a:moveTo>
                    <a:pt x="22" y="262"/>
                  </a:moveTo>
                  <a:cubicBezTo>
                    <a:pt x="17" y="262"/>
                    <a:pt x="13" y="261"/>
                    <a:pt x="9" y="258"/>
                  </a:cubicBezTo>
                  <a:cubicBezTo>
                    <a:pt x="1" y="251"/>
                    <a:pt x="0" y="238"/>
                    <a:pt x="6" y="230"/>
                  </a:cubicBezTo>
                  <a:cubicBezTo>
                    <a:pt x="29" y="202"/>
                    <a:pt x="41" y="168"/>
                    <a:pt x="41" y="132"/>
                  </a:cubicBezTo>
                  <a:cubicBezTo>
                    <a:pt x="41" y="96"/>
                    <a:pt x="29" y="62"/>
                    <a:pt x="6" y="34"/>
                  </a:cubicBezTo>
                  <a:cubicBezTo>
                    <a:pt x="0" y="26"/>
                    <a:pt x="1" y="13"/>
                    <a:pt x="9" y="7"/>
                  </a:cubicBezTo>
                  <a:cubicBezTo>
                    <a:pt x="18" y="0"/>
                    <a:pt x="30" y="1"/>
                    <a:pt x="37" y="10"/>
                  </a:cubicBezTo>
                  <a:cubicBezTo>
                    <a:pt x="65" y="44"/>
                    <a:pt x="80" y="88"/>
                    <a:pt x="80" y="132"/>
                  </a:cubicBezTo>
                  <a:cubicBezTo>
                    <a:pt x="80" y="176"/>
                    <a:pt x="65" y="220"/>
                    <a:pt x="37" y="255"/>
                  </a:cubicBezTo>
                  <a:cubicBezTo>
                    <a:pt x="33" y="259"/>
                    <a:pt x="27" y="262"/>
                    <a:pt x="22" y="26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11538" name="Freeform 542"/>
            <p:cNvSpPr>
              <a:spLocks/>
            </p:cNvSpPr>
            <p:nvPr userDrawn="1"/>
          </p:nvSpPr>
          <p:spPr bwMode="auto">
            <a:xfrm>
              <a:off x="33774608" y="-14229572"/>
              <a:ext cx="34925" cy="109538"/>
            </a:xfrm>
            <a:custGeom>
              <a:avLst/>
              <a:gdLst>
                <a:gd name="T0" fmla="*/ 58 w 81"/>
                <a:gd name="T1" fmla="*/ 262 h 262"/>
                <a:gd name="T2" fmla="*/ 43 w 81"/>
                <a:gd name="T3" fmla="*/ 255 h 262"/>
                <a:gd name="T4" fmla="*/ 0 w 81"/>
                <a:gd name="T5" fmla="*/ 132 h 262"/>
                <a:gd name="T6" fmla="*/ 43 w 81"/>
                <a:gd name="T7" fmla="*/ 10 h 262"/>
                <a:gd name="T8" fmla="*/ 71 w 81"/>
                <a:gd name="T9" fmla="*/ 7 h 262"/>
                <a:gd name="T10" fmla="*/ 74 w 81"/>
                <a:gd name="T11" fmla="*/ 34 h 262"/>
                <a:gd name="T12" fmla="*/ 39 w 81"/>
                <a:gd name="T13" fmla="*/ 132 h 262"/>
                <a:gd name="T14" fmla="*/ 74 w 81"/>
                <a:gd name="T15" fmla="*/ 230 h 262"/>
                <a:gd name="T16" fmla="*/ 71 w 81"/>
                <a:gd name="T17" fmla="*/ 258 h 262"/>
                <a:gd name="T18" fmla="*/ 58 w 81"/>
                <a:gd name="T19" fmla="*/ 262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1" h="262">
                  <a:moveTo>
                    <a:pt x="58" y="262"/>
                  </a:moveTo>
                  <a:cubicBezTo>
                    <a:pt x="53" y="262"/>
                    <a:pt x="47" y="259"/>
                    <a:pt x="43" y="255"/>
                  </a:cubicBezTo>
                  <a:cubicBezTo>
                    <a:pt x="15" y="220"/>
                    <a:pt x="0" y="176"/>
                    <a:pt x="0" y="132"/>
                  </a:cubicBezTo>
                  <a:cubicBezTo>
                    <a:pt x="0" y="88"/>
                    <a:pt x="15" y="44"/>
                    <a:pt x="43" y="10"/>
                  </a:cubicBezTo>
                  <a:cubicBezTo>
                    <a:pt x="50" y="1"/>
                    <a:pt x="62" y="0"/>
                    <a:pt x="71" y="7"/>
                  </a:cubicBezTo>
                  <a:cubicBezTo>
                    <a:pt x="79" y="13"/>
                    <a:pt x="81" y="26"/>
                    <a:pt x="74" y="34"/>
                  </a:cubicBezTo>
                  <a:cubicBezTo>
                    <a:pt x="51" y="62"/>
                    <a:pt x="39" y="96"/>
                    <a:pt x="39" y="132"/>
                  </a:cubicBezTo>
                  <a:cubicBezTo>
                    <a:pt x="39" y="168"/>
                    <a:pt x="51" y="202"/>
                    <a:pt x="74" y="230"/>
                  </a:cubicBezTo>
                  <a:cubicBezTo>
                    <a:pt x="81" y="238"/>
                    <a:pt x="79" y="251"/>
                    <a:pt x="71" y="258"/>
                  </a:cubicBezTo>
                  <a:cubicBezTo>
                    <a:pt x="67" y="261"/>
                    <a:pt x="63" y="262"/>
                    <a:pt x="58" y="26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11539" name="Freeform 543"/>
            <p:cNvSpPr>
              <a:spLocks/>
            </p:cNvSpPr>
            <p:nvPr userDrawn="1"/>
          </p:nvSpPr>
          <p:spPr bwMode="auto">
            <a:xfrm>
              <a:off x="33950820" y="-14266085"/>
              <a:ext cx="47625" cy="182563"/>
            </a:xfrm>
            <a:custGeom>
              <a:avLst/>
              <a:gdLst>
                <a:gd name="T0" fmla="*/ 22 w 110"/>
                <a:gd name="T1" fmla="*/ 430 h 430"/>
                <a:gd name="T2" fmla="*/ 10 w 110"/>
                <a:gd name="T3" fmla="*/ 426 h 430"/>
                <a:gd name="T4" fmla="*/ 7 w 110"/>
                <a:gd name="T5" fmla="*/ 398 h 430"/>
                <a:gd name="T6" fmla="*/ 71 w 110"/>
                <a:gd name="T7" fmla="*/ 216 h 430"/>
                <a:gd name="T8" fmla="*/ 7 w 110"/>
                <a:gd name="T9" fmla="*/ 34 h 430"/>
                <a:gd name="T10" fmla="*/ 10 w 110"/>
                <a:gd name="T11" fmla="*/ 6 h 430"/>
                <a:gd name="T12" fmla="*/ 37 w 110"/>
                <a:gd name="T13" fmla="*/ 9 h 430"/>
                <a:gd name="T14" fmla="*/ 110 w 110"/>
                <a:gd name="T15" fmla="*/ 216 h 430"/>
                <a:gd name="T16" fmla="*/ 37 w 110"/>
                <a:gd name="T17" fmla="*/ 423 h 430"/>
                <a:gd name="T18" fmla="*/ 22 w 110"/>
                <a:gd name="T19" fmla="*/ 430 h 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0" h="430">
                  <a:moveTo>
                    <a:pt x="22" y="430"/>
                  </a:moveTo>
                  <a:cubicBezTo>
                    <a:pt x="18" y="430"/>
                    <a:pt x="13" y="429"/>
                    <a:pt x="10" y="426"/>
                  </a:cubicBezTo>
                  <a:cubicBezTo>
                    <a:pt x="1" y="419"/>
                    <a:pt x="0" y="407"/>
                    <a:pt x="7" y="398"/>
                  </a:cubicBezTo>
                  <a:cubicBezTo>
                    <a:pt x="48" y="346"/>
                    <a:pt x="71" y="283"/>
                    <a:pt x="71" y="216"/>
                  </a:cubicBezTo>
                  <a:cubicBezTo>
                    <a:pt x="71" y="149"/>
                    <a:pt x="48" y="86"/>
                    <a:pt x="7" y="34"/>
                  </a:cubicBezTo>
                  <a:cubicBezTo>
                    <a:pt x="0" y="25"/>
                    <a:pt x="1" y="13"/>
                    <a:pt x="10" y="6"/>
                  </a:cubicBezTo>
                  <a:cubicBezTo>
                    <a:pt x="18" y="0"/>
                    <a:pt x="30" y="1"/>
                    <a:pt x="37" y="9"/>
                  </a:cubicBezTo>
                  <a:cubicBezTo>
                    <a:pt x="84" y="68"/>
                    <a:pt x="110" y="141"/>
                    <a:pt x="110" y="216"/>
                  </a:cubicBezTo>
                  <a:cubicBezTo>
                    <a:pt x="110" y="291"/>
                    <a:pt x="84" y="364"/>
                    <a:pt x="37" y="423"/>
                  </a:cubicBezTo>
                  <a:cubicBezTo>
                    <a:pt x="33" y="428"/>
                    <a:pt x="28" y="430"/>
                    <a:pt x="22" y="43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11540" name="Freeform 544"/>
            <p:cNvSpPr>
              <a:spLocks/>
            </p:cNvSpPr>
            <p:nvPr userDrawn="1"/>
          </p:nvSpPr>
          <p:spPr bwMode="auto">
            <a:xfrm>
              <a:off x="33717458" y="-14266085"/>
              <a:ext cx="47625" cy="182563"/>
            </a:xfrm>
            <a:custGeom>
              <a:avLst/>
              <a:gdLst>
                <a:gd name="T0" fmla="*/ 88 w 110"/>
                <a:gd name="T1" fmla="*/ 431 h 431"/>
                <a:gd name="T2" fmla="*/ 73 w 110"/>
                <a:gd name="T3" fmla="*/ 424 h 431"/>
                <a:gd name="T4" fmla="*/ 0 w 110"/>
                <a:gd name="T5" fmla="*/ 217 h 431"/>
                <a:gd name="T6" fmla="*/ 73 w 110"/>
                <a:gd name="T7" fmla="*/ 10 h 431"/>
                <a:gd name="T8" fmla="*/ 101 w 110"/>
                <a:gd name="T9" fmla="*/ 7 h 431"/>
                <a:gd name="T10" fmla="*/ 104 w 110"/>
                <a:gd name="T11" fmla="*/ 35 h 431"/>
                <a:gd name="T12" fmla="*/ 40 w 110"/>
                <a:gd name="T13" fmla="*/ 217 h 431"/>
                <a:gd name="T14" fmla="*/ 104 w 110"/>
                <a:gd name="T15" fmla="*/ 399 h 431"/>
                <a:gd name="T16" fmla="*/ 101 w 110"/>
                <a:gd name="T17" fmla="*/ 427 h 431"/>
                <a:gd name="T18" fmla="*/ 88 w 110"/>
                <a:gd name="T19" fmla="*/ 431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0" h="431">
                  <a:moveTo>
                    <a:pt x="88" y="431"/>
                  </a:moveTo>
                  <a:cubicBezTo>
                    <a:pt x="83" y="431"/>
                    <a:pt x="77" y="429"/>
                    <a:pt x="73" y="424"/>
                  </a:cubicBezTo>
                  <a:cubicBezTo>
                    <a:pt x="26" y="365"/>
                    <a:pt x="0" y="292"/>
                    <a:pt x="0" y="217"/>
                  </a:cubicBezTo>
                  <a:cubicBezTo>
                    <a:pt x="0" y="142"/>
                    <a:pt x="26" y="69"/>
                    <a:pt x="73" y="10"/>
                  </a:cubicBezTo>
                  <a:cubicBezTo>
                    <a:pt x="80" y="2"/>
                    <a:pt x="92" y="0"/>
                    <a:pt x="101" y="7"/>
                  </a:cubicBezTo>
                  <a:cubicBezTo>
                    <a:pt x="109" y="14"/>
                    <a:pt x="110" y="26"/>
                    <a:pt x="104" y="35"/>
                  </a:cubicBezTo>
                  <a:cubicBezTo>
                    <a:pt x="62" y="87"/>
                    <a:pt x="40" y="150"/>
                    <a:pt x="40" y="217"/>
                  </a:cubicBezTo>
                  <a:cubicBezTo>
                    <a:pt x="40" y="284"/>
                    <a:pt x="62" y="347"/>
                    <a:pt x="104" y="399"/>
                  </a:cubicBezTo>
                  <a:cubicBezTo>
                    <a:pt x="110" y="408"/>
                    <a:pt x="109" y="420"/>
                    <a:pt x="101" y="427"/>
                  </a:cubicBezTo>
                  <a:cubicBezTo>
                    <a:pt x="97" y="430"/>
                    <a:pt x="93" y="431"/>
                    <a:pt x="88" y="43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11541" name="Freeform 545"/>
            <p:cNvSpPr>
              <a:spLocks/>
            </p:cNvSpPr>
            <p:nvPr userDrawn="1"/>
          </p:nvSpPr>
          <p:spPr bwMode="auto">
            <a:xfrm>
              <a:off x="33930183" y="-14250210"/>
              <a:ext cx="41275" cy="149225"/>
            </a:xfrm>
            <a:custGeom>
              <a:avLst/>
              <a:gdLst>
                <a:gd name="T0" fmla="*/ 22 w 97"/>
                <a:gd name="T1" fmla="*/ 353 h 353"/>
                <a:gd name="T2" fmla="*/ 10 w 97"/>
                <a:gd name="T3" fmla="*/ 349 h 353"/>
                <a:gd name="T4" fmla="*/ 7 w 97"/>
                <a:gd name="T5" fmla="*/ 321 h 353"/>
                <a:gd name="T6" fmla="*/ 57 w 97"/>
                <a:gd name="T7" fmla="*/ 178 h 353"/>
                <a:gd name="T8" fmla="*/ 7 w 97"/>
                <a:gd name="T9" fmla="*/ 35 h 353"/>
                <a:gd name="T10" fmla="*/ 10 w 97"/>
                <a:gd name="T11" fmla="*/ 7 h 353"/>
                <a:gd name="T12" fmla="*/ 38 w 97"/>
                <a:gd name="T13" fmla="*/ 10 h 353"/>
                <a:gd name="T14" fmla="*/ 97 w 97"/>
                <a:gd name="T15" fmla="*/ 178 h 353"/>
                <a:gd name="T16" fmla="*/ 38 w 97"/>
                <a:gd name="T17" fmla="*/ 346 h 353"/>
                <a:gd name="T18" fmla="*/ 22 w 97"/>
                <a:gd name="T19" fmla="*/ 353 h 3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7" h="353">
                  <a:moveTo>
                    <a:pt x="22" y="353"/>
                  </a:moveTo>
                  <a:cubicBezTo>
                    <a:pt x="18" y="353"/>
                    <a:pt x="14" y="352"/>
                    <a:pt x="10" y="349"/>
                  </a:cubicBezTo>
                  <a:cubicBezTo>
                    <a:pt x="2" y="342"/>
                    <a:pt x="0" y="330"/>
                    <a:pt x="7" y="321"/>
                  </a:cubicBezTo>
                  <a:cubicBezTo>
                    <a:pt x="40" y="280"/>
                    <a:pt x="57" y="231"/>
                    <a:pt x="57" y="178"/>
                  </a:cubicBezTo>
                  <a:cubicBezTo>
                    <a:pt x="57" y="125"/>
                    <a:pt x="40" y="76"/>
                    <a:pt x="7" y="35"/>
                  </a:cubicBezTo>
                  <a:cubicBezTo>
                    <a:pt x="0" y="26"/>
                    <a:pt x="2" y="14"/>
                    <a:pt x="10" y="7"/>
                  </a:cubicBezTo>
                  <a:cubicBezTo>
                    <a:pt x="18" y="0"/>
                    <a:pt x="31" y="2"/>
                    <a:pt x="38" y="10"/>
                  </a:cubicBezTo>
                  <a:cubicBezTo>
                    <a:pt x="76" y="58"/>
                    <a:pt x="97" y="117"/>
                    <a:pt x="97" y="178"/>
                  </a:cubicBezTo>
                  <a:cubicBezTo>
                    <a:pt x="97" y="239"/>
                    <a:pt x="76" y="299"/>
                    <a:pt x="38" y="346"/>
                  </a:cubicBezTo>
                  <a:cubicBezTo>
                    <a:pt x="34" y="351"/>
                    <a:pt x="28" y="353"/>
                    <a:pt x="22" y="35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11542" name="Freeform 546"/>
            <p:cNvSpPr>
              <a:spLocks/>
            </p:cNvSpPr>
            <p:nvPr userDrawn="1"/>
          </p:nvSpPr>
          <p:spPr bwMode="auto">
            <a:xfrm>
              <a:off x="33744445" y="-14250210"/>
              <a:ext cx="41275" cy="149225"/>
            </a:xfrm>
            <a:custGeom>
              <a:avLst/>
              <a:gdLst>
                <a:gd name="T0" fmla="*/ 75 w 97"/>
                <a:gd name="T1" fmla="*/ 353 h 353"/>
                <a:gd name="T2" fmla="*/ 59 w 97"/>
                <a:gd name="T3" fmla="*/ 346 h 353"/>
                <a:gd name="T4" fmla="*/ 0 w 97"/>
                <a:gd name="T5" fmla="*/ 178 h 353"/>
                <a:gd name="T6" fmla="*/ 59 w 97"/>
                <a:gd name="T7" fmla="*/ 10 h 353"/>
                <a:gd name="T8" fmla="*/ 87 w 97"/>
                <a:gd name="T9" fmla="*/ 7 h 353"/>
                <a:gd name="T10" fmla="*/ 90 w 97"/>
                <a:gd name="T11" fmla="*/ 35 h 353"/>
                <a:gd name="T12" fmla="*/ 40 w 97"/>
                <a:gd name="T13" fmla="*/ 178 h 353"/>
                <a:gd name="T14" fmla="*/ 90 w 97"/>
                <a:gd name="T15" fmla="*/ 321 h 353"/>
                <a:gd name="T16" fmla="*/ 87 w 97"/>
                <a:gd name="T17" fmla="*/ 349 h 353"/>
                <a:gd name="T18" fmla="*/ 75 w 97"/>
                <a:gd name="T19" fmla="*/ 353 h 3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7" h="353">
                  <a:moveTo>
                    <a:pt x="75" y="353"/>
                  </a:moveTo>
                  <a:cubicBezTo>
                    <a:pt x="69" y="353"/>
                    <a:pt x="63" y="351"/>
                    <a:pt x="59" y="346"/>
                  </a:cubicBezTo>
                  <a:cubicBezTo>
                    <a:pt x="21" y="299"/>
                    <a:pt x="0" y="239"/>
                    <a:pt x="0" y="178"/>
                  </a:cubicBezTo>
                  <a:cubicBezTo>
                    <a:pt x="0" y="117"/>
                    <a:pt x="21" y="58"/>
                    <a:pt x="59" y="10"/>
                  </a:cubicBezTo>
                  <a:cubicBezTo>
                    <a:pt x="66" y="2"/>
                    <a:pt x="79" y="0"/>
                    <a:pt x="87" y="7"/>
                  </a:cubicBezTo>
                  <a:cubicBezTo>
                    <a:pt x="96" y="14"/>
                    <a:pt x="97" y="26"/>
                    <a:pt x="90" y="35"/>
                  </a:cubicBezTo>
                  <a:cubicBezTo>
                    <a:pt x="57" y="76"/>
                    <a:pt x="40" y="125"/>
                    <a:pt x="40" y="178"/>
                  </a:cubicBezTo>
                  <a:cubicBezTo>
                    <a:pt x="40" y="231"/>
                    <a:pt x="57" y="280"/>
                    <a:pt x="90" y="321"/>
                  </a:cubicBezTo>
                  <a:cubicBezTo>
                    <a:pt x="97" y="330"/>
                    <a:pt x="96" y="342"/>
                    <a:pt x="87" y="349"/>
                  </a:cubicBezTo>
                  <a:cubicBezTo>
                    <a:pt x="83" y="352"/>
                    <a:pt x="79" y="353"/>
                    <a:pt x="75" y="35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grpSp>
      <p:grpSp>
        <p:nvGrpSpPr>
          <p:cNvPr id="11543" name="Group 11542"/>
          <p:cNvGrpSpPr/>
          <p:nvPr userDrawn="1"/>
        </p:nvGrpSpPr>
        <p:grpSpPr>
          <a:xfrm>
            <a:off x="2232306" y="3798210"/>
            <a:ext cx="921552" cy="924738"/>
            <a:chOff x="33609508" y="-14345460"/>
            <a:chExt cx="496887" cy="498475"/>
          </a:xfrm>
        </p:grpSpPr>
        <p:sp>
          <p:nvSpPr>
            <p:cNvPr id="11544" name="Oval 539"/>
            <p:cNvSpPr>
              <a:spLocks noChangeArrowheads="1"/>
            </p:cNvSpPr>
            <p:nvPr userDrawn="1"/>
          </p:nvSpPr>
          <p:spPr bwMode="auto">
            <a:xfrm>
              <a:off x="33609508" y="-14345460"/>
              <a:ext cx="496887" cy="498475"/>
            </a:xfrm>
            <a:prstGeom prst="ellipse">
              <a:avLst/>
            </a:prstGeom>
            <a:solidFill>
              <a:schemeClr val="tx1"/>
            </a:solidFill>
            <a:ln>
              <a:noFill/>
            </a:ln>
          </p:spPr>
          <p:txBody>
            <a:bodyPr vert="horz" wrap="square" lIns="91440" tIns="45720" rIns="91440" bIns="45720" numCol="1" anchor="t" anchorCtr="0" compatLnSpc="1">
              <a:prstTxWarp prst="textNoShape">
                <a:avLst/>
              </a:prstTxWarp>
            </a:bodyPr>
            <a:lstStyle/>
            <a:p>
              <a:endParaRPr lang="en-US" sz="1799"/>
            </a:p>
          </p:txBody>
        </p:sp>
        <p:sp>
          <p:nvSpPr>
            <p:cNvPr id="11545" name="Freeform 540"/>
            <p:cNvSpPr>
              <a:spLocks noEditPoints="1"/>
            </p:cNvSpPr>
            <p:nvPr userDrawn="1"/>
          </p:nvSpPr>
          <p:spPr bwMode="auto">
            <a:xfrm>
              <a:off x="33798420" y="-14194647"/>
              <a:ext cx="123825" cy="295275"/>
            </a:xfrm>
            <a:custGeom>
              <a:avLst/>
              <a:gdLst>
                <a:gd name="T0" fmla="*/ 250 w 293"/>
                <a:gd name="T1" fmla="*/ 471 h 699"/>
                <a:gd name="T2" fmla="*/ 224 w 293"/>
                <a:gd name="T3" fmla="*/ 339 h 699"/>
                <a:gd name="T4" fmla="*/ 170 w 293"/>
                <a:gd name="T5" fmla="*/ 67 h 699"/>
                <a:gd name="T6" fmla="*/ 210 w 293"/>
                <a:gd name="T7" fmla="*/ 104 h 699"/>
                <a:gd name="T8" fmla="*/ 239 w 293"/>
                <a:gd name="T9" fmla="*/ 104 h 699"/>
                <a:gd name="T10" fmla="*/ 225 w 293"/>
                <a:gd name="T11" fmla="*/ 1 h 699"/>
                <a:gd name="T12" fmla="*/ 210 w 293"/>
                <a:gd name="T13" fmla="*/ 38 h 699"/>
                <a:gd name="T14" fmla="*/ 159 w 293"/>
                <a:gd name="T15" fmla="*/ 11 h 699"/>
                <a:gd name="T16" fmla="*/ 133 w 293"/>
                <a:gd name="T17" fmla="*/ 11 h 699"/>
                <a:gd name="T18" fmla="*/ 116 w 293"/>
                <a:gd name="T19" fmla="*/ 38 h 699"/>
                <a:gd name="T20" fmla="*/ 102 w 293"/>
                <a:gd name="T21" fmla="*/ 1 h 699"/>
                <a:gd name="T22" fmla="*/ 87 w 293"/>
                <a:gd name="T23" fmla="*/ 38 h 699"/>
                <a:gd name="T24" fmla="*/ 69 w 293"/>
                <a:gd name="T25" fmla="*/ 15 h 699"/>
                <a:gd name="T26" fmla="*/ 40 w 293"/>
                <a:gd name="T27" fmla="*/ 15 h 699"/>
                <a:gd name="T28" fmla="*/ 54 w 293"/>
                <a:gd name="T29" fmla="*/ 119 h 699"/>
                <a:gd name="T30" fmla="*/ 69 w 293"/>
                <a:gd name="T31" fmla="*/ 67 h 699"/>
                <a:gd name="T32" fmla="*/ 87 w 293"/>
                <a:gd name="T33" fmla="*/ 104 h 699"/>
                <a:gd name="T34" fmla="*/ 113 w 293"/>
                <a:gd name="T35" fmla="*/ 113 h 699"/>
                <a:gd name="T36" fmla="*/ 12 w 293"/>
                <a:gd name="T37" fmla="*/ 698 h 699"/>
                <a:gd name="T38" fmla="*/ 32 w 293"/>
                <a:gd name="T39" fmla="*/ 663 h 699"/>
                <a:gd name="T40" fmla="*/ 265 w 293"/>
                <a:gd name="T41" fmla="*/ 687 h 699"/>
                <a:gd name="T42" fmla="*/ 281 w 293"/>
                <a:gd name="T43" fmla="*/ 698 h 699"/>
                <a:gd name="T44" fmla="*/ 92 w 293"/>
                <a:gd name="T45" fmla="*/ 357 h 699"/>
                <a:gd name="T46" fmla="*/ 72 w 293"/>
                <a:gd name="T47" fmla="*/ 457 h 699"/>
                <a:gd name="T48" fmla="*/ 181 w 293"/>
                <a:gd name="T49" fmla="*/ 259 h 699"/>
                <a:gd name="T50" fmla="*/ 141 w 293"/>
                <a:gd name="T51" fmla="*/ 259 h 699"/>
                <a:gd name="T52" fmla="*/ 117 w 293"/>
                <a:gd name="T53" fmla="*/ 233 h 699"/>
                <a:gd name="T54" fmla="*/ 155 w 293"/>
                <a:gd name="T55" fmla="*/ 233 h 699"/>
                <a:gd name="T56" fmla="*/ 152 w 293"/>
                <a:gd name="T57" fmla="*/ 195 h 699"/>
                <a:gd name="T58" fmla="*/ 172 w 293"/>
                <a:gd name="T59" fmla="*/ 212 h 699"/>
                <a:gd name="T60" fmla="*/ 129 w 293"/>
                <a:gd name="T61" fmla="*/ 169 h 699"/>
                <a:gd name="T62" fmla="*/ 163 w 293"/>
                <a:gd name="T63" fmla="*/ 169 h 699"/>
                <a:gd name="T64" fmla="*/ 110 w 293"/>
                <a:gd name="T65" fmla="*/ 267 h 699"/>
                <a:gd name="T66" fmla="*/ 99 w 293"/>
                <a:gd name="T67" fmla="*/ 324 h 699"/>
                <a:gd name="T68" fmla="*/ 125 w 293"/>
                <a:gd name="T69" fmla="*/ 350 h 699"/>
                <a:gd name="T70" fmla="*/ 215 w 293"/>
                <a:gd name="T71" fmla="*/ 433 h 699"/>
                <a:gd name="T72" fmla="*/ 116 w 293"/>
                <a:gd name="T73" fmla="*/ 67 h 699"/>
                <a:gd name="T74" fmla="*/ 116 w 293"/>
                <a:gd name="T75" fmla="*/ 98 h 699"/>
                <a:gd name="T76" fmla="*/ 37 w 293"/>
                <a:gd name="T77" fmla="*/ 637 h 699"/>
                <a:gd name="T78" fmla="*/ 236 w 293"/>
                <a:gd name="T79" fmla="*/ 637 h 699"/>
                <a:gd name="T80" fmla="*/ 99 w 293"/>
                <a:gd name="T81" fmla="*/ 483 h 699"/>
                <a:gd name="T82" fmla="*/ 251 w 293"/>
                <a:gd name="T83" fmla="*/ 615 h 6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93" h="699">
                  <a:moveTo>
                    <a:pt x="291" y="682"/>
                  </a:moveTo>
                  <a:cubicBezTo>
                    <a:pt x="250" y="471"/>
                    <a:pt x="250" y="471"/>
                    <a:pt x="250" y="471"/>
                  </a:cubicBezTo>
                  <a:cubicBezTo>
                    <a:pt x="250" y="469"/>
                    <a:pt x="250" y="466"/>
                    <a:pt x="248" y="464"/>
                  </a:cubicBezTo>
                  <a:cubicBezTo>
                    <a:pt x="224" y="339"/>
                    <a:pt x="224" y="339"/>
                    <a:pt x="224" y="339"/>
                  </a:cubicBezTo>
                  <a:cubicBezTo>
                    <a:pt x="224" y="336"/>
                    <a:pt x="224" y="333"/>
                    <a:pt x="222" y="331"/>
                  </a:cubicBezTo>
                  <a:cubicBezTo>
                    <a:pt x="170" y="67"/>
                    <a:pt x="170" y="67"/>
                    <a:pt x="170" y="67"/>
                  </a:cubicBezTo>
                  <a:cubicBezTo>
                    <a:pt x="210" y="67"/>
                    <a:pt x="210" y="67"/>
                    <a:pt x="210" y="67"/>
                  </a:cubicBezTo>
                  <a:cubicBezTo>
                    <a:pt x="210" y="104"/>
                    <a:pt x="210" y="104"/>
                    <a:pt x="210" y="104"/>
                  </a:cubicBezTo>
                  <a:cubicBezTo>
                    <a:pt x="210" y="112"/>
                    <a:pt x="217" y="119"/>
                    <a:pt x="225" y="119"/>
                  </a:cubicBezTo>
                  <a:cubicBezTo>
                    <a:pt x="233" y="119"/>
                    <a:pt x="239" y="112"/>
                    <a:pt x="239" y="104"/>
                  </a:cubicBezTo>
                  <a:cubicBezTo>
                    <a:pt x="239" y="15"/>
                    <a:pt x="239" y="15"/>
                    <a:pt x="239" y="15"/>
                  </a:cubicBezTo>
                  <a:cubicBezTo>
                    <a:pt x="239" y="7"/>
                    <a:pt x="233" y="1"/>
                    <a:pt x="225" y="1"/>
                  </a:cubicBezTo>
                  <a:cubicBezTo>
                    <a:pt x="217" y="1"/>
                    <a:pt x="210" y="7"/>
                    <a:pt x="210" y="15"/>
                  </a:cubicBezTo>
                  <a:cubicBezTo>
                    <a:pt x="210" y="38"/>
                    <a:pt x="210" y="38"/>
                    <a:pt x="210" y="38"/>
                  </a:cubicBezTo>
                  <a:cubicBezTo>
                    <a:pt x="165" y="38"/>
                    <a:pt x="165" y="38"/>
                    <a:pt x="165" y="38"/>
                  </a:cubicBezTo>
                  <a:cubicBezTo>
                    <a:pt x="159" y="11"/>
                    <a:pt x="159" y="11"/>
                    <a:pt x="159" y="11"/>
                  </a:cubicBezTo>
                  <a:cubicBezTo>
                    <a:pt x="158" y="5"/>
                    <a:pt x="153" y="0"/>
                    <a:pt x="146" y="0"/>
                  </a:cubicBezTo>
                  <a:cubicBezTo>
                    <a:pt x="140" y="0"/>
                    <a:pt x="134" y="5"/>
                    <a:pt x="133" y="11"/>
                  </a:cubicBezTo>
                  <a:cubicBezTo>
                    <a:pt x="128" y="38"/>
                    <a:pt x="128" y="38"/>
                    <a:pt x="128" y="38"/>
                  </a:cubicBezTo>
                  <a:cubicBezTo>
                    <a:pt x="116" y="38"/>
                    <a:pt x="116" y="38"/>
                    <a:pt x="116" y="38"/>
                  </a:cubicBezTo>
                  <a:cubicBezTo>
                    <a:pt x="116" y="15"/>
                    <a:pt x="116" y="15"/>
                    <a:pt x="116" y="15"/>
                  </a:cubicBezTo>
                  <a:cubicBezTo>
                    <a:pt x="116" y="7"/>
                    <a:pt x="110" y="1"/>
                    <a:pt x="102" y="1"/>
                  </a:cubicBezTo>
                  <a:cubicBezTo>
                    <a:pt x="94" y="1"/>
                    <a:pt x="87" y="7"/>
                    <a:pt x="87" y="15"/>
                  </a:cubicBezTo>
                  <a:cubicBezTo>
                    <a:pt x="87" y="38"/>
                    <a:pt x="87" y="38"/>
                    <a:pt x="87" y="38"/>
                  </a:cubicBezTo>
                  <a:cubicBezTo>
                    <a:pt x="69" y="38"/>
                    <a:pt x="69" y="38"/>
                    <a:pt x="69" y="38"/>
                  </a:cubicBezTo>
                  <a:cubicBezTo>
                    <a:pt x="69" y="15"/>
                    <a:pt x="69" y="15"/>
                    <a:pt x="69" y="15"/>
                  </a:cubicBezTo>
                  <a:cubicBezTo>
                    <a:pt x="69" y="7"/>
                    <a:pt x="62" y="1"/>
                    <a:pt x="54" y="1"/>
                  </a:cubicBezTo>
                  <a:cubicBezTo>
                    <a:pt x="46" y="1"/>
                    <a:pt x="40" y="7"/>
                    <a:pt x="40" y="15"/>
                  </a:cubicBezTo>
                  <a:cubicBezTo>
                    <a:pt x="40" y="104"/>
                    <a:pt x="40" y="104"/>
                    <a:pt x="40" y="104"/>
                  </a:cubicBezTo>
                  <a:cubicBezTo>
                    <a:pt x="40" y="112"/>
                    <a:pt x="46" y="119"/>
                    <a:pt x="54" y="119"/>
                  </a:cubicBezTo>
                  <a:cubicBezTo>
                    <a:pt x="62" y="119"/>
                    <a:pt x="69" y="112"/>
                    <a:pt x="69" y="104"/>
                  </a:cubicBezTo>
                  <a:cubicBezTo>
                    <a:pt x="69" y="67"/>
                    <a:pt x="69" y="67"/>
                    <a:pt x="69" y="67"/>
                  </a:cubicBezTo>
                  <a:cubicBezTo>
                    <a:pt x="87" y="67"/>
                    <a:pt x="87" y="67"/>
                    <a:pt x="87" y="67"/>
                  </a:cubicBezTo>
                  <a:cubicBezTo>
                    <a:pt x="87" y="104"/>
                    <a:pt x="87" y="104"/>
                    <a:pt x="87" y="104"/>
                  </a:cubicBezTo>
                  <a:cubicBezTo>
                    <a:pt x="87" y="112"/>
                    <a:pt x="94" y="119"/>
                    <a:pt x="102" y="119"/>
                  </a:cubicBezTo>
                  <a:cubicBezTo>
                    <a:pt x="106" y="119"/>
                    <a:pt x="111" y="117"/>
                    <a:pt x="113" y="113"/>
                  </a:cubicBezTo>
                  <a:cubicBezTo>
                    <a:pt x="1" y="682"/>
                    <a:pt x="1" y="682"/>
                    <a:pt x="1" y="682"/>
                  </a:cubicBezTo>
                  <a:cubicBezTo>
                    <a:pt x="0" y="689"/>
                    <a:pt x="4" y="696"/>
                    <a:pt x="12" y="698"/>
                  </a:cubicBezTo>
                  <a:cubicBezTo>
                    <a:pt x="19" y="699"/>
                    <a:pt x="26" y="694"/>
                    <a:pt x="27" y="687"/>
                  </a:cubicBezTo>
                  <a:cubicBezTo>
                    <a:pt x="32" y="663"/>
                    <a:pt x="32" y="663"/>
                    <a:pt x="32" y="663"/>
                  </a:cubicBezTo>
                  <a:cubicBezTo>
                    <a:pt x="261" y="663"/>
                    <a:pt x="261" y="663"/>
                    <a:pt x="261" y="663"/>
                  </a:cubicBezTo>
                  <a:cubicBezTo>
                    <a:pt x="265" y="687"/>
                    <a:pt x="265" y="687"/>
                    <a:pt x="265" y="687"/>
                  </a:cubicBezTo>
                  <a:cubicBezTo>
                    <a:pt x="267" y="693"/>
                    <a:pt x="272" y="698"/>
                    <a:pt x="278" y="698"/>
                  </a:cubicBezTo>
                  <a:cubicBezTo>
                    <a:pt x="279" y="698"/>
                    <a:pt x="280" y="698"/>
                    <a:pt x="281" y="698"/>
                  </a:cubicBezTo>
                  <a:cubicBezTo>
                    <a:pt x="288" y="696"/>
                    <a:pt x="293" y="689"/>
                    <a:pt x="291" y="682"/>
                  </a:cubicBezTo>
                  <a:close/>
                  <a:moveTo>
                    <a:pt x="92" y="357"/>
                  </a:moveTo>
                  <a:cubicBezTo>
                    <a:pt x="202" y="457"/>
                    <a:pt x="202" y="457"/>
                    <a:pt x="202" y="457"/>
                  </a:cubicBezTo>
                  <a:cubicBezTo>
                    <a:pt x="72" y="457"/>
                    <a:pt x="72" y="457"/>
                    <a:pt x="72" y="457"/>
                  </a:cubicBezTo>
                  <a:lnTo>
                    <a:pt x="92" y="357"/>
                  </a:lnTo>
                  <a:close/>
                  <a:moveTo>
                    <a:pt x="181" y="259"/>
                  </a:moveTo>
                  <a:cubicBezTo>
                    <a:pt x="189" y="301"/>
                    <a:pt x="189" y="301"/>
                    <a:pt x="189" y="301"/>
                  </a:cubicBezTo>
                  <a:cubicBezTo>
                    <a:pt x="141" y="259"/>
                    <a:pt x="141" y="259"/>
                    <a:pt x="141" y="259"/>
                  </a:cubicBezTo>
                  <a:lnTo>
                    <a:pt x="181" y="259"/>
                  </a:lnTo>
                  <a:close/>
                  <a:moveTo>
                    <a:pt x="117" y="233"/>
                  </a:moveTo>
                  <a:cubicBezTo>
                    <a:pt x="122" y="205"/>
                    <a:pt x="122" y="205"/>
                    <a:pt x="122" y="205"/>
                  </a:cubicBezTo>
                  <a:cubicBezTo>
                    <a:pt x="155" y="233"/>
                    <a:pt x="155" y="233"/>
                    <a:pt x="155" y="233"/>
                  </a:cubicBezTo>
                  <a:lnTo>
                    <a:pt x="117" y="233"/>
                  </a:lnTo>
                  <a:close/>
                  <a:moveTo>
                    <a:pt x="152" y="195"/>
                  </a:moveTo>
                  <a:cubicBezTo>
                    <a:pt x="169" y="195"/>
                    <a:pt x="169" y="195"/>
                    <a:pt x="169" y="195"/>
                  </a:cubicBezTo>
                  <a:cubicBezTo>
                    <a:pt x="172" y="212"/>
                    <a:pt x="172" y="212"/>
                    <a:pt x="172" y="212"/>
                  </a:cubicBezTo>
                  <a:lnTo>
                    <a:pt x="152" y="195"/>
                  </a:lnTo>
                  <a:close/>
                  <a:moveTo>
                    <a:pt x="129" y="169"/>
                  </a:moveTo>
                  <a:cubicBezTo>
                    <a:pt x="146" y="82"/>
                    <a:pt x="146" y="82"/>
                    <a:pt x="146" y="82"/>
                  </a:cubicBezTo>
                  <a:cubicBezTo>
                    <a:pt x="163" y="169"/>
                    <a:pt x="163" y="169"/>
                    <a:pt x="163" y="169"/>
                  </a:cubicBezTo>
                  <a:lnTo>
                    <a:pt x="129" y="169"/>
                  </a:lnTo>
                  <a:close/>
                  <a:moveTo>
                    <a:pt x="110" y="267"/>
                  </a:moveTo>
                  <a:cubicBezTo>
                    <a:pt x="175" y="324"/>
                    <a:pt x="175" y="324"/>
                    <a:pt x="175" y="324"/>
                  </a:cubicBezTo>
                  <a:cubicBezTo>
                    <a:pt x="99" y="324"/>
                    <a:pt x="99" y="324"/>
                    <a:pt x="99" y="324"/>
                  </a:cubicBezTo>
                  <a:lnTo>
                    <a:pt x="110" y="267"/>
                  </a:lnTo>
                  <a:close/>
                  <a:moveTo>
                    <a:pt x="125" y="350"/>
                  </a:moveTo>
                  <a:cubicBezTo>
                    <a:pt x="199" y="350"/>
                    <a:pt x="199" y="350"/>
                    <a:pt x="199" y="350"/>
                  </a:cubicBezTo>
                  <a:cubicBezTo>
                    <a:pt x="215" y="433"/>
                    <a:pt x="215" y="433"/>
                    <a:pt x="215" y="433"/>
                  </a:cubicBezTo>
                  <a:lnTo>
                    <a:pt x="125" y="350"/>
                  </a:lnTo>
                  <a:close/>
                  <a:moveTo>
                    <a:pt x="116" y="67"/>
                  </a:moveTo>
                  <a:cubicBezTo>
                    <a:pt x="122" y="67"/>
                    <a:pt x="122" y="67"/>
                    <a:pt x="122" y="67"/>
                  </a:cubicBezTo>
                  <a:cubicBezTo>
                    <a:pt x="116" y="98"/>
                    <a:pt x="116" y="98"/>
                    <a:pt x="116" y="98"/>
                  </a:cubicBezTo>
                  <a:lnTo>
                    <a:pt x="116" y="67"/>
                  </a:lnTo>
                  <a:close/>
                  <a:moveTo>
                    <a:pt x="37" y="637"/>
                  </a:moveTo>
                  <a:cubicBezTo>
                    <a:pt x="66" y="490"/>
                    <a:pt x="66" y="490"/>
                    <a:pt x="66" y="490"/>
                  </a:cubicBezTo>
                  <a:cubicBezTo>
                    <a:pt x="236" y="637"/>
                    <a:pt x="236" y="637"/>
                    <a:pt x="236" y="637"/>
                  </a:cubicBezTo>
                  <a:lnTo>
                    <a:pt x="37" y="637"/>
                  </a:lnTo>
                  <a:close/>
                  <a:moveTo>
                    <a:pt x="99" y="483"/>
                  </a:moveTo>
                  <a:cubicBezTo>
                    <a:pt x="225" y="483"/>
                    <a:pt x="225" y="483"/>
                    <a:pt x="225" y="483"/>
                  </a:cubicBezTo>
                  <a:cubicBezTo>
                    <a:pt x="251" y="615"/>
                    <a:pt x="251" y="615"/>
                    <a:pt x="251" y="615"/>
                  </a:cubicBezTo>
                  <a:lnTo>
                    <a:pt x="99" y="48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11546" name="Freeform 541"/>
            <p:cNvSpPr>
              <a:spLocks/>
            </p:cNvSpPr>
            <p:nvPr userDrawn="1"/>
          </p:nvSpPr>
          <p:spPr bwMode="auto">
            <a:xfrm>
              <a:off x="33907958" y="-14229572"/>
              <a:ext cx="33337" cy="109538"/>
            </a:xfrm>
            <a:custGeom>
              <a:avLst/>
              <a:gdLst>
                <a:gd name="T0" fmla="*/ 22 w 80"/>
                <a:gd name="T1" fmla="*/ 262 h 262"/>
                <a:gd name="T2" fmla="*/ 9 w 80"/>
                <a:gd name="T3" fmla="*/ 258 h 262"/>
                <a:gd name="T4" fmla="*/ 6 w 80"/>
                <a:gd name="T5" fmla="*/ 230 h 262"/>
                <a:gd name="T6" fmla="*/ 41 w 80"/>
                <a:gd name="T7" fmla="*/ 132 h 262"/>
                <a:gd name="T8" fmla="*/ 6 w 80"/>
                <a:gd name="T9" fmla="*/ 34 h 262"/>
                <a:gd name="T10" fmla="*/ 9 w 80"/>
                <a:gd name="T11" fmla="*/ 7 h 262"/>
                <a:gd name="T12" fmla="*/ 37 w 80"/>
                <a:gd name="T13" fmla="*/ 10 h 262"/>
                <a:gd name="T14" fmla="*/ 80 w 80"/>
                <a:gd name="T15" fmla="*/ 132 h 262"/>
                <a:gd name="T16" fmla="*/ 37 w 80"/>
                <a:gd name="T17" fmla="*/ 255 h 262"/>
                <a:gd name="T18" fmla="*/ 22 w 80"/>
                <a:gd name="T19" fmla="*/ 262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0" h="262">
                  <a:moveTo>
                    <a:pt x="22" y="262"/>
                  </a:moveTo>
                  <a:cubicBezTo>
                    <a:pt x="17" y="262"/>
                    <a:pt x="13" y="261"/>
                    <a:pt x="9" y="258"/>
                  </a:cubicBezTo>
                  <a:cubicBezTo>
                    <a:pt x="1" y="251"/>
                    <a:pt x="0" y="238"/>
                    <a:pt x="6" y="230"/>
                  </a:cubicBezTo>
                  <a:cubicBezTo>
                    <a:pt x="29" y="202"/>
                    <a:pt x="41" y="168"/>
                    <a:pt x="41" y="132"/>
                  </a:cubicBezTo>
                  <a:cubicBezTo>
                    <a:pt x="41" y="96"/>
                    <a:pt x="29" y="62"/>
                    <a:pt x="6" y="34"/>
                  </a:cubicBezTo>
                  <a:cubicBezTo>
                    <a:pt x="0" y="26"/>
                    <a:pt x="1" y="13"/>
                    <a:pt x="9" y="7"/>
                  </a:cubicBezTo>
                  <a:cubicBezTo>
                    <a:pt x="18" y="0"/>
                    <a:pt x="30" y="1"/>
                    <a:pt x="37" y="10"/>
                  </a:cubicBezTo>
                  <a:cubicBezTo>
                    <a:pt x="65" y="44"/>
                    <a:pt x="80" y="88"/>
                    <a:pt x="80" y="132"/>
                  </a:cubicBezTo>
                  <a:cubicBezTo>
                    <a:pt x="80" y="176"/>
                    <a:pt x="65" y="220"/>
                    <a:pt x="37" y="255"/>
                  </a:cubicBezTo>
                  <a:cubicBezTo>
                    <a:pt x="33" y="259"/>
                    <a:pt x="27" y="262"/>
                    <a:pt x="22" y="26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11547" name="Freeform 542"/>
            <p:cNvSpPr>
              <a:spLocks/>
            </p:cNvSpPr>
            <p:nvPr userDrawn="1"/>
          </p:nvSpPr>
          <p:spPr bwMode="auto">
            <a:xfrm>
              <a:off x="33774608" y="-14229572"/>
              <a:ext cx="34925" cy="109538"/>
            </a:xfrm>
            <a:custGeom>
              <a:avLst/>
              <a:gdLst>
                <a:gd name="T0" fmla="*/ 58 w 81"/>
                <a:gd name="T1" fmla="*/ 262 h 262"/>
                <a:gd name="T2" fmla="*/ 43 w 81"/>
                <a:gd name="T3" fmla="*/ 255 h 262"/>
                <a:gd name="T4" fmla="*/ 0 w 81"/>
                <a:gd name="T5" fmla="*/ 132 h 262"/>
                <a:gd name="T6" fmla="*/ 43 w 81"/>
                <a:gd name="T7" fmla="*/ 10 h 262"/>
                <a:gd name="T8" fmla="*/ 71 w 81"/>
                <a:gd name="T9" fmla="*/ 7 h 262"/>
                <a:gd name="T10" fmla="*/ 74 w 81"/>
                <a:gd name="T11" fmla="*/ 34 h 262"/>
                <a:gd name="T12" fmla="*/ 39 w 81"/>
                <a:gd name="T13" fmla="*/ 132 h 262"/>
                <a:gd name="T14" fmla="*/ 74 w 81"/>
                <a:gd name="T15" fmla="*/ 230 h 262"/>
                <a:gd name="T16" fmla="*/ 71 w 81"/>
                <a:gd name="T17" fmla="*/ 258 h 262"/>
                <a:gd name="T18" fmla="*/ 58 w 81"/>
                <a:gd name="T19" fmla="*/ 262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1" h="262">
                  <a:moveTo>
                    <a:pt x="58" y="262"/>
                  </a:moveTo>
                  <a:cubicBezTo>
                    <a:pt x="53" y="262"/>
                    <a:pt x="47" y="259"/>
                    <a:pt x="43" y="255"/>
                  </a:cubicBezTo>
                  <a:cubicBezTo>
                    <a:pt x="15" y="220"/>
                    <a:pt x="0" y="176"/>
                    <a:pt x="0" y="132"/>
                  </a:cubicBezTo>
                  <a:cubicBezTo>
                    <a:pt x="0" y="88"/>
                    <a:pt x="15" y="44"/>
                    <a:pt x="43" y="10"/>
                  </a:cubicBezTo>
                  <a:cubicBezTo>
                    <a:pt x="50" y="1"/>
                    <a:pt x="62" y="0"/>
                    <a:pt x="71" y="7"/>
                  </a:cubicBezTo>
                  <a:cubicBezTo>
                    <a:pt x="79" y="13"/>
                    <a:pt x="81" y="26"/>
                    <a:pt x="74" y="34"/>
                  </a:cubicBezTo>
                  <a:cubicBezTo>
                    <a:pt x="51" y="62"/>
                    <a:pt x="39" y="96"/>
                    <a:pt x="39" y="132"/>
                  </a:cubicBezTo>
                  <a:cubicBezTo>
                    <a:pt x="39" y="168"/>
                    <a:pt x="51" y="202"/>
                    <a:pt x="74" y="230"/>
                  </a:cubicBezTo>
                  <a:cubicBezTo>
                    <a:pt x="81" y="238"/>
                    <a:pt x="79" y="251"/>
                    <a:pt x="71" y="258"/>
                  </a:cubicBezTo>
                  <a:cubicBezTo>
                    <a:pt x="67" y="261"/>
                    <a:pt x="63" y="262"/>
                    <a:pt x="58" y="26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11548" name="Freeform 543"/>
            <p:cNvSpPr>
              <a:spLocks/>
            </p:cNvSpPr>
            <p:nvPr userDrawn="1"/>
          </p:nvSpPr>
          <p:spPr bwMode="auto">
            <a:xfrm>
              <a:off x="33950820" y="-14266085"/>
              <a:ext cx="47625" cy="182563"/>
            </a:xfrm>
            <a:custGeom>
              <a:avLst/>
              <a:gdLst>
                <a:gd name="T0" fmla="*/ 22 w 110"/>
                <a:gd name="T1" fmla="*/ 430 h 430"/>
                <a:gd name="T2" fmla="*/ 10 w 110"/>
                <a:gd name="T3" fmla="*/ 426 h 430"/>
                <a:gd name="T4" fmla="*/ 7 w 110"/>
                <a:gd name="T5" fmla="*/ 398 h 430"/>
                <a:gd name="T6" fmla="*/ 71 w 110"/>
                <a:gd name="T7" fmla="*/ 216 h 430"/>
                <a:gd name="T8" fmla="*/ 7 w 110"/>
                <a:gd name="T9" fmla="*/ 34 h 430"/>
                <a:gd name="T10" fmla="*/ 10 w 110"/>
                <a:gd name="T11" fmla="*/ 6 h 430"/>
                <a:gd name="T12" fmla="*/ 37 w 110"/>
                <a:gd name="T13" fmla="*/ 9 h 430"/>
                <a:gd name="T14" fmla="*/ 110 w 110"/>
                <a:gd name="T15" fmla="*/ 216 h 430"/>
                <a:gd name="T16" fmla="*/ 37 w 110"/>
                <a:gd name="T17" fmla="*/ 423 h 430"/>
                <a:gd name="T18" fmla="*/ 22 w 110"/>
                <a:gd name="T19" fmla="*/ 430 h 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0" h="430">
                  <a:moveTo>
                    <a:pt x="22" y="430"/>
                  </a:moveTo>
                  <a:cubicBezTo>
                    <a:pt x="18" y="430"/>
                    <a:pt x="13" y="429"/>
                    <a:pt x="10" y="426"/>
                  </a:cubicBezTo>
                  <a:cubicBezTo>
                    <a:pt x="1" y="419"/>
                    <a:pt x="0" y="407"/>
                    <a:pt x="7" y="398"/>
                  </a:cubicBezTo>
                  <a:cubicBezTo>
                    <a:pt x="48" y="346"/>
                    <a:pt x="71" y="283"/>
                    <a:pt x="71" y="216"/>
                  </a:cubicBezTo>
                  <a:cubicBezTo>
                    <a:pt x="71" y="149"/>
                    <a:pt x="48" y="86"/>
                    <a:pt x="7" y="34"/>
                  </a:cubicBezTo>
                  <a:cubicBezTo>
                    <a:pt x="0" y="25"/>
                    <a:pt x="1" y="13"/>
                    <a:pt x="10" y="6"/>
                  </a:cubicBezTo>
                  <a:cubicBezTo>
                    <a:pt x="18" y="0"/>
                    <a:pt x="30" y="1"/>
                    <a:pt x="37" y="9"/>
                  </a:cubicBezTo>
                  <a:cubicBezTo>
                    <a:pt x="84" y="68"/>
                    <a:pt x="110" y="141"/>
                    <a:pt x="110" y="216"/>
                  </a:cubicBezTo>
                  <a:cubicBezTo>
                    <a:pt x="110" y="291"/>
                    <a:pt x="84" y="364"/>
                    <a:pt x="37" y="423"/>
                  </a:cubicBezTo>
                  <a:cubicBezTo>
                    <a:pt x="33" y="428"/>
                    <a:pt x="28" y="430"/>
                    <a:pt x="22" y="43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11549" name="Freeform 544"/>
            <p:cNvSpPr>
              <a:spLocks/>
            </p:cNvSpPr>
            <p:nvPr userDrawn="1"/>
          </p:nvSpPr>
          <p:spPr bwMode="auto">
            <a:xfrm>
              <a:off x="33717458" y="-14266085"/>
              <a:ext cx="47625" cy="182563"/>
            </a:xfrm>
            <a:custGeom>
              <a:avLst/>
              <a:gdLst>
                <a:gd name="T0" fmla="*/ 88 w 110"/>
                <a:gd name="T1" fmla="*/ 431 h 431"/>
                <a:gd name="T2" fmla="*/ 73 w 110"/>
                <a:gd name="T3" fmla="*/ 424 h 431"/>
                <a:gd name="T4" fmla="*/ 0 w 110"/>
                <a:gd name="T5" fmla="*/ 217 h 431"/>
                <a:gd name="T6" fmla="*/ 73 w 110"/>
                <a:gd name="T7" fmla="*/ 10 h 431"/>
                <a:gd name="T8" fmla="*/ 101 w 110"/>
                <a:gd name="T9" fmla="*/ 7 h 431"/>
                <a:gd name="T10" fmla="*/ 104 w 110"/>
                <a:gd name="T11" fmla="*/ 35 h 431"/>
                <a:gd name="T12" fmla="*/ 40 w 110"/>
                <a:gd name="T13" fmla="*/ 217 h 431"/>
                <a:gd name="T14" fmla="*/ 104 w 110"/>
                <a:gd name="T15" fmla="*/ 399 h 431"/>
                <a:gd name="T16" fmla="*/ 101 w 110"/>
                <a:gd name="T17" fmla="*/ 427 h 431"/>
                <a:gd name="T18" fmla="*/ 88 w 110"/>
                <a:gd name="T19" fmla="*/ 431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0" h="431">
                  <a:moveTo>
                    <a:pt x="88" y="431"/>
                  </a:moveTo>
                  <a:cubicBezTo>
                    <a:pt x="83" y="431"/>
                    <a:pt x="77" y="429"/>
                    <a:pt x="73" y="424"/>
                  </a:cubicBezTo>
                  <a:cubicBezTo>
                    <a:pt x="26" y="365"/>
                    <a:pt x="0" y="292"/>
                    <a:pt x="0" y="217"/>
                  </a:cubicBezTo>
                  <a:cubicBezTo>
                    <a:pt x="0" y="142"/>
                    <a:pt x="26" y="69"/>
                    <a:pt x="73" y="10"/>
                  </a:cubicBezTo>
                  <a:cubicBezTo>
                    <a:pt x="80" y="2"/>
                    <a:pt x="92" y="0"/>
                    <a:pt x="101" y="7"/>
                  </a:cubicBezTo>
                  <a:cubicBezTo>
                    <a:pt x="109" y="14"/>
                    <a:pt x="110" y="26"/>
                    <a:pt x="104" y="35"/>
                  </a:cubicBezTo>
                  <a:cubicBezTo>
                    <a:pt x="62" y="87"/>
                    <a:pt x="40" y="150"/>
                    <a:pt x="40" y="217"/>
                  </a:cubicBezTo>
                  <a:cubicBezTo>
                    <a:pt x="40" y="284"/>
                    <a:pt x="62" y="347"/>
                    <a:pt x="104" y="399"/>
                  </a:cubicBezTo>
                  <a:cubicBezTo>
                    <a:pt x="110" y="408"/>
                    <a:pt x="109" y="420"/>
                    <a:pt x="101" y="427"/>
                  </a:cubicBezTo>
                  <a:cubicBezTo>
                    <a:pt x="97" y="430"/>
                    <a:pt x="93" y="431"/>
                    <a:pt x="88" y="43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11550" name="Freeform 545"/>
            <p:cNvSpPr>
              <a:spLocks/>
            </p:cNvSpPr>
            <p:nvPr userDrawn="1"/>
          </p:nvSpPr>
          <p:spPr bwMode="auto">
            <a:xfrm>
              <a:off x="33930183" y="-14250210"/>
              <a:ext cx="41275" cy="149225"/>
            </a:xfrm>
            <a:custGeom>
              <a:avLst/>
              <a:gdLst>
                <a:gd name="T0" fmla="*/ 22 w 97"/>
                <a:gd name="T1" fmla="*/ 353 h 353"/>
                <a:gd name="T2" fmla="*/ 10 w 97"/>
                <a:gd name="T3" fmla="*/ 349 h 353"/>
                <a:gd name="T4" fmla="*/ 7 w 97"/>
                <a:gd name="T5" fmla="*/ 321 h 353"/>
                <a:gd name="T6" fmla="*/ 57 w 97"/>
                <a:gd name="T7" fmla="*/ 178 h 353"/>
                <a:gd name="T8" fmla="*/ 7 w 97"/>
                <a:gd name="T9" fmla="*/ 35 h 353"/>
                <a:gd name="T10" fmla="*/ 10 w 97"/>
                <a:gd name="T11" fmla="*/ 7 h 353"/>
                <a:gd name="T12" fmla="*/ 38 w 97"/>
                <a:gd name="T13" fmla="*/ 10 h 353"/>
                <a:gd name="T14" fmla="*/ 97 w 97"/>
                <a:gd name="T15" fmla="*/ 178 h 353"/>
                <a:gd name="T16" fmla="*/ 38 w 97"/>
                <a:gd name="T17" fmla="*/ 346 h 353"/>
                <a:gd name="T18" fmla="*/ 22 w 97"/>
                <a:gd name="T19" fmla="*/ 353 h 3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7" h="353">
                  <a:moveTo>
                    <a:pt x="22" y="353"/>
                  </a:moveTo>
                  <a:cubicBezTo>
                    <a:pt x="18" y="353"/>
                    <a:pt x="14" y="352"/>
                    <a:pt x="10" y="349"/>
                  </a:cubicBezTo>
                  <a:cubicBezTo>
                    <a:pt x="2" y="342"/>
                    <a:pt x="0" y="330"/>
                    <a:pt x="7" y="321"/>
                  </a:cubicBezTo>
                  <a:cubicBezTo>
                    <a:pt x="40" y="280"/>
                    <a:pt x="57" y="231"/>
                    <a:pt x="57" y="178"/>
                  </a:cubicBezTo>
                  <a:cubicBezTo>
                    <a:pt x="57" y="125"/>
                    <a:pt x="40" y="76"/>
                    <a:pt x="7" y="35"/>
                  </a:cubicBezTo>
                  <a:cubicBezTo>
                    <a:pt x="0" y="26"/>
                    <a:pt x="2" y="14"/>
                    <a:pt x="10" y="7"/>
                  </a:cubicBezTo>
                  <a:cubicBezTo>
                    <a:pt x="18" y="0"/>
                    <a:pt x="31" y="2"/>
                    <a:pt x="38" y="10"/>
                  </a:cubicBezTo>
                  <a:cubicBezTo>
                    <a:pt x="76" y="58"/>
                    <a:pt x="97" y="117"/>
                    <a:pt x="97" y="178"/>
                  </a:cubicBezTo>
                  <a:cubicBezTo>
                    <a:pt x="97" y="239"/>
                    <a:pt x="76" y="299"/>
                    <a:pt x="38" y="346"/>
                  </a:cubicBezTo>
                  <a:cubicBezTo>
                    <a:pt x="34" y="351"/>
                    <a:pt x="28" y="353"/>
                    <a:pt x="22" y="35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11551" name="Freeform 546"/>
            <p:cNvSpPr>
              <a:spLocks/>
            </p:cNvSpPr>
            <p:nvPr userDrawn="1"/>
          </p:nvSpPr>
          <p:spPr bwMode="auto">
            <a:xfrm>
              <a:off x="33744445" y="-14250210"/>
              <a:ext cx="41275" cy="149225"/>
            </a:xfrm>
            <a:custGeom>
              <a:avLst/>
              <a:gdLst>
                <a:gd name="T0" fmla="*/ 75 w 97"/>
                <a:gd name="T1" fmla="*/ 353 h 353"/>
                <a:gd name="T2" fmla="*/ 59 w 97"/>
                <a:gd name="T3" fmla="*/ 346 h 353"/>
                <a:gd name="T4" fmla="*/ 0 w 97"/>
                <a:gd name="T5" fmla="*/ 178 h 353"/>
                <a:gd name="T6" fmla="*/ 59 w 97"/>
                <a:gd name="T7" fmla="*/ 10 h 353"/>
                <a:gd name="T8" fmla="*/ 87 w 97"/>
                <a:gd name="T9" fmla="*/ 7 h 353"/>
                <a:gd name="T10" fmla="*/ 90 w 97"/>
                <a:gd name="T11" fmla="*/ 35 h 353"/>
                <a:gd name="T12" fmla="*/ 40 w 97"/>
                <a:gd name="T13" fmla="*/ 178 h 353"/>
                <a:gd name="T14" fmla="*/ 90 w 97"/>
                <a:gd name="T15" fmla="*/ 321 h 353"/>
                <a:gd name="T16" fmla="*/ 87 w 97"/>
                <a:gd name="T17" fmla="*/ 349 h 353"/>
                <a:gd name="T18" fmla="*/ 75 w 97"/>
                <a:gd name="T19" fmla="*/ 353 h 3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7" h="353">
                  <a:moveTo>
                    <a:pt x="75" y="353"/>
                  </a:moveTo>
                  <a:cubicBezTo>
                    <a:pt x="69" y="353"/>
                    <a:pt x="63" y="351"/>
                    <a:pt x="59" y="346"/>
                  </a:cubicBezTo>
                  <a:cubicBezTo>
                    <a:pt x="21" y="299"/>
                    <a:pt x="0" y="239"/>
                    <a:pt x="0" y="178"/>
                  </a:cubicBezTo>
                  <a:cubicBezTo>
                    <a:pt x="0" y="117"/>
                    <a:pt x="21" y="58"/>
                    <a:pt x="59" y="10"/>
                  </a:cubicBezTo>
                  <a:cubicBezTo>
                    <a:pt x="66" y="2"/>
                    <a:pt x="79" y="0"/>
                    <a:pt x="87" y="7"/>
                  </a:cubicBezTo>
                  <a:cubicBezTo>
                    <a:pt x="96" y="14"/>
                    <a:pt x="97" y="26"/>
                    <a:pt x="90" y="35"/>
                  </a:cubicBezTo>
                  <a:cubicBezTo>
                    <a:pt x="57" y="76"/>
                    <a:pt x="40" y="125"/>
                    <a:pt x="40" y="178"/>
                  </a:cubicBezTo>
                  <a:cubicBezTo>
                    <a:pt x="40" y="231"/>
                    <a:pt x="57" y="280"/>
                    <a:pt x="90" y="321"/>
                  </a:cubicBezTo>
                  <a:cubicBezTo>
                    <a:pt x="97" y="330"/>
                    <a:pt x="96" y="342"/>
                    <a:pt x="87" y="349"/>
                  </a:cubicBezTo>
                  <a:cubicBezTo>
                    <a:pt x="83" y="352"/>
                    <a:pt x="79" y="353"/>
                    <a:pt x="75" y="35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grpSp>
    </p:spTree>
    <p:extLst>
      <p:ext uri="{BB962C8B-B14F-4D97-AF65-F5344CB8AC3E}">
        <p14:creationId xmlns:p14="http://schemas.microsoft.com/office/powerpoint/2010/main" val="3202695611"/>
      </p:ext>
    </p:extLst>
  </p:cSld>
  <p:clrMapOvr>
    <a:masterClrMapping/>
  </p:clrMapOvr>
  <p:hf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13116E-38A6-4590-8AF6-3AB7DB9AF8F0}"/>
              </a:ext>
            </a:extLst>
          </p:cNvPr>
          <p:cNvSpPr>
            <a:spLocks noGrp="1"/>
          </p:cNvSpPr>
          <p:nvPr>
            <p:ph type="ctrTitle"/>
          </p:nvPr>
        </p:nvSpPr>
        <p:spPr>
          <a:xfrm>
            <a:off x="1523603" y="1122363"/>
            <a:ext cx="9141619" cy="2387600"/>
          </a:xfrm>
        </p:spPr>
        <p:txBody>
          <a:bodyPr anchor="b"/>
          <a:lstStyle>
            <a:lvl1pPr algn="ctr">
              <a:defRPr sz="5998"/>
            </a:lvl1pPr>
          </a:lstStyle>
          <a:p>
            <a:r>
              <a:rPr lang="en-US"/>
              <a:t>Click to edit Master title style</a:t>
            </a:r>
          </a:p>
        </p:txBody>
      </p:sp>
      <p:sp>
        <p:nvSpPr>
          <p:cNvPr id="3" name="Subtitle 2">
            <a:extLst>
              <a:ext uri="{FF2B5EF4-FFF2-40B4-BE49-F238E27FC236}">
                <a16:creationId xmlns:a16="http://schemas.microsoft.com/office/drawing/2014/main" id="{E3E783AA-0433-424C-8FFC-938D964E68FE}"/>
              </a:ext>
            </a:extLst>
          </p:cNvPr>
          <p:cNvSpPr>
            <a:spLocks noGrp="1"/>
          </p:cNvSpPr>
          <p:nvPr>
            <p:ph type="subTitle" idx="1"/>
          </p:nvPr>
        </p:nvSpPr>
        <p:spPr>
          <a:xfrm>
            <a:off x="1523603" y="3602038"/>
            <a:ext cx="9141619" cy="1655762"/>
          </a:xfrm>
        </p:spPr>
        <p:txBody>
          <a:bodyPr/>
          <a:lstStyle>
            <a:lvl1pPr marL="0" indent="0" algn="ctr">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E40C51D3-987F-403C-A4E9-57D7C7A3599F}"/>
              </a:ext>
            </a:extLst>
          </p:cNvPr>
          <p:cNvSpPr>
            <a:spLocks noGrp="1"/>
          </p:cNvSpPr>
          <p:nvPr>
            <p:ph type="dt" sz="half" idx="10"/>
          </p:nvPr>
        </p:nvSpPr>
        <p:spPr/>
        <p:txBody>
          <a:bodyPr/>
          <a:lstStyle/>
          <a:p>
            <a:fld id="{05383779-53D8-41EE-8F9D-20145B23EDDE}" type="datetimeFigureOut">
              <a:rPr lang="en-US" smtClean="0"/>
              <a:t>12/1/2023</a:t>
            </a:fld>
            <a:endParaRPr lang="en-US"/>
          </a:p>
        </p:txBody>
      </p:sp>
      <p:sp>
        <p:nvSpPr>
          <p:cNvPr id="5" name="Footer Placeholder 4">
            <a:extLst>
              <a:ext uri="{FF2B5EF4-FFF2-40B4-BE49-F238E27FC236}">
                <a16:creationId xmlns:a16="http://schemas.microsoft.com/office/drawing/2014/main" id="{86365B9F-ECDB-4077-967B-6A927E3374A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2AF3988-2AA0-453E-AA2B-2935CC194622}"/>
              </a:ext>
            </a:extLst>
          </p:cNvPr>
          <p:cNvSpPr>
            <a:spLocks noGrp="1"/>
          </p:cNvSpPr>
          <p:nvPr>
            <p:ph type="sldNum" sz="quarter" idx="12"/>
          </p:nvPr>
        </p:nvSpPr>
        <p:spPr/>
        <p:txBody>
          <a:bodyPr/>
          <a:lstStyle/>
          <a:p>
            <a:fld id="{4536DFA7-E563-4858-8821-25A0EA845FFB}" type="slidenum">
              <a:rPr lang="en-US" smtClean="0"/>
              <a:t>‹#›</a:t>
            </a:fld>
            <a:endParaRPr lang="en-US"/>
          </a:p>
        </p:txBody>
      </p:sp>
    </p:spTree>
    <p:extLst>
      <p:ext uri="{BB962C8B-B14F-4D97-AF65-F5344CB8AC3E}">
        <p14:creationId xmlns:p14="http://schemas.microsoft.com/office/powerpoint/2010/main" val="256955450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1_Title and Content">
  <p:cSld name="1_Title and Content">
    <p:spTree>
      <p:nvGrpSpPr>
        <p:cNvPr id="1" name="Shape 21"/>
        <p:cNvGrpSpPr/>
        <p:nvPr/>
      </p:nvGrpSpPr>
      <p:grpSpPr>
        <a:xfrm>
          <a:off x="0" y="0"/>
          <a:ext cx="0" cy="0"/>
          <a:chOff x="0" y="0"/>
          <a:chExt cx="0" cy="0"/>
        </a:xfrm>
      </p:grpSpPr>
      <p:sp>
        <p:nvSpPr>
          <p:cNvPr id="22" name="Google Shape;22;p15"/>
          <p:cNvSpPr txBox="1">
            <a:spLocks noGrp="1"/>
          </p:cNvSpPr>
          <p:nvPr>
            <p:ph type="title"/>
          </p:nvPr>
        </p:nvSpPr>
        <p:spPr>
          <a:xfrm>
            <a:off x="837982" y="365126"/>
            <a:ext cx="10512862" cy="1325563"/>
          </a:xfrm>
          <a:prstGeom prst="rect">
            <a:avLst/>
          </a:prstGeom>
          <a:noFill/>
          <a:ln>
            <a:noFill/>
          </a:ln>
        </p:spPr>
        <p:txBody>
          <a:bodyPr spcFirstLastPara="1" wrap="square" lIns="91425" tIns="45700" rIns="91425" bIns="45700" anchor="ctr" anchorCtr="0">
            <a:noAutofit/>
          </a:bodyPr>
          <a:lstStyle>
            <a:lvl1pPr lvl="0" algn="l">
              <a:lnSpc>
                <a:spcPct val="90000"/>
              </a:lnSpc>
              <a:spcBef>
                <a:spcPts val="0"/>
              </a:spcBef>
              <a:spcAft>
                <a:spcPts val="0"/>
              </a:spcAft>
              <a:buSzPts val="1400"/>
              <a:buNone/>
              <a:defRPr/>
            </a:lvl1pPr>
            <a:lvl2pPr lvl="1" algn="l">
              <a:lnSpc>
                <a:spcPct val="90000"/>
              </a:lnSpc>
              <a:spcBef>
                <a:spcPts val="0"/>
              </a:spcBef>
              <a:spcAft>
                <a:spcPts val="0"/>
              </a:spcAft>
              <a:buSzPts val="1400"/>
              <a:buNone/>
              <a:defRPr/>
            </a:lvl2pPr>
            <a:lvl3pPr lvl="2" algn="l">
              <a:lnSpc>
                <a:spcPct val="90000"/>
              </a:lnSpc>
              <a:spcBef>
                <a:spcPts val="0"/>
              </a:spcBef>
              <a:spcAft>
                <a:spcPts val="0"/>
              </a:spcAft>
              <a:buSzPts val="1400"/>
              <a:buNone/>
              <a:defRPr/>
            </a:lvl3pPr>
            <a:lvl4pPr lvl="3" algn="l">
              <a:lnSpc>
                <a:spcPct val="90000"/>
              </a:lnSpc>
              <a:spcBef>
                <a:spcPts val="0"/>
              </a:spcBef>
              <a:spcAft>
                <a:spcPts val="0"/>
              </a:spcAft>
              <a:buSzPts val="1400"/>
              <a:buNone/>
              <a:defRPr/>
            </a:lvl4pPr>
            <a:lvl5pPr lvl="4" algn="l">
              <a:lnSpc>
                <a:spcPct val="90000"/>
              </a:lnSpc>
              <a:spcBef>
                <a:spcPts val="0"/>
              </a:spcBef>
              <a:spcAft>
                <a:spcPts val="0"/>
              </a:spcAft>
              <a:buSzPts val="1400"/>
              <a:buNone/>
              <a:defRPr/>
            </a:lvl5pPr>
            <a:lvl6pPr lvl="5" algn="l">
              <a:lnSpc>
                <a:spcPct val="90000"/>
              </a:lnSpc>
              <a:spcBef>
                <a:spcPts val="0"/>
              </a:spcBef>
              <a:spcAft>
                <a:spcPts val="0"/>
              </a:spcAft>
              <a:buSzPts val="1400"/>
              <a:buNone/>
              <a:defRPr/>
            </a:lvl6pPr>
            <a:lvl7pPr lvl="6" algn="l">
              <a:lnSpc>
                <a:spcPct val="90000"/>
              </a:lnSpc>
              <a:spcBef>
                <a:spcPts val="0"/>
              </a:spcBef>
              <a:spcAft>
                <a:spcPts val="0"/>
              </a:spcAft>
              <a:buSzPts val="1400"/>
              <a:buNone/>
              <a:defRPr/>
            </a:lvl7pPr>
            <a:lvl8pPr lvl="7" algn="l">
              <a:lnSpc>
                <a:spcPct val="90000"/>
              </a:lnSpc>
              <a:spcBef>
                <a:spcPts val="0"/>
              </a:spcBef>
              <a:spcAft>
                <a:spcPts val="0"/>
              </a:spcAft>
              <a:buSzPts val="1400"/>
              <a:buNone/>
              <a:defRPr/>
            </a:lvl8pPr>
            <a:lvl9pPr lvl="8" algn="l">
              <a:lnSpc>
                <a:spcPct val="90000"/>
              </a:lnSpc>
              <a:spcBef>
                <a:spcPts val="0"/>
              </a:spcBef>
              <a:spcAft>
                <a:spcPts val="0"/>
              </a:spcAft>
              <a:buSzPts val="1400"/>
              <a:buNone/>
              <a:defRPr/>
            </a:lvl9pPr>
          </a:lstStyle>
          <a:p>
            <a:endParaRPr/>
          </a:p>
        </p:txBody>
      </p:sp>
      <p:sp>
        <p:nvSpPr>
          <p:cNvPr id="23" name="Google Shape;23;p15"/>
          <p:cNvSpPr txBox="1">
            <a:spLocks noGrp="1"/>
          </p:cNvSpPr>
          <p:nvPr>
            <p:ph type="body" idx="1"/>
          </p:nvPr>
        </p:nvSpPr>
        <p:spPr>
          <a:xfrm>
            <a:off x="914162" y="1097280"/>
            <a:ext cx="10558570" cy="5029200"/>
          </a:xfrm>
          <a:prstGeom prst="rect">
            <a:avLst/>
          </a:prstGeom>
          <a:noFill/>
          <a:ln>
            <a:noFill/>
          </a:ln>
        </p:spPr>
        <p:txBody>
          <a:bodyPr spcFirstLastPara="1" wrap="square" lIns="91425" tIns="45700" rIns="91425" bIns="45700" anchor="t" anchorCtr="0">
            <a:noAutofit/>
          </a:bodyPr>
          <a:lstStyle>
            <a:lvl1pPr marL="457063" lvl="0" indent="-406278" algn="l">
              <a:lnSpc>
                <a:spcPct val="90000"/>
              </a:lnSpc>
              <a:spcBef>
                <a:spcPts val="1000"/>
              </a:spcBef>
              <a:spcAft>
                <a:spcPts val="0"/>
              </a:spcAft>
              <a:buClr>
                <a:schemeClr val="dk1"/>
              </a:buClr>
              <a:buSzPts val="2800"/>
              <a:buFont typeface="Calibri"/>
              <a:buChar char="•"/>
              <a:defRPr/>
            </a:lvl1pPr>
            <a:lvl2pPr marL="914126" lvl="1" indent="-380886" algn="l">
              <a:lnSpc>
                <a:spcPct val="90000"/>
              </a:lnSpc>
              <a:spcBef>
                <a:spcPts val="600"/>
              </a:spcBef>
              <a:spcAft>
                <a:spcPts val="0"/>
              </a:spcAft>
              <a:buSzPts val="2400"/>
              <a:buChar char="•"/>
              <a:defRPr/>
            </a:lvl2pPr>
            <a:lvl3pPr marL="1371189" lvl="2" indent="-355493" algn="l">
              <a:lnSpc>
                <a:spcPct val="90000"/>
              </a:lnSpc>
              <a:spcBef>
                <a:spcPts val="600"/>
              </a:spcBef>
              <a:spcAft>
                <a:spcPts val="0"/>
              </a:spcAft>
              <a:buClr>
                <a:schemeClr val="dk1"/>
              </a:buClr>
              <a:buSzPts val="2000"/>
              <a:buChar char="•"/>
              <a:defRPr/>
            </a:lvl3pPr>
            <a:lvl4pPr marL="1828251" lvl="3" indent="-342797" algn="l">
              <a:lnSpc>
                <a:spcPct val="90000"/>
              </a:lnSpc>
              <a:spcBef>
                <a:spcPts val="600"/>
              </a:spcBef>
              <a:spcAft>
                <a:spcPts val="0"/>
              </a:spcAft>
              <a:buClr>
                <a:schemeClr val="dk1"/>
              </a:buClr>
              <a:buSzPts val="1800"/>
              <a:buChar char="•"/>
              <a:defRPr/>
            </a:lvl4pPr>
            <a:lvl5pPr marL="2285314" lvl="4" indent="-342797" algn="l">
              <a:lnSpc>
                <a:spcPct val="90000"/>
              </a:lnSpc>
              <a:spcBef>
                <a:spcPts val="600"/>
              </a:spcBef>
              <a:spcAft>
                <a:spcPts val="0"/>
              </a:spcAft>
              <a:buClr>
                <a:schemeClr val="dk1"/>
              </a:buClr>
              <a:buSzPts val="1800"/>
              <a:buChar char="•"/>
              <a:defRPr/>
            </a:lvl5pPr>
            <a:lvl6pPr marL="2742377" lvl="5" indent="-342797" algn="l">
              <a:lnSpc>
                <a:spcPct val="90000"/>
              </a:lnSpc>
              <a:spcBef>
                <a:spcPts val="600"/>
              </a:spcBef>
              <a:spcAft>
                <a:spcPts val="0"/>
              </a:spcAft>
              <a:buClr>
                <a:schemeClr val="dk1"/>
              </a:buClr>
              <a:buSzPts val="1800"/>
              <a:buChar char="•"/>
              <a:defRPr/>
            </a:lvl6pPr>
            <a:lvl7pPr marL="3199440" lvl="6" indent="-342797" algn="l">
              <a:lnSpc>
                <a:spcPct val="90000"/>
              </a:lnSpc>
              <a:spcBef>
                <a:spcPts val="500"/>
              </a:spcBef>
              <a:spcAft>
                <a:spcPts val="0"/>
              </a:spcAft>
              <a:buClr>
                <a:schemeClr val="dk1"/>
              </a:buClr>
              <a:buSzPts val="1800"/>
              <a:buChar char="•"/>
              <a:defRPr/>
            </a:lvl7pPr>
            <a:lvl8pPr marL="3656503" lvl="7" indent="-342797" algn="l">
              <a:lnSpc>
                <a:spcPct val="90000"/>
              </a:lnSpc>
              <a:spcBef>
                <a:spcPts val="500"/>
              </a:spcBef>
              <a:spcAft>
                <a:spcPts val="0"/>
              </a:spcAft>
              <a:buClr>
                <a:schemeClr val="dk1"/>
              </a:buClr>
              <a:buSzPts val="1800"/>
              <a:buChar char="•"/>
              <a:defRPr/>
            </a:lvl8pPr>
            <a:lvl9pPr marL="4113566" lvl="8" indent="-342797" algn="l">
              <a:lnSpc>
                <a:spcPct val="90000"/>
              </a:lnSpc>
              <a:spcBef>
                <a:spcPts val="500"/>
              </a:spcBef>
              <a:spcAft>
                <a:spcPts val="0"/>
              </a:spcAft>
              <a:buClr>
                <a:schemeClr val="dk1"/>
              </a:buClr>
              <a:buSzPts val="1800"/>
              <a:buChar char="•"/>
              <a:defRPr/>
            </a:lvl9pPr>
          </a:lstStyle>
          <a:p>
            <a:endParaRPr/>
          </a:p>
        </p:txBody>
      </p:sp>
    </p:spTree>
    <p:extLst>
      <p:ext uri="{BB962C8B-B14F-4D97-AF65-F5344CB8AC3E}">
        <p14:creationId xmlns:p14="http://schemas.microsoft.com/office/powerpoint/2010/main" val="293884750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C3BF6B-CD00-164A-A60F-342D7066535F}"/>
              </a:ext>
            </a:extLst>
          </p:cNvPr>
          <p:cNvSpPr>
            <a:spLocks noGrp="1"/>
          </p:cNvSpPr>
          <p:nvPr>
            <p:ph type="title"/>
          </p:nvPr>
        </p:nvSpPr>
        <p:spPr/>
        <p:txBody>
          <a:bodyPr/>
          <a:lstStyle/>
          <a:p>
            <a:r>
              <a:rPr lang="en-US"/>
              <a:t>Click to edit Master title style</a:t>
            </a:r>
          </a:p>
        </p:txBody>
      </p:sp>
      <p:sp>
        <p:nvSpPr>
          <p:cNvPr id="6" name="Text Placeholder 5">
            <a:extLst>
              <a:ext uri="{FF2B5EF4-FFF2-40B4-BE49-F238E27FC236}">
                <a16:creationId xmlns:a16="http://schemas.microsoft.com/office/drawing/2014/main" id="{793BCC64-7528-4252-93D3-1F602F9E7705}"/>
              </a:ext>
            </a:extLst>
          </p:cNvPr>
          <p:cNvSpPr>
            <a:spLocks noGrp="1"/>
          </p:cNvSpPr>
          <p:nvPr>
            <p:ph type="body" sz="quarter" idx="10" hasCustomPrompt="1"/>
          </p:nvPr>
        </p:nvSpPr>
        <p:spPr>
          <a:xfrm>
            <a:off x="914162" y="1097280"/>
            <a:ext cx="10558570" cy="5029200"/>
          </a:xfrm>
        </p:spPr>
        <p:txBody>
          <a:bodyPr/>
          <a:lstStyle>
            <a:lvl1pPr>
              <a:spcAft>
                <a:spcPts val="600"/>
              </a:spcAft>
              <a:defRPr/>
            </a:lvl1pPr>
            <a:lvl2pPr>
              <a:spcAft>
                <a:spcPts val="600"/>
              </a:spcAft>
              <a:defRPr/>
            </a:lvl2pPr>
            <a:lvl3pPr>
              <a:spcAft>
                <a:spcPts val="600"/>
              </a:spcAft>
              <a:defRPr/>
            </a:lvl3pPr>
            <a:lvl4pPr>
              <a:spcAft>
                <a:spcPts val="600"/>
              </a:spcAft>
              <a:defRPr/>
            </a:lvl4pPr>
            <a:lvl5pPr>
              <a:spcAft>
                <a:spcPts val="600"/>
              </a:spcAft>
              <a:defRPr/>
            </a:lvl5pPr>
          </a:lstStyle>
          <a:p>
            <a:pPr lvl="0"/>
            <a:r>
              <a:rPr lang="en-US"/>
              <a:t>First level</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1261543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1">
    <p:bg>
      <p:bgPr>
        <a:solidFill>
          <a:srgbClr val="4C8AB8"/>
        </a:solidFill>
        <a:effectLst/>
      </p:bgPr>
    </p:bg>
    <p:spTree>
      <p:nvGrpSpPr>
        <p:cNvPr id="1" name=""/>
        <p:cNvGrpSpPr/>
        <p:nvPr/>
      </p:nvGrpSpPr>
      <p:grpSpPr>
        <a:xfrm>
          <a:off x="0" y="0"/>
          <a:ext cx="0" cy="0"/>
          <a:chOff x="0" y="0"/>
          <a:chExt cx="0" cy="0"/>
        </a:xfrm>
      </p:grpSpPr>
      <p:sp>
        <p:nvSpPr>
          <p:cNvPr id="24" name="Rectangle 23"/>
          <p:cNvSpPr/>
          <p:nvPr userDrawn="1"/>
        </p:nvSpPr>
        <p:spPr>
          <a:xfrm>
            <a:off x="1" y="6165260"/>
            <a:ext cx="12188825" cy="692741"/>
          </a:xfrm>
          <a:prstGeom prst="rect">
            <a:avLst/>
          </a:prstGeom>
          <a:solidFill>
            <a:srgbClr val="4C8AB8"/>
          </a:solidFill>
          <a:ln>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sz="1800"/>
          </a:p>
        </p:txBody>
      </p:sp>
      <p:sp>
        <p:nvSpPr>
          <p:cNvPr id="4" name="Rectangle 3"/>
          <p:cNvSpPr/>
          <p:nvPr userDrawn="1"/>
        </p:nvSpPr>
        <p:spPr>
          <a:xfrm>
            <a:off x="1" y="6473372"/>
            <a:ext cx="12188825" cy="384628"/>
          </a:xfrm>
          <a:prstGeom prst="rect">
            <a:avLst/>
          </a:prstGeom>
          <a:solidFill>
            <a:srgbClr val="4C8AB8"/>
          </a:solidFill>
          <a:ln>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sz="1799"/>
          </a:p>
        </p:txBody>
      </p:sp>
      <p:sp>
        <p:nvSpPr>
          <p:cNvPr id="2" name="Title 1"/>
          <p:cNvSpPr>
            <a:spLocks noGrp="1"/>
          </p:cNvSpPr>
          <p:nvPr>
            <p:ph type="ctrTitle" hasCustomPrompt="1"/>
          </p:nvPr>
        </p:nvSpPr>
        <p:spPr>
          <a:xfrm>
            <a:off x="388338" y="1686560"/>
            <a:ext cx="10276884" cy="705248"/>
          </a:xfrm>
        </p:spPr>
        <p:txBody>
          <a:bodyPr anchor="t">
            <a:noAutofit/>
          </a:bodyPr>
          <a:lstStyle>
            <a:lvl1pPr algn="l">
              <a:defRPr sz="3599" b="1">
                <a:solidFill>
                  <a:schemeClr val="bg1"/>
                </a:solidFill>
                <a:latin typeface="Arial" panose="020B0604020202020204" pitchFamily="34" charset="0"/>
                <a:cs typeface="Arial" panose="020B0604020202020204" pitchFamily="34" charset="0"/>
              </a:defRPr>
            </a:lvl1pPr>
          </a:lstStyle>
          <a:p>
            <a:r>
              <a:rPr lang="en-US"/>
              <a:t>Title</a:t>
            </a:r>
          </a:p>
        </p:txBody>
      </p:sp>
      <p:sp>
        <p:nvSpPr>
          <p:cNvPr id="3" name="Subtitle 2"/>
          <p:cNvSpPr>
            <a:spLocks noGrp="1"/>
          </p:cNvSpPr>
          <p:nvPr>
            <p:ph type="subTitle" idx="1" hasCustomPrompt="1"/>
          </p:nvPr>
        </p:nvSpPr>
        <p:spPr>
          <a:xfrm>
            <a:off x="388337" y="2422293"/>
            <a:ext cx="10276884" cy="538722"/>
          </a:xfrm>
        </p:spPr>
        <p:txBody>
          <a:bodyPr/>
          <a:lstStyle>
            <a:lvl1pPr marL="0" indent="0" algn="l">
              <a:buNone/>
              <a:defRPr sz="2399" b="0">
                <a:solidFill>
                  <a:schemeClr val="bg1"/>
                </a:solidFill>
                <a:latin typeface="Arial" panose="020B0604020202020204" pitchFamily="34" charset="0"/>
                <a:cs typeface="Arial" panose="020B0604020202020204" pitchFamily="34" charset="0"/>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subtitle text</a:t>
            </a:r>
          </a:p>
        </p:txBody>
      </p:sp>
      <p:sp>
        <p:nvSpPr>
          <p:cNvPr id="10" name="Rectangle 9"/>
          <p:cNvSpPr/>
          <p:nvPr userDrawn="1"/>
        </p:nvSpPr>
        <p:spPr>
          <a:xfrm>
            <a:off x="8715010" y="230745"/>
            <a:ext cx="2701856" cy="891618"/>
          </a:xfrm>
          <a:prstGeom prst="rect">
            <a:avLst/>
          </a:prstGeom>
          <a:solidFill>
            <a:srgbClr val="4C8A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a:p>
        </p:txBody>
      </p:sp>
      <p:sp>
        <p:nvSpPr>
          <p:cNvPr id="17" name="Text Placeholder 16"/>
          <p:cNvSpPr>
            <a:spLocks noGrp="1"/>
          </p:cNvSpPr>
          <p:nvPr>
            <p:ph type="body" sz="quarter" idx="10" hasCustomPrompt="1"/>
          </p:nvPr>
        </p:nvSpPr>
        <p:spPr>
          <a:xfrm>
            <a:off x="388336" y="2995772"/>
            <a:ext cx="10276884" cy="387508"/>
          </a:xfrm>
        </p:spPr>
        <p:txBody>
          <a:bodyPr>
            <a:normAutofit/>
          </a:bodyPr>
          <a:lstStyle>
            <a:lvl1pPr marL="0" indent="0">
              <a:buNone/>
              <a:defRPr sz="1999" b="0">
                <a:solidFill>
                  <a:schemeClr val="bg1"/>
                </a:solidFill>
                <a:latin typeface="Arial" panose="020B0604020202020204" pitchFamily="34" charset="0"/>
                <a:cs typeface="Arial" panose="020B0604020202020204" pitchFamily="34" charset="0"/>
              </a:defRPr>
            </a:lvl1pPr>
          </a:lstStyle>
          <a:p>
            <a:pPr lvl="0"/>
            <a:r>
              <a:rPr lang="en-US"/>
              <a:t>Presenter</a:t>
            </a:r>
          </a:p>
        </p:txBody>
      </p:sp>
      <p:sp>
        <p:nvSpPr>
          <p:cNvPr id="20" name="Text Placeholder 19"/>
          <p:cNvSpPr>
            <a:spLocks noGrp="1"/>
          </p:cNvSpPr>
          <p:nvPr>
            <p:ph type="body" sz="quarter" idx="11" hasCustomPrompt="1"/>
          </p:nvPr>
        </p:nvSpPr>
        <p:spPr>
          <a:xfrm>
            <a:off x="388338" y="3418040"/>
            <a:ext cx="10276883" cy="346075"/>
          </a:xfrm>
        </p:spPr>
        <p:txBody>
          <a:bodyPr>
            <a:normAutofit/>
          </a:bodyPr>
          <a:lstStyle>
            <a:lvl1pPr marL="0" indent="0">
              <a:buNone/>
              <a:defRPr sz="1999" b="0">
                <a:solidFill>
                  <a:schemeClr val="bg1"/>
                </a:solidFill>
                <a:latin typeface="Arial" panose="020B0604020202020204" pitchFamily="34" charset="0"/>
                <a:cs typeface="Arial" panose="020B0604020202020204" pitchFamily="34" charset="0"/>
              </a:defRPr>
            </a:lvl1pPr>
          </a:lstStyle>
          <a:p>
            <a:pPr lvl="0"/>
            <a:r>
              <a:rPr lang="en-US"/>
              <a:t>Presenter Title</a:t>
            </a:r>
          </a:p>
        </p:txBody>
      </p:sp>
      <p:sp>
        <p:nvSpPr>
          <p:cNvPr id="11" name="TextBox 10"/>
          <p:cNvSpPr txBox="1"/>
          <p:nvPr userDrawn="1"/>
        </p:nvSpPr>
        <p:spPr>
          <a:xfrm>
            <a:off x="511790" y="6523443"/>
            <a:ext cx="10905077" cy="274157"/>
          </a:xfrm>
          <a:prstGeom prst="rect">
            <a:avLst/>
          </a:prstGeom>
          <a:noFill/>
          <a:ln>
            <a:noFill/>
          </a:ln>
        </p:spPr>
        <p:txBody>
          <a:bodyPr wrap="square" lIns="0" tIns="0" rIns="0" bIns="0" rtlCol="0">
            <a:noAutofit/>
          </a:bodyPr>
          <a:lstStyle/>
          <a:p>
            <a:endParaRPr lang="en-US" sz="900" kern="1200">
              <a:solidFill>
                <a:schemeClr val="bg1"/>
              </a:solidFill>
              <a:effectLst/>
              <a:latin typeface="Arial" panose="020B0604020202020204" pitchFamily="34" charset="0"/>
              <a:ea typeface="+mn-ea"/>
              <a:cs typeface="Arial" panose="020B0604020202020204" pitchFamily="34" charset="0"/>
            </a:endParaRPr>
          </a:p>
        </p:txBody>
      </p:sp>
      <p:pic>
        <p:nvPicPr>
          <p:cNvPr id="6" name="Picture 5"/>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66714" y="364818"/>
            <a:ext cx="2537069" cy="749230"/>
          </a:xfrm>
          <a:prstGeom prst="rect">
            <a:avLst/>
          </a:prstGeom>
        </p:spPr>
      </p:pic>
      <p:sp>
        <p:nvSpPr>
          <p:cNvPr id="13" name="Date Placeholder 3"/>
          <p:cNvSpPr>
            <a:spLocks noGrp="1"/>
          </p:cNvSpPr>
          <p:nvPr>
            <p:ph type="dt" sz="half" idx="2"/>
          </p:nvPr>
        </p:nvSpPr>
        <p:spPr>
          <a:xfrm>
            <a:off x="388338" y="3797614"/>
            <a:ext cx="4507326" cy="365125"/>
          </a:xfrm>
          <a:prstGeom prst="rect">
            <a:avLst/>
          </a:prstGeom>
        </p:spPr>
        <p:txBody>
          <a:bodyPr vert="horz" lIns="0" tIns="45720" rIns="91440" bIns="45720" rtlCol="0" anchor="t" anchorCtr="0"/>
          <a:lstStyle>
            <a:lvl1pPr algn="l">
              <a:defRPr sz="1800">
                <a:solidFill>
                  <a:schemeClr val="bg1"/>
                </a:solidFill>
                <a:latin typeface="Arial" panose="020B0604020202020204" pitchFamily="34" charset="0"/>
                <a:ea typeface="Arial" panose="020B0604020202020204" pitchFamily="34" charset="0"/>
                <a:cs typeface="Arial" panose="020B0604020202020204" pitchFamily="34" charset="0"/>
              </a:defRPr>
            </a:lvl1pPr>
          </a:lstStyle>
          <a:p>
            <a:r>
              <a:rPr lang="en-US"/>
              <a:t>Month/Day/Year</a:t>
            </a:r>
          </a:p>
        </p:txBody>
      </p:sp>
      <p:pic>
        <p:nvPicPr>
          <p:cNvPr id="15" name="Picture 14"/>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 y="4326607"/>
            <a:ext cx="12188825" cy="2115652"/>
          </a:xfrm>
          <a:prstGeom prst="rect">
            <a:avLst/>
          </a:prstGeom>
        </p:spPr>
      </p:pic>
      <p:grpSp>
        <p:nvGrpSpPr>
          <p:cNvPr id="16" name="Group 15"/>
          <p:cNvGrpSpPr/>
          <p:nvPr userDrawn="1"/>
        </p:nvGrpSpPr>
        <p:grpSpPr>
          <a:xfrm>
            <a:off x="2" y="4257999"/>
            <a:ext cx="12187272" cy="2211799"/>
            <a:chOff x="1" y="4257998"/>
            <a:chExt cx="12190447" cy="2211799"/>
          </a:xfrm>
        </p:grpSpPr>
        <p:sp>
          <p:nvSpPr>
            <p:cNvPr id="18" name="Rectangle 17"/>
            <p:cNvSpPr/>
            <p:nvPr userDrawn="1"/>
          </p:nvSpPr>
          <p:spPr>
            <a:xfrm>
              <a:off x="6061669" y="4257998"/>
              <a:ext cx="67112" cy="2211799"/>
            </a:xfrm>
            <a:prstGeom prst="rect">
              <a:avLst/>
            </a:prstGeom>
            <a:solidFill>
              <a:srgbClr val="4C8AB8"/>
            </a:solidFill>
            <a:ln>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sz="1800"/>
            </a:p>
          </p:txBody>
        </p:sp>
        <p:sp>
          <p:nvSpPr>
            <p:cNvPr id="19" name="Rectangle 18"/>
            <p:cNvSpPr/>
            <p:nvPr userDrawn="1"/>
          </p:nvSpPr>
          <p:spPr>
            <a:xfrm>
              <a:off x="3030835" y="4257998"/>
              <a:ext cx="67112" cy="2211799"/>
            </a:xfrm>
            <a:prstGeom prst="rect">
              <a:avLst/>
            </a:prstGeom>
            <a:solidFill>
              <a:srgbClr val="4C8AB8"/>
            </a:solidFill>
            <a:ln>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r>
                <a:rPr lang="en-US" sz="1800"/>
                <a:t> </a:t>
              </a:r>
            </a:p>
          </p:txBody>
        </p:sp>
        <p:sp>
          <p:nvSpPr>
            <p:cNvPr id="21" name="Rectangle 20"/>
            <p:cNvSpPr/>
            <p:nvPr userDrawn="1"/>
          </p:nvSpPr>
          <p:spPr>
            <a:xfrm>
              <a:off x="9092503" y="4257998"/>
              <a:ext cx="67112" cy="2211799"/>
            </a:xfrm>
            <a:prstGeom prst="rect">
              <a:avLst/>
            </a:prstGeom>
            <a:solidFill>
              <a:srgbClr val="4C8AB8"/>
            </a:solidFill>
            <a:ln>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sz="1800"/>
            </a:p>
          </p:txBody>
        </p:sp>
        <p:sp>
          <p:nvSpPr>
            <p:cNvPr id="22" name="Rectangle 21"/>
            <p:cNvSpPr/>
            <p:nvPr userDrawn="1"/>
          </p:nvSpPr>
          <p:spPr>
            <a:xfrm>
              <a:off x="1" y="4257998"/>
              <a:ext cx="67112" cy="2211799"/>
            </a:xfrm>
            <a:prstGeom prst="rect">
              <a:avLst/>
            </a:prstGeom>
            <a:solidFill>
              <a:srgbClr val="4C8AB8"/>
            </a:solidFill>
            <a:ln>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r>
                <a:rPr lang="en-US" sz="1800"/>
                <a:t> </a:t>
              </a:r>
            </a:p>
          </p:txBody>
        </p:sp>
        <p:sp>
          <p:nvSpPr>
            <p:cNvPr id="23" name="Rectangle 22"/>
            <p:cNvSpPr/>
            <p:nvPr userDrawn="1"/>
          </p:nvSpPr>
          <p:spPr>
            <a:xfrm>
              <a:off x="12123336" y="4257998"/>
              <a:ext cx="67112" cy="2211799"/>
            </a:xfrm>
            <a:prstGeom prst="rect">
              <a:avLst/>
            </a:prstGeom>
            <a:solidFill>
              <a:srgbClr val="4C8AB8"/>
            </a:solidFill>
            <a:ln>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r>
                <a:rPr lang="en-US" sz="1800"/>
                <a:t> </a:t>
              </a:r>
            </a:p>
          </p:txBody>
        </p:sp>
      </p:grpSp>
    </p:spTree>
    <p:extLst>
      <p:ext uri="{BB962C8B-B14F-4D97-AF65-F5344CB8AC3E}">
        <p14:creationId xmlns:p14="http://schemas.microsoft.com/office/powerpoint/2010/main" val="120216267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2">
    <p:bg>
      <p:bgPr>
        <a:solidFill>
          <a:srgbClr val="4C8AB8"/>
        </a:solidFill>
        <a:effectLst/>
      </p:bgPr>
    </p:bg>
    <p:spTree>
      <p:nvGrpSpPr>
        <p:cNvPr id="1" name=""/>
        <p:cNvGrpSpPr/>
        <p:nvPr/>
      </p:nvGrpSpPr>
      <p:grpSpPr>
        <a:xfrm>
          <a:off x="0" y="0"/>
          <a:ext cx="0" cy="0"/>
          <a:chOff x="0" y="0"/>
          <a:chExt cx="0" cy="0"/>
        </a:xfrm>
      </p:grpSpPr>
      <p:sp>
        <p:nvSpPr>
          <p:cNvPr id="4" name="Rectangle 3"/>
          <p:cNvSpPr/>
          <p:nvPr/>
        </p:nvSpPr>
        <p:spPr>
          <a:xfrm>
            <a:off x="1" y="6165260"/>
            <a:ext cx="12188825" cy="692741"/>
          </a:xfrm>
          <a:prstGeom prst="rect">
            <a:avLst/>
          </a:prstGeom>
          <a:solidFill>
            <a:srgbClr val="4C8AB8"/>
          </a:solidFill>
          <a:ln>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sz="1800"/>
          </a:p>
        </p:txBody>
      </p:sp>
      <p:sp>
        <p:nvSpPr>
          <p:cNvPr id="3" name="Subtitle 2"/>
          <p:cNvSpPr>
            <a:spLocks noGrp="1"/>
          </p:cNvSpPr>
          <p:nvPr>
            <p:ph type="subTitle" idx="1" hasCustomPrompt="1"/>
          </p:nvPr>
        </p:nvSpPr>
        <p:spPr>
          <a:xfrm>
            <a:off x="388339" y="2422293"/>
            <a:ext cx="10276884" cy="538722"/>
          </a:xfrm>
        </p:spPr>
        <p:txBody>
          <a:bodyPr/>
          <a:lstStyle>
            <a:lvl1pPr marL="0" indent="0" algn="l">
              <a:buNone/>
              <a:defRPr sz="2400">
                <a:solidFill>
                  <a:schemeClr val="bg1"/>
                </a:solidFill>
                <a:latin typeface="Arial" panose="020B0604020202020204" pitchFamily="34" charset="0"/>
                <a:cs typeface="Arial" panose="020B0604020202020204" pitchFamily="34" charset="0"/>
              </a:defRPr>
            </a:lvl1pPr>
            <a:lvl2pPr marL="457200" indent="0" algn="ctr">
              <a:buNone/>
              <a:defRPr sz="2000"/>
            </a:lvl2pPr>
            <a:lvl3pPr marL="914400" indent="0" algn="ctr">
              <a:buNone/>
              <a:defRPr sz="1800"/>
            </a:lvl3pPr>
            <a:lvl4pPr marL="1371599"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599" indent="0" algn="ctr">
              <a:buNone/>
              <a:defRPr sz="1600"/>
            </a:lvl9pPr>
          </a:lstStyle>
          <a:p>
            <a:r>
              <a:rPr lang="en-US"/>
              <a:t>Name here </a:t>
            </a:r>
            <a:r>
              <a:rPr lang="en-US" sz="2999"/>
              <a:t>|</a:t>
            </a:r>
            <a:r>
              <a:rPr lang="en-US"/>
              <a:t> Date-attribute here</a:t>
            </a:r>
          </a:p>
        </p:txBody>
      </p:sp>
      <p:sp>
        <p:nvSpPr>
          <p:cNvPr id="10" name="Rectangle 9"/>
          <p:cNvSpPr/>
          <p:nvPr/>
        </p:nvSpPr>
        <p:spPr>
          <a:xfrm>
            <a:off x="8715010" y="230745"/>
            <a:ext cx="2701856" cy="891618"/>
          </a:xfrm>
          <a:prstGeom prst="rect">
            <a:avLst/>
          </a:prstGeom>
          <a:solidFill>
            <a:srgbClr val="4C8A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pic>
        <p:nvPicPr>
          <p:cNvPr id="12" name="Picture 1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 y="4326607"/>
            <a:ext cx="12188825" cy="2115652"/>
          </a:xfrm>
          <a:prstGeom prst="rect">
            <a:avLst/>
          </a:prstGeom>
        </p:spPr>
      </p:pic>
      <p:grpSp>
        <p:nvGrpSpPr>
          <p:cNvPr id="13" name="Group 12"/>
          <p:cNvGrpSpPr/>
          <p:nvPr userDrawn="1"/>
        </p:nvGrpSpPr>
        <p:grpSpPr>
          <a:xfrm>
            <a:off x="2" y="4257999"/>
            <a:ext cx="12187272" cy="2211799"/>
            <a:chOff x="1" y="4257998"/>
            <a:chExt cx="12190447" cy="2211799"/>
          </a:xfrm>
        </p:grpSpPr>
        <p:sp>
          <p:nvSpPr>
            <p:cNvPr id="14" name="Rectangle 13"/>
            <p:cNvSpPr/>
            <p:nvPr userDrawn="1"/>
          </p:nvSpPr>
          <p:spPr>
            <a:xfrm>
              <a:off x="6061669" y="4257998"/>
              <a:ext cx="67112" cy="2211799"/>
            </a:xfrm>
            <a:prstGeom prst="rect">
              <a:avLst/>
            </a:prstGeom>
            <a:solidFill>
              <a:srgbClr val="4C8AB8"/>
            </a:solidFill>
            <a:ln>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sz="1800"/>
            </a:p>
          </p:txBody>
        </p:sp>
        <p:sp>
          <p:nvSpPr>
            <p:cNvPr id="15" name="Rectangle 14"/>
            <p:cNvSpPr/>
            <p:nvPr userDrawn="1"/>
          </p:nvSpPr>
          <p:spPr>
            <a:xfrm>
              <a:off x="3030835" y="4257998"/>
              <a:ext cx="67112" cy="2211799"/>
            </a:xfrm>
            <a:prstGeom prst="rect">
              <a:avLst/>
            </a:prstGeom>
            <a:solidFill>
              <a:srgbClr val="4C8AB8"/>
            </a:solidFill>
            <a:ln>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r>
                <a:rPr lang="en-US" sz="1800"/>
                <a:t> </a:t>
              </a:r>
            </a:p>
          </p:txBody>
        </p:sp>
        <p:sp>
          <p:nvSpPr>
            <p:cNvPr id="16" name="Rectangle 15"/>
            <p:cNvSpPr/>
            <p:nvPr userDrawn="1"/>
          </p:nvSpPr>
          <p:spPr>
            <a:xfrm>
              <a:off x="9092503" y="4257998"/>
              <a:ext cx="67112" cy="2211799"/>
            </a:xfrm>
            <a:prstGeom prst="rect">
              <a:avLst/>
            </a:prstGeom>
            <a:solidFill>
              <a:srgbClr val="4C8AB8"/>
            </a:solidFill>
            <a:ln>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sz="1800"/>
            </a:p>
          </p:txBody>
        </p:sp>
        <p:sp>
          <p:nvSpPr>
            <p:cNvPr id="19" name="Rectangle 18"/>
            <p:cNvSpPr/>
            <p:nvPr userDrawn="1"/>
          </p:nvSpPr>
          <p:spPr>
            <a:xfrm>
              <a:off x="1" y="4257998"/>
              <a:ext cx="67112" cy="2211799"/>
            </a:xfrm>
            <a:prstGeom prst="rect">
              <a:avLst/>
            </a:prstGeom>
            <a:solidFill>
              <a:srgbClr val="4C8AB8"/>
            </a:solidFill>
            <a:ln>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r>
                <a:rPr lang="en-US" sz="1800"/>
                <a:t> </a:t>
              </a:r>
            </a:p>
          </p:txBody>
        </p:sp>
        <p:sp>
          <p:nvSpPr>
            <p:cNvPr id="21" name="Rectangle 20"/>
            <p:cNvSpPr/>
            <p:nvPr userDrawn="1"/>
          </p:nvSpPr>
          <p:spPr>
            <a:xfrm>
              <a:off x="12123336" y="4257998"/>
              <a:ext cx="67112" cy="2211799"/>
            </a:xfrm>
            <a:prstGeom prst="rect">
              <a:avLst/>
            </a:prstGeom>
            <a:solidFill>
              <a:srgbClr val="4C8AB8"/>
            </a:solidFill>
            <a:ln>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r>
                <a:rPr lang="en-US" sz="1800"/>
                <a:t> </a:t>
              </a:r>
            </a:p>
          </p:txBody>
        </p:sp>
      </p:grpSp>
      <p:sp>
        <p:nvSpPr>
          <p:cNvPr id="18" name="Title 1"/>
          <p:cNvSpPr>
            <a:spLocks noGrp="1"/>
          </p:cNvSpPr>
          <p:nvPr>
            <p:ph type="ctrTitle" hasCustomPrompt="1"/>
          </p:nvPr>
        </p:nvSpPr>
        <p:spPr>
          <a:xfrm>
            <a:off x="388338" y="1686560"/>
            <a:ext cx="10276884" cy="705248"/>
          </a:xfrm>
        </p:spPr>
        <p:txBody>
          <a:bodyPr anchor="t">
            <a:noAutofit/>
          </a:bodyPr>
          <a:lstStyle>
            <a:lvl1pPr algn="l">
              <a:defRPr sz="3599" b="1">
                <a:solidFill>
                  <a:schemeClr val="bg1"/>
                </a:solidFill>
                <a:latin typeface="Arial" panose="020B0604020202020204" pitchFamily="34" charset="0"/>
                <a:cs typeface="Arial" panose="020B0604020202020204" pitchFamily="34" charset="0"/>
              </a:defRPr>
            </a:lvl1pPr>
          </a:lstStyle>
          <a:p>
            <a:r>
              <a:rPr lang="en-US"/>
              <a:t>Title</a:t>
            </a:r>
          </a:p>
        </p:txBody>
      </p:sp>
      <p:pic>
        <p:nvPicPr>
          <p:cNvPr id="20" name="Picture 19"/>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66714" y="364818"/>
            <a:ext cx="2537069" cy="749230"/>
          </a:xfrm>
          <a:prstGeom prst="rect">
            <a:avLst/>
          </a:prstGeom>
        </p:spPr>
      </p:pic>
    </p:spTree>
    <p:extLst>
      <p:ext uri="{BB962C8B-B14F-4D97-AF65-F5344CB8AC3E}">
        <p14:creationId xmlns:p14="http://schemas.microsoft.com/office/powerpoint/2010/main" val="3427317718"/>
      </p:ext>
    </p:extLst>
  </p:cSld>
  <p:clrMapOvr>
    <a:masterClrMapping/>
  </p:clrMapOvr>
  <p:hf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Title Slide 2">
    <p:bg>
      <p:bgPr>
        <a:solidFill>
          <a:srgbClr val="4C8AB8"/>
        </a:solidFill>
        <a:effectLst/>
      </p:bgPr>
    </p:bg>
    <p:spTree>
      <p:nvGrpSpPr>
        <p:cNvPr id="1" name=""/>
        <p:cNvGrpSpPr/>
        <p:nvPr/>
      </p:nvGrpSpPr>
      <p:grpSpPr>
        <a:xfrm>
          <a:off x="0" y="0"/>
          <a:ext cx="0" cy="0"/>
          <a:chOff x="0" y="0"/>
          <a:chExt cx="0" cy="0"/>
        </a:xfrm>
      </p:grpSpPr>
      <p:sp>
        <p:nvSpPr>
          <p:cNvPr id="4" name="Rectangle 3"/>
          <p:cNvSpPr/>
          <p:nvPr/>
        </p:nvSpPr>
        <p:spPr>
          <a:xfrm>
            <a:off x="1" y="6165260"/>
            <a:ext cx="12188825" cy="692741"/>
          </a:xfrm>
          <a:prstGeom prst="rect">
            <a:avLst/>
          </a:prstGeom>
          <a:solidFill>
            <a:srgbClr val="4C8AB8"/>
          </a:solidFill>
          <a:ln>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sz="1800"/>
          </a:p>
        </p:txBody>
      </p:sp>
      <p:sp>
        <p:nvSpPr>
          <p:cNvPr id="3" name="Subtitle 2"/>
          <p:cNvSpPr>
            <a:spLocks noGrp="1"/>
          </p:cNvSpPr>
          <p:nvPr>
            <p:ph type="subTitle" idx="1" hasCustomPrompt="1"/>
          </p:nvPr>
        </p:nvSpPr>
        <p:spPr>
          <a:xfrm>
            <a:off x="388339" y="2422293"/>
            <a:ext cx="10276884" cy="538722"/>
          </a:xfrm>
        </p:spPr>
        <p:txBody>
          <a:bodyPr/>
          <a:lstStyle>
            <a:lvl1pPr marL="0" indent="0" algn="l">
              <a:buNone/>
              <a:defRPr sz="2400">
                <a:solidFill>
                  <a:schemeClr val="bg1"/>
                </a:solidFill>
                <a:latin typeface="Arial" panose="020B0604020202020204" pitchFamily="34" charset="0"/>
                <a:cs typeface="Arial" panose="020B0604020202020204" pitchFamily="34" charset="0"/>
              </a:defRPr>
            </a:lvl1pPr>
            <a:lvl2pPr marL="457200" indent="0" algn="ctr">
              <a:buNone/>
              <a:defRPr sz="2000"/>
            </a:lvl2pPr>
            <a:lvl3pPr marL="914400" indent="0" algn="ctr">
              <a:buNone/>
              <a:defRPr sz="1800"/>
            </a:lvl3pPr>
            <a:lvl4pPr marL="1371599"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599" indent="0" algn="ctr">
              <a:buNone/>
              <a:defRPr sz="1600"/>
            </a:lvl9pPr>
          </a:lstStyle>
          <a:p>
            <a:r>
              <a:rPr lang="en-US"/>
              <a:t>Name here </a:t>
            </a:r>
            <a:r>
              <a:rPr lang="en-US" sz="2999"/>
              <a:t>|</a:t>
            </a:r>
            <a:r>
              <a:rPr lang="en-US"/>
              <a:t> Date-attribute here</a:t>
            </a:r>
          </a:p>
        </p:txBody>
      </p:sp>
      <p:sp>
        <p:nvSpPr>
          <p:cNvPr id="10" name="Rectangle 9"/>
          <p:cNvSpPr/>
          <p:nvPr/>
        </p:nvSpPr>
        <p:spPr>
          <a:xfrm>
            <a:off x="8715010" y="230745"/>
            <a:ext cx="2701856" cy="891618"/>
          </a:xfrm>
          <a:prstGeom prst="rect">
            <a:avLst/>
          </a:prstGeom>
          <a:solidFill>
            <a:srgbClr val="4C8A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8" name="Title 1"/>
          <p:cNvSpPr>
            <a:spLocks noGrp="1"/>
          </p:cNvSpPr>
          <p:nvPr>
            <p:ph type="ctrTitle" hasCustomPrompt="1"/>
          </p:nvPr>
        </p:nvSpPr>
        <p:spPr>
          <a:xfrm>
            <a:off x="388338" y="1686560"/>
            <a:ext cx="10276884" cy="705248"/>
          </a:xfrm>
        </p:spPr>
        <p:txBody>
          <a:bodyPr anchor="t">
            <a:noAutofit/>
          </a:bodyPr>
          <a:lstStyle>
            <a:lvl1pPr algn="l">
              <a:defRPr sz="3599" b="1">
                <a:solidFill>
                  <a:schemeClr val="bg1"/>
                </a:solidFill>
                <a:latin typeface="Arial" panose="020B0604020202020204" pitchFamily="34" charset="0"/>
                <a:cs typeface="Arial" panose="020B0604020202020204" pitchFamily="34" charset="0"/>
              </a:defRPr>
            </a:lvl1pPr>
          </a:lstStyle>
          <a:p>
            <a:r>
              <a:rPr lang="en-US"/>
              <a:t>Title</a:t>
            </a:r>
          </a:p>
        </p:txBody>
      </p:sp>
      <p:pic>
        <p:nvPicPr>
          <p:cNvPr id="20" name="Picture 19"/>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66714" y="364818"/>
            <a:ext cx="2537069" cy="749230"/>
          </a:xfrm>
          <a:prstGeom prst="rect">
            <a:avLst/>
          </a:prstGeom>
        </p:spPr>
      </p:pic>
      <p:pic>
        <p:nvPicPr>
          <p:cNvPr id="29" name="Picture 28"/>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1" y="4352930"/>
            <a:ext cx="12188825" cy="2114550"/>
          </a:xfrm>
          <a:prstGeom prst="rect">
            <a:avLst/>
          </a:prstGeom>
        </p:spPr>
      </p:pic>
      <p:grpSp>
        <p:nvGrpSpPr>
          <p:cNvPr id="30" name="Group 29"/>
          <p:cNvGrpSpPr/>
          <p:nvPr userDrawn="1"/>
        </p:nvGrpSpPr>
        <p:grpSpPr>
          <a:xfrm>
            <a:off x="2" y="4295010"/>
            <a:ext cx="12187272" cy="2211799"/>
            <a:chOff x="1" y="4295009"/>
            <a:chExt cx="12190447" cy="2211799"/>
          </a:xfrm>
        </p:grpSpPr>
        <p:sp>
          <p:nvSpPr>
            <p:cNvPr id="31" name="Rectangle 30"/>
            <p:cNvSpPr/>
            <p:nvPr userDrawn="1"/>
          </p:nvSpPr>
          <p:spPr>
            <a:xfrm>
              <a:off x="4134547" y="4295009"/>
              <a:ext cx="67112" cy="2211799"/>
            </a:xfrm>
            <a:prstGeom prst="rect">
              <a:avLst/>
            </a:prstGeom>
            <a:solidFill>
              <a:srgbClr val="4C8AB8"/>
            </a:solidFill>
            <a:ln w="9525" cap="flat" cmpd="sng" algn="ctr">
              <a:noFill/>
              <a:prstDash val="solid"/>
            </a:ln>
            <a:effectLst/>
          </p:spPr>
          <p:txBody>
            <a:bodyPr lIns="0" tIns="0" rIns="0" bIns="0" rtlCol="0" anchor="ctr"/>
            <a:lstStyle/>
            <a:p>
              <a:pPr marL="0" marR="0" lvl="0" indent="0" algn="ctr" defTabSz="914126"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32" name="Rectangle 31"/>
            <p:cNvSpPr/>
            <p:nvPr userDrawn="1"/>
          </p:nvSpPr>
          <p:spPr>
            <a:xfrm>
              <a:off x="2676875" y="4295009"/>
              <a:ext cx="67112" cy="2211799"/>
            </a:xfrm>
            <a:prstGeom prst="rect">
              <a:avLst/>
            </a:prstGeom>
            <a:solidFill>
              <a:srgbClr val="4C8AB8"/>
            </a:solidFill>
            <a:ln w="9525" cap="flat" cmpd="sng" algn="ctr">
              <a:noFill/>
              <a:prstDash val="solid"/>
            </a:ln>
            <a:effectLst/>
          </p:spPr>
          <p:txBody>
            <a:bodyPr lIns="0" tIns="0" rIns="0" bIns="0" rtlCol="0" anchor="ctr"/>
            <a:lstStyle/>
            <a:p>
              <a:pPr marL="0" marR="0" lvl="0" indent="0" algn="ctr" defTabSz="914126"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a:ln>
                    <a:noFill/>
                  </a:ln>
                  <a:solidFill>
                    <a:prstClr val="white"/>
                  </a:solidFill>
                  <a:effectLst/>
                  <a:uLnTx/>
                  <a:uFillTx/>
                  <a:latin typeface="Calibri"/>
                  <a:ea typeface="+mn-ea"/>
                  <a:cs typeface="+mn-cs"/>
                </a:rPr>
                <a:t> </a:t>
              </a:r>
            </a:p>
          </p:txBody>
        </p:sp>
        <p:sp>
          <p:nvSpPr>
            <p:cNvPr id="33" name="Rectangle 32"/>
            <p:cNvSpPr/>
            <p:nvPr userDrawn="1"/>
          </p:nvSpPr>
          <p:spPr>
            <a:xfrm>
              <a:off x="9190823" y="4295009"/>
              <a:ext cx="67112" cy="2211799"/>
            </a:xfrm>
            <a:prstGeom prst="rect">
              <a:avLst/>
            </a:prstGeom>
            <a:solidFill>
              <a:srgbClr val="4C8AB8"/>
            </a:solidFill>
            <a:ln w="9525" cap="flat" cmpd="sng" algn="ctr">
              <a:noFill/>
              <a:prstDash val="solid"/>
            </a:ln>
            <a:effectLst/>
          </p:spPr>
          <p:txBody>
            <a:bodyPr lIns="0" tIns="0" rIns="0" bIns="0" rtlCol="0" anchor="ctr"/>
            <a:lstStyle/>
            <a:p>
              <a:pPr marL="0" marR="0" lvl="0" indent="0" algn="ctr" defTabSz="914126"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34" name="Rectangle 33"/>
            <p:cNvSpPr/>
            <p:nvPr userDrawn="1"/>
          </p:nvSpPr>
          <p:spPr>
            <a:xfrm>
              <a:off x="1" y="4295009"/>
              <a:ext cx="67112" cy="2211799"/>
            </a:xfrm>
            <a:prstGeom prst="rect">
              <a:avLst/>
            </a:prstGeom>
            <a:solidFill>
              <a:srgbClr val="4C8AB8"/>
            </a:solidFill>
            <a:ln w="9525" cap="flat" cmpd="sng" algn="ctr">
              <a:noFill/>
              <a:prstDash val="solid"/>
            </a:ln>
            <a:effectLst/>
          </p:spPr>
          <p:txBody>
            <a:bodyPr lIns="0" tIns="0" rIns="0" bIns="0" rtlCol="0" anchor="ctr"/>
            <a:lstStyle/>
            <a:p>
              <a:pPr marL="0" marR="0" lvl="0" indent="0" algn="ctr" defTabSz="914126"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a:ln>
                    <a:noFill/>
                  </a:ln>
                  <a:solidFill>
                    <a:prstClr val="white"/>
                  </a:solidFill>
                  <a:effectLst/>
                  <a:uLnTx/>
                  <a:uFillTx/>
                  <a:latin typeface="Calibri"/>
                  <a:ea typeface="+mn-ea"/>
                  <a:cs typeface="+mn-cs"/>
                </a:rPr>
                <a:t> </a:t>
              </a:r>
            </a:p>
          </p:txBody>
        </p:sp>
        <p:sp>
          <p:nvSpPr>
            <p:cNvPr id="35" name="Rectangle 34"/>
            <p:cNvSpPr/>
            <p:nvPr userDrawn="1"/>
          </p:nvSpPr>
          <p:spPr>
            <a:xfrm>
              <a:off x="12123336" y="4295009"/>
              <a:ext cx="67112" cy="2211799"/>
            </a:xfrm>
            <a:prstGeom prst="rect">
              <a:avLst/>
            </a:prstGeom>
            <a:solidFill>
              <a:srgbClr val="4C8AB8"/>
            </a:solidFill>
            <a:ln w="9525" cap="flat" cmpd="sng" algn="ctr">
              <a:noFill/>
              <a:prstDash val="solid"/>
            </a:ln>
            <a:effectLst/>
          </p:spPr>
          <p:txBody>
            <a:bodyPr lIns="0" tIns="0" rIns="0" bIns="0" rtlCol="0" anchor="ctr"/>
            <a:lstStyle/>
            <a:p>
              <a:pPr marL="0" marR="0" lvl="0" indent="0" algn="ctr" defTabSz="914126"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a:ln>
                    <a:noFill/>
                  </a:ln>
                  <a:solidFill>
                    <a:prstClr val="white"/>
                  </a:solidFill>
                  <a:effectLst/>
                  <a:uLnTx/>
                  <a:uFillTx/>
                  <a:latin typeface="Calibri"/>
                  <a:ea typeface="+mn-ea"/>
                  <a:cs typeface="+mn-cs"/>
                </a:rPr>
                <a:t> </a:t>
              </a:r>
            </a:p>
          </p:txBody>
        </p:sp>
        <p:sp>
          <p:nvSpPr>
            <p:cNvPr id="36" name="Rectangle 35"/>
            <p:cNvSpPr/>
            <p:nvPr userDrawn="1"/>
          </p:nvSpPr>
          <p:spPr>
            <a:xfrm>
              <a:off x="7098268" y="4295009"/>
              <a:ext cx="67112" cy="2211799"/>
            </a:xfrm>
            <a:prstGeom prst="rect">
              <a:avLst/>
            </a:prstGeom>
            <a:solidFill>
              <a:srgbClr val="4C8AB8"/>
            </a:solidFill>
            <a:ln w="9525" cap="flat" cmpd="sng" algn="ctr">
              <a:noFill/>
              <a:prstDash val="solid"/>
            </a:ln>
            <a:effectLst/>
          </p:spPr>
          <p:txBody>
            <a:bodyPr lIns="0" tIns="0" rIns="0" bIns="0" rtlCol="0" anchor="ctr"/>
            <a:lstStyle/>
            <a:p>
              <a:pPr marL="0" marR="0" lvl="0" indent="0" algn="ctr" defTabSz="914126"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grpSp>
    </p:spTree>
    <p:extLst>
      <p:ext uri="{BB962C8B-B14F-4D97-AF65-F5344CB8AC3E}">
        <p14:creationId xmlns:p14="http://schemas.microsoft.com/office/powerpoint/2010/main" val="3571205092"/>
      </p:ext>
    </p:extLst>
  </p:cSld>
  <p:clrMapOvr>
    <a:masterClrMapping/>
  </p:clrMapOvr>
  <p:hf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Slide 3">
    <p:bg>
      <p:bgPr>
        <a:solidFill>
          <a:srgbClr val="4C8AB8"/>
        </a:solidFill>
        <a:effectLst/>
      </p:bgPr>
    </p:bg>
    <p:spTree>
      <p:nvGrpSpPr>
        <p:cNvPr id="1" name=""/>
        <p:cNvGrpSpPr/>
        <p:nvPr/>
      </p:nvGrpSpPr>
      <p:grpSpPr>
        <a:xfrm>
          <a:off x="0" y="0"/>
          <a:ext cx="0" cy="0"/>
          <a:chOff x="0" y="0"/>
          <a:chExt cx="0" cy="0"/>
        </a:xfrm>
      </p:grpSpPr>
      <p:sp>
        <p:nvSpPr>
          <p:cNvPr id="3" name="Subtitle 2"/>
          <p:cNvSpPr>
            <a:spLocks noGrp="1"/>
          </p:cNvSpPr>
          <p:nvPr>
            <p:ph type="subTitle" idx="1" hasCustomPrompt="1"/>
          </p:nvPr>
        </p:nvSpPr>
        <p:spPr>
          <a:xfrm>
            <a:off x="388339" y="2422293"/>
            <a:ext cx="10276884" cy="538722"/>
          </a:xfrm>
        </p:spPr>
        <p:txBody>
          <a:bodyPr/>
          <a:lstStyle>
            <a:lvl1pPr marL="0" indent="0" algn="l">
              <a:buNone/>
              <a:defRPr sz="2400">
                <a:solidFill>
                  <a:schemeClr val="bg1"/>
                </a:solidFill>
                <a:latin typeface="Arial" panose="020B0604020202020204" pitchFamily="34" charset="0"/>
                <a:cs typeface="Arial" panose="020B0604020202020204" pitchFamily="34" charset="0"/>
              </a:defRPr>
            </a:lvl1pPr>
            <a:lvl2pPr marL="457200" indent="0" algn="ctr">
              <a:buNone/>
              <a:defRPr sz="2000"/>
            </a:lvl2pPr>
            <a:lvl3pPr marL="914400" indent="0" algn="ctr">
              <a:buNone/>
              <a:defRPr sz="1800"/>
            </a:lvl3pPr>
            <a:lvl4pPr marL="1371599"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599" indent="0" algn="ctr">
              <a:buNone/>
              <a:defRPr sz="1600"/>
            </a:lvl9pPr>
          </a:lstStyle>
          <a:p>
            <a:r>
              <a:rPr lang="en-US"/>
              <a:t>Click to edit subtitle</a:t>
            </a:r>
          </a:p>
        </p:txBody>
      </p:sp>
      <p:sp>
        <p:nvSpPr>
          <p:cNvPr id="17" name="Text Placeholder 16"/>
          <p:cNvSpPr>
            <a:spLocks noGrp="1"/>
          </p:cNvSpPr>
          <p:nvPr>
            <p:ph type="body" sz="quarter" idx="10" hasCustomPrompt="1"/>
          </p:nvPr>
        </p:nvSpPr>
        <p:spPr>
          <a:xfrm>
            <a:off x="388337" y="2995772"/>
            <a:ext cx="10276884" cy="387508"/>
          </a:xfrm>
        </p:spPr>
        <p:txBody>
          <a:bodyPr>
            <a:normAutofit/>
          </a:bodyPr>
          <a:lstStyle>
            <a:lvl1pPr marL="0" indent="0">
              <a:buNone/>
              <a:defRPr sz="2000">
                <a:solidFill>
                  <a:schemeClr val="bg1"/>
                </a:solidFill>
                <a:latin typeface="Arial" panose="020B0604020202020204" pitchFamily="34" charset="0"/>
                <a:cs typeface="Arial" panose="020B0604020202020204" pitchFamily="34" charset="0"/>
              </a:defRPr>
            </a:lvl1pPr>
          </a:lstStyle>
          <a:p>
            <a:pPr lvl="0"/>
            <a:r>
              <a:rPr lang="en-US"/>
              <a:t>Presenter</a:t>
            </a:r>
          </a:p>
        </p:txBody>
      </p:sp>
      <p:sp>
        <p:nvSpPr>
          <p:cNvPr id="18" name="Date Placeholder 3"/>
          <p:cNvSpPr>
            <a:spLocks noGrp="1"/>
          </p:cNvSpPr>
          <p:nvPr>
            <p:ph type="dt" sz="half" idx="2"/>
          </p:nvPr>
        </p:nvSpPr>
        <p:spPr>
          <a:xfrm>
            <a:off x="388338" y="3797614"/>
            <a:ext cx="4507326" cy="365125"/>
          </a:xfrm>
          <a:prstGeom prst="rect">
            <a:avLst/>
          </a:prstGeom>
        </p:spPr>
        <p:txBody>
          <a:bodyPr vert="horz" lIns="91440" tIns="45720" rIns="91440" bIns="45720" rtlCol="0" anchor="ctr"/>
          <a:lstStyle>
            <a:lvl1pPr algn="l">
              <a:defRPr sz="1800">
                <a:solidFill>
                  <a:schemeClr val="bg1"/>
                </a:solidFill>
                <a:latin typeface="Arial" panose="020B0604020202020204" pitchFamily="34" charset="0"/>
                <a:ea typeface="Arial" panose="020B0604020202020204" pitchFamily="34" charset="0"/>
                <a:cs typeface="Arial" panose="020B0604020202020204" pitchFamily="34" charset="0"/>
              </a:defRPr>
            </a:lvl1pPr>
          </a:lstStyle>
          <a:p>
            <a:r>
              <a:rPr lang="en-US"/>
              <a:t>Month/Day/Year</a:t>
            </a:r>
          </a:p>
        </p:txBody>
      </p:sp>
      <p:sp>
        <p:nvSpPr>
          <p:cNvPr id="20" name="Text Placeholder 19"/>
          <p:cNvSpPr>
            <a:spLocks noGrp="1"/>
          </p:cNvSpPr>
          <p:nvPr>
            <p:ph type="body" sz="quarter" idx="11" hasCustomPrompt="1"/>
          </p:nvPr>
        </p:nvSpPr>
        <p:spPr>
          <a:xfrm>
            <a:off x="388338" y="3418041"/>
            <a:ext cx="10276883" cy="346075"/>
          </a:xfrm>
        </p:spPr>
        <p:txBody>
          <a:bodyPr>
            <a:normAutofit/>
          </a:bodyPr>
          <a:lstStyle>
            <a:lvl1pPr marL="0" indent="0">
              <a:buNone/>
              <a:defRPr sz="2000">
                <a:solidFill>
                  <a:schemeClr val="bg1"/>
                </a:solidFill>
                <a:latin typeface="Arial" panose="020B0604020202020204" pitchFamily="34" charset="0"/>
                <a:cs typeface="Arial" panose="020B0604020202020204" pitchFamily="34" charset="0"/>
              </a:defRPr>
            </a:lvl1pPr>
          </a:lstStyle>
          <a:p>
            <a:pPr lvl="0"/>
            <a:r>
              <a:rPr lang="en-US"/>
              <a:t>Presenter Title</a:t>
            </a:r>
          </a:p>
        </p:txBody>
      </p:sp>
      <p:grpSp>
        <p:nvGrpSpPr>
          <p:cNvPr id="13" name="Group 12"/>
          <p:cNvGrpSpPr/>
          <p:nvPr userDrawn="1"/>
        </p:nvGrpSpPr>
        <p:grpSpPr>
          <a:xfrm>
            <a:off x="2" y="4257999"/>
            <a:ext cx="12187272" cy="2211799"/>
            <a:chOff x="1" y="4257998"/>
            <a:chExt cx="12190447" cy="2211799"/>
          </a:xfrm>
        </p:grpSpPr>
        <p:sp>
          <p:nvSpPr>
            <p:cNvPr id="14" name="Rectangle 13"/>
            <p:cNvSpPr/>
            <p:nvPr userDrawn="1"/>
          </p:nvSpPr>
          <p:spPr>
            <a:xfrm>
              <a:off x="6061669" y="4257998"/>
              <a:ext cx="67112" cy="2211799"/>
            </a:xfrm>
            <a:prstGeom prst="rect">
              <a:avLst/>
            </a:prstGeom>
            <a:solidFill>
              <a:srgbClr val="4C8AB8"/>
            </a:solidFill>
            <a:ln>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sz="1800"/>
            </a:p>
          </p:txBody>
        </p:sp>
        <p:sp>
          <p:nvSpPr>
            <p:cNvPr id="15" name="Rectangle 14"/>
            <p:cNvSpPr/>
            <p:nvPr userDrawn="1"/>
          </p:nvSpPr>
          <p:spPr>
            <a:xfrm>
              <a:off x="3030835" y="4257998"/>
              <a:ext cx="67112" cy="2211799"/>
            </a:xfrm>
            <a:prstGeom prst="rect">
              <a:avLst/>
            </a:prstGeom>
            <a:solidFill>
              <a:srgbClr val="4C8AB8"/>
            </a:solidFill>
            <a:ln>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r>
                <a:rPr lang="en-US" sz="1800"/>
                <a:t> </a:t>
              </a:r>
            </a:p>
          </p:txBody>
        </p:sp>
        <p:sp>
          <p:nvSpPr>
            <p:cNvPr id="16" name="Rectangle 15"/>
            <p:cNvSpPr/>
            <p:nvPr userDrawn="1"/>
          </p:nvSpPr>
          <p:spPr>
            <a:xfrm>
              <a:off x="9092503" y="4257998"/>
              <a:ext cx="67112" cy="2211799"/>
            </a:xfrm>
            <a:prstGeom prst="rect">
              <a:avLst/>
            </a:prstGeom>
            <a:solidFill>
              <a:srgbClr val="4C8AB8"/>
            </a:solidFill>
            <a:ln>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sz="1800"/>
            </a:p>
          </p:txBody>
        </p:sp>
        <p:sp>
          <p:nvSpPr>
            <p:cNvPr id="19" name="Rectangle 18"/>
            <p:cNvSpPr/>
            <p:nvPr userDrawn="1"/>
          </p:nvSpPr>
          <p:spPr>
            <a:xfrm>
              <a:off x="1" y="4257998"/>
              <a:ext cx="67112" cy="2211799"/>
            </a:xfrm>
            <a:prstGeom prst="rect">
              <a:avLst/>
            </a:prstGeom>
            <a:solidFill>
              <a:srgbClr val="4C8AB8"/>
            </a:solidFill>
            <a:ln>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r>
                <a:rPr lang="en-US" sz="1800"/>
                <a:t> </a:t>
              </a:r>
            </a:p>
          </p:txBody>
        </p:sp>
        <p:sp>
          <p:nvSpPr>
            <p:cNvPr id="21" name="Rectangle 20"/>
            <p:cNvSpPr/>
            <p:nvPr userDrawn="1"/>
          </p:nvSpPr>
          <p:spPr>
            <a:xfrm>
              <a:off x="12123336" y="4257998"/>
              <a:ext cx="67112" cy="2211799"/>
            </a:xfrm>
            <a:prstGeom prst="rect">
              <a:avLst/>
            </a:prstGeom>
            <a:solidFill>
              <a:srgbClr val="4C8AB8"/>
            </a:solidFill>
            <a:ln>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r>
                <a:rPr lang="en-US" sz="1800"/>
                <a:t> </a:t>
              </a:r>
            </a:p>
          </p:txBody>
        </p:sp>
      </p:grpSp>
      <p:sp>
        <p:nvSpPr>
          <p:cNvPr id="23" name="Rectangle 22"/>
          <p:cNvSpPr/>
          <p:nvPr userDrawn="1"/>
        </p:nvSpPr>
        <p:spPr>
          <a:xfrm>
            <a:off x="9237484" y="6008402"/>
            <a:ext cx="2855473" cy="79276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defTabSz="456697"/>
            <a:endParaRPr lang="en-US" sz="1799">
              <a:solidFill>
                <a:prstClr val="white"/>
              </a:solidFill>
              <a:latin typeface="+mj-lt"/>
            </a:endParaRPr>
          </a:p>
        </p:txBody>
      </p:sp>
      <p:pic>
        <p:nvPicPr>
          <p:cNvPr id="24" name="Picture 23"/>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0292788" y="6207683"/>
            <a:ext cx="1456127" cy="430126"/>
          </a:xfrm>
          <a:prstGeom prst="rect">
            <a:avLst/>
          </a:prstGeom>
        </p:spPr>
      </p:pic>
      <p:sp>
        <p:nvSpPr>
          <p:cNvPr id="25" name="Title 1"/>
          <p:cNvSpPr>
            <a:spLocks noGrp="1"/>
          </p:cNvSpPr>
          <p:nvPr>
            <p:ph type="ctrTitle" hasCustomPrompt="1"/>
          </p:nvPr>
        </p:nvSpPr>
        <p:spPr>
          <a:xfrm>
            <a:off x="388338" y="1686560"/>
            <a:ext cx="10276884" cy="705248"/>
          </a:xfrm>
        </p:spPr>
        <p:txBody>
          <a:bodyPr anchor="t">
            <a:noAutofit/>
          </a:bodyPr>
          <a:lstStyle>
            <a:lvl1pPr algn="l">
              <a:defRPr sz="3599" b="1">
                <a:solidFill>
                  <a:schemeClr val="bg1"/>
                </a:solidFill>
                <a:latin typeface="Arial" panose="020B0604020202020204" pitchFamily="34" charset="0"/>
                <a:cs typeface="Arial" panose="020B0604020202020204" pitchFamily="34" charset="0"/>
              </a:defRPr>
            </a:lvl1pPr>
          </a:lstStyle>
          <a:p>
            <a:r>
              <a:rPr lang="en-US"/>
              <a:t>Title</a:t>
            </a:r>
          </a:p>
        </p:txBody>
      </p:sp>
      <p:pic>
        <p:nvPicPr>
          <p:cNvPr id="26" name="Picture 25"/>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66714" y="364818"/>
            <a:ext cx="2537069" cy="749230"/>
          </a:xfrm>
          <a:prstGeom prst="rect">
            <a:avLst/>
          </a:prstGeom>
        </p:spPr>
      </p:pic>
    </p:spTree>
    <p:extLst>
      <p:ext uri="{BB962C8B-B14F-4D97-AF65-F5344CB8AC3E}">
        <p14:creationId xmlns:p14="http://schemas.microsoft.com/office/powerpoint/2010/main" val="1557558130"/>
      </p:ext>
    </p:extLst>
  </p:cSld>
  <p:clrMapOvr>
    <a:masterClrMapping/>
  </p:clrMapOvr>
  <p:hf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Content Slide 1">
    <p:spTree>
      <p:nvGrpSpPr>
        <p:cNvPr id="1" name=""/>
        <p:cNvGrpSpPr/>
        <p:nvPr/>
      </p:nvGrpSpPr>
      <p:grpSpPr>
        <a:xfrm>
          <a:off x="0" y="0"/>
          <a:ext cx="0" cy="0"/>
          <a:chOff x="0" y="0"/>
          <a:chExt cx="0" cy="0"/>
        </a:xfrm>
      </p:grpSpPr>
      <p:sp>
        <p:nvSpPr>
          <p:cNvPr id="8" name="Slide Number Placeholder 7"/>
          <p:cNvSpPr>
            <a:spLocks noGrp="1"/>
          </p:cNvSpPr>
          <p:nvPr>
            <p:ph type="sldNum" sz="quarter" idx="11"/>
          </p:nvPr>
        </p:nvSpPr>
        <p:spPr/>
        <p:txBody>
          <a:bodyPr/>
          <a:lstStyle>
            <a:lvl1pPr>
              <a:defRPr>
                <a:solidFill>
                  <a:schemeClr val="tx1"/>
                </a:solidFill>
              </a:defRPr>
            </a:lvl1pPr>
          </a:lstStyle>
          <a:p>
            <a:fld id="{12CB907E-C602-C34B-93F7-CA9E40714286}" type="slidenum">
              <a:rPr lang="en-US" smtClean="0"/>
              <a:pPr/>
              <a:t>‹#›</a:t>
            </a:fld>
            <a:r>
              <a:rPr lang="en-US"/>
              <a:t> </a:t>
            </a:r>
          </a:p>
        </p:txBody>
      </p:sp>
      <p:sp>
        <p:nvSpPr>
          <p:cNvPr id="2" name="Title 1"/>
          <p:cNvSpPr>
            <a:spLocks noGrp="1"/>
          </p:cNvSpPr>
          <p:nvPr>
            <p:ph type="title" hasCustomPrompt="1"/>
          </p:nvPr>
        </p:nvSpPr>
        <p:spPr/>
        <p:txBody>
          <a:bodyPr/>
          <a:lstStyle>
            <a:lvl1pPr>
              <a:defRPr b="0">
                <a:solidFill>
                  <a:schemeClr val="bg1"/>
                </a:solidFill>
                <a:latin typeface="Arial" panose="020B0604020202020204" pitchFamily="34" charset="0"/>
                <a:cs typeface="Arial" panose="020B0604020202020204" pitchFamily="34" charset="0"/>
              </a:defRPr>
            </a:lvl1pPr>
          </a:lstStyle>
          <a:p>
            <a:r>
              <a:rPr lang="en-US"/>
              <a:t>Click to edit title</a:t>
            </a:r>
          </a:p>
        </p:txBody>
      </p:sp>
      <p:sp>
        <p:nvSpPr>
          <p:cNvPr id="5" name="Content Placeholder 4"/>
          <p:cNvSpPr>
            <a:spLocks noGrp="1"/>
          </p:cNvSpPr>
          <p:nvPr>
            <p:ph sz="quarter" idx="12" hasCustomPrompt="1"/>
          </p:nvPr>
        </p:nvSpPr>
        <p:spPr>
          <a:xfrm>
            <a:off x="490939" y="1139629"/>
            <a:ext cx="11209064" cy="4800600"/>
          </a:xfrm>
        </p:spPr>
        <p:txBody>
          <a:bodyPr/>
          <a:lstStyle>
            <a:lvl1pPr>
              <a:lnSpc>
                <a:spcPct val="90000"/>
              </a:lnSpc>
              <a:spcAft>
                <a:spcPts val="600"/>
              </a:spcAft>
              <a:defRPr sz="1999" baseline="0">
                <a:solidFill>
                  <a:schemeClr val="tx2"/>
                </a:solidFill>
              </a:defRPr>
            </a:lvl1pPr>
            <a:lvl2pPr>
              <a:defRPr sz="1999" b="0">
                <a:solidFill>
                  <a:schemeClr val="tx2"/>
                </a:solidFill>
              </a:defRPr>
            </a:lvl2pPr>
            <a:lvl3pPr>
              <a:defRPr sz="1999"/>
            </a:lvl3pPr>
            <a:lvl4pPr>
              <a:defRPr sz="1999"/>
            </a:lvl4pPr>
            <a:lvl5pPr>
              <a:defRPr sz="1999"/>
            </a:lvl5pPr>
          </a:lstStyle>
          <a:p>
            <a:pPr lvl="0"/>
            <a:r>
              <a:rPr lang="en-US"/>
              <a:t>Click to edit title</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87495666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ntent Slide 4">
    <p:spTree>
      <p:nvGrpSpPr>
        <p:cNvPr id="1" name=""/>
        <p:cNvGrpSpPr/>
        <p:nvPr/>
      </p:nvGrpSpPr>
      <p:grpSpPr>
        <a:xfrm>
          <a:off x="0" y="0"/>
          <a:ext cx="0" cy="0"/>
          <a:chOff x="0" y="0"/>
          <a:chExt cx="0" cy="0"/>
        </a:xfrm>
      </p:grpSpPr>
      <p:cxnSp>
        <p:nvCxnSpPr>
          <p:cNvPr id="7" name="Straight Connector 6"/>
          <p:cNvCxnSpPr/>
          <p:nvPr userDrawn="1"/>
        </p:nvCxnSpPr>
        <p:spPr>
          <a:xfrm>
            <a:off x="6094413" y="1118312"/>
            <a:ext cx="0" cy="4833226"/>
          </a:xfrm>
          <a:prstGeom prst="line">
            <a:avLst/>
          </a:prstGeom>
          <a:ln w="6350" cmpd="sng">
            <a:solidFill>
              <a:schemeClr val="accent1"/>
            </a:solidFill>
          </a:ln>
          <a:effectLst/>
        </p:spPr>
        <p:style>
          <a:lnRef idx="2">
            <a:schemeClr val="accent1"/>
          </a:lnRef>
          <a:fillRef idx="0">
            <a:schemeClr val="accent1"/>
          </a:fillRef>
          <a:effectRef idx="1">
            <a:schemeClr val="accent1"/>
          </a:effectRef>
          <a:fontRef idx="minor">
            <a:schemeClr val="tx1"/>
          </a:fontRef>
        </p:style>
      </p:cxnSp>
      <p:sp>
        <p:nvSpPr>
          <p:cNvPr id="8" name="Slide Number Placeholder 7"/>
          <p:cNvSpPr>
            <a:spLocks noGrp="1"/>
          </p:cNvSpPr>
          <p:nvPr>
            <p:ph type="sldNum" sz="quarter" idx="11"/>
          </p:nvPr>
        </p:nvSpPr>
        <p:spPr/>
        <p:txBody>
          <a:bodyPr/>
          <a:lstStyle>
            <a:lvl1pPr>
              <a:defRPr>
                <a:solidFill>
                  <a:srgbClr val="4C8AB8"/>
                </a:solidFill>
              </a:defRPr>
            </a:lvl1pPr>
          </a:lstStyle>
          <a:p>
            <a:fld id="{12CB907E-C602-C34B-93F7-CA9E40714286}" type="slidenum">
              <a:rPr lang="en-US" smtClean="0">
                <a:solidFill>
                  <a:schemeClr val="tx1"/>
                </a:solidFill>
              </a:rPr>
              <a:pPr/>
              <a:t>‹#›</a:t>
            </a:fld>
            <a:r>
              <a:rPr lang="en-US"/>
              <a:t> </a:t>
            </a:r>
          </a:p>
        </p:txBody>
      </p:sp>
      <p:sp>
        <p:nvSpPr>
          <p:cNvPr id="2" name="Title 1"/>
          <p:cNvSpPr>
            <a:spLocks noGrp="1"/>
          </p:cNvSpPr>
          <p:nvPr>
            <p:ph type="title" hasCustomPrompt="1"/>
          </p:nvPr>
        </p:nvSpPr>
        <p:spPr/>
        <p:txBody>
          <a:bodyPr/>
          <a:lstStyle>
            <a:lvl1pPr>
              <a:defRPr b="0">
                <a:solidFill>
                  <a:schemeClr val="bg1"/>
                </a:solidFill>
              </a:defRPr>
            </a:lvl1pPr>
          </a:lstStyle>
          <a:p>
            <a:r>
              <a:rPr lang="en-US"/>
              <a:t>Click to edit title</a:t>
            </a:r>
          </a:p>
        </p:txBody>
      </p:sp>
      <p:sp>
        <p:nvSpPr>
          <p:cNvPr id="6" name="Content Placeholder 5"/>
          <p:cNvSpPr>
            <a:spLocks noGrp="1"/>
          </p:cNvSpPr>
          <p:nvPr>
            <p:ph sz="quarter" idx="12" hasCustomPrompt="1"/>
          </p:nvPr>
        </p:nvSpPr>
        <p:spPr>
          <a:xfrm>
            <a:off x="490939" y="1118312"/>
            <a:ext cx="5363083" cy="4800600"/>
          </a:xfrm>
        </p:spPr>
        <p:txBody>
          <a:bodyPr/>
          <a:lstStyle>
            <a:lvl1pPr>
              <a:defRPr sz="1999">
                <a:solidFill>
                  <a:schemeClr val="tx2"/>
                </a:solidFill>
              </a:defRPr>
            </a:lvl1pPr>
            <a:lvl2pPr>
              <a:defRPr sz="1999"/>
            </a:lvl2pPr>
            <a:lvl3pPr>
              <a:defRPr sz="1999"/>
            </a:lvl3pPr>
            <a:lvl4pPr>
              <a:defRPr sz="1999"/>
            </a:lvl4pPr>
            <a:lvl5pPr>
              <a:defRPr sz="1999"/>
            </a:lvl5pPr>
          </a:lstStyle>
          <a:p>
            <a:pPr lvl="0"/>
            <a:r>
              <a:rPr lang="en-US"/>
              <a:t>Click to edit title</a:t>
            </a:r>
          </a:p>
          <a:p>
            <a:pPr lvl="1"/>
            <a:r>
              <a:rPr lang="en-US"/>
              <a:t>Second level</a:t>
            </a:r>
          </a:p>
          <a:p>
            <a:pPr lvl="2"/>
            <a:r>
              <a:rPr lang="en-US"/>
              <a:t>Third level</a:t>
            </a:r>
          </a:p>
          <a:p>
            <a:pPr lvl="3"/>
            <a:r>
              <a:rPr lang="en-US"/>
              <a:t>Fourth level</a:t>
            </a:r>
          </a:p>
          <a:p>
            <a:pPr lvl="4"/>
            <a:r>
              <a:rPr lang="en-US"/>
              <a:t>Fifth level</a:t>
            </a:r>
          </a:p>
        </p:txBody>
      </p:sp>
      <p:sp>
        <p:nvSpPr>
          <p:cNvPr id="9" name="Content Placeholder 5"/>
          <p:cNvSpPr>
            <a:spLocks noGrp="1"/>
          </p:cNvSpPr>
          <p:nvPr>
            <p:ph sz="quarter" idx="13" hasCustomPrompt="1"/>
          </p:nvPr>
        </p:nvSpPr>
        <p:spPr>
          <a:xfrm>
            <a:off x="6336920" y="1118312"/>
            <a:ext cx="5363083" cy="4800600"/>
          </a:xfrm>
        </p:spPr>
        <p:txBody>
          <a:bodyPr/>
          <a:lstStyle>
            <a:lvl1pPr>
              <a:defRPr sz="1999">
                <a:solidFill>
                  <a:schemeClr val="tx2"/>
                </a:solidFill>
              </a:defRPr>
            </a:lvl1pPr>
            <a:lvl2pPr>
              <a:defRPr sz="1999"/>
            </a:lvl2pPr>
            <a:lvl3pPr>
              <a:defRPr sz="1999"/>
            </a:lvl3pPr>
            <a:lvl4pPr>
              <a:defRPr sz="1999"/>
            </a:lvl4pPr>
            <a:lvl5pPr>
              <a:defRPr sz="1999"/>
            </a:lvl5pPr>
          </a:lstStyle>
          <a:p>
            <a:pPr lvl="0"/>
            <a:r>
              <a:rPr lang="en-US"/>
              <a:t>Click to edit title</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3992387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ntent Slide 5">
    <p:spTree>
      <p:nvGrpSpPr>
        <p:cNvPr id="1" name=""/>
        <p:cNvGrpSpPr/>
        <p:nvPr/>
      </p:nvGrpSpPr>
      <p:grpSpPr>
        <a:xfrm>
          <a:off x="0" y="0"/>
          <a:ext cx="0" cy="0"/>
          <a:chOff x="0" y="0"/>
          <a:chExt cx="0" cy="0"/>
        </a:xfrm>
      </p:grpSpPr>
      <p:cxnSp>
        <p:nvCxnSpPr>
          <p:cNvPr id="20" name="Straight Connector 19"/>
          <p:cNvCxnSpPr/>
          <p:nvPr/>
        </p:nvCxnSpPr>
        <p:spPr>
          <a:xfrm>
            <a:off x="6094413" y="1386913"/>
            <a:ext cx="0" cy="4340893"/>
          </a:xfrm>
          <a:prstGeom prst="line">
            <a:avLst/>
          </a:prstGeom>
          <a:ln w="6350" cmpd="sng">
            <a:solidFill>
              <a:schemeClr val="accent1"/>
            </a:solidFill>
          </a:ln>
          <a:effectLst/>
        </p:spPr>
        <p:style>
          <a:lnRef idx="2">
            <a:schemeClr val="accent1"/>
          </a:lnRef>
          <a:fillRef idx="0">
            <a:schemeClr val="accent1"/>
          </a:fillRef>
          <a:effectRef idx="1">
            <a:schemeClr val="accent1"/>
          </a:effectRef>
          <a:fontRef idx="minor">
            <a:schemeClr val="tx1"/>
          </a:fontRef>
        </p:style>
      </p:cxnSp>
      <p:sp>
        <p:nvSpPr>
          <p:cNvPr id="8" name="Slide Number Placeholder 7"/>
          <p:cNvSpPr>
            <a:spLocks noGrp="1"/>
          </p:cNvSpPr>
          <p:nvPr>
            <p:ph type="sldNum" sz="quarter" idx="11"/>
          </p:nvPr>
        </p:nvSpPr>
        <p:spPr/>
        <p:txBody>
          <a:bodyPr/>
          <a:lstStyle>
            <a:lvl1pPr>
              <a:defRPr>
                <a:solidFill>
                  <a:srgbClr val="4C8AB8"/>
                </a:solidFill>
              </a:defRPr>
            </a:lvl1pPr>
          </a:lstStyle>
          <a:p>
            <a:fld id="{12CB907E-C602-C34B-93F7-CA9E40714286}" type="slidenum">
              <a:rPr lang="en-US" smtClean="0">
                <a:solidFill>
                  <a:schemeClr val="tx1"/>
                </a:solidFill>
              </a:rPr>
              <a:pPr/>
              <a:t>‹#›</a:t>
            </a:fld>
            <a:r>
              <a:rPr lang="en-US"/>
              <a:t> </a:t>
            </a:r>
          </a:p>
        </p:txBody>
      </p:sp>
      <p:sp>
        <p:nvSpPr>
          <p:cNvPr id="10" name="Text Placeholder 9"/>
          <p:cNvSpPr>
            <a:spLocks noGrp="1"/>
          </p:cNvSpPr>
          <p:nvPr>
            <p:ph type="body" sz="quarter" idx="15" hasCustomPrompt="1"/>
          </p:nvPr>
        </p:nvSpPr>
        <p:spPr>
          <a:xfrm>
            <a:off x="490940" y="1387008"/>
            <a:ext cx="5372819" cy="397221"/>
          </a:xfrm>
          <a:solidFill>
            <a:schemeClr val="accent1"/>
          </a:solidFill>
        </p:spPr>
        <p:txBody>
          <a:bodyPr lIns="91440" tIns="91440" rIns="91440" bIns="91440" anchor="ctr" anchorCtr="0"/>
          <a:lstStyle>
            <a:lvl1pPr marL="0">
              <a:spcAft>
                <a:spcPts val="600"/>
              </a:spcAft>
              <a:buFontTx/>
              <a:buNone/>
              <a:defRPr sz="1999" b="0">
                <a:solidFill>
                  <a:schemeClr val="bg1"/>
                </a:solidFill>
              </a:defRPr>
            </a:lvl1pPr>
            <a:lvl2pPr marL="0">
              <a:spcAft>
                <a:spcPts val="600"/>
              </a:spcAft>
              <a:buFontTx/>
              <a:buNone/>
              <a:defRPr sz="1400" b="1">
                <a:solidFill>
                  <a:schemeClr val="bg1"/>
                </a:solidFill>
              </a:defRPr>
            </a:lvl2pPr>
            <a:lvl3pPr marL="0" indent="0">
              <a:spcAft>
                <a:spcPts val="600"/>
              </a:spcAft>
              <a:buFontTx/>
              <a:buNone/>
              <a:defRPr sz="1400" b="1">
                <a:solidFill>
                  <a:schemeClr val="bg1"/>
                </a:solidFill>
              </a:defRPr>
            </a:lvl3pPr>
            <a:lvl4pPr marL="0" indent="0">
              <a:spcAft>
                <a:spcPts val="600"/>
              </a:spcAft>
              <a:buFontTx/>
              <a:buNone/>
              <a:defRPr sz="1400" b="1">
                <a:solidFill>
                  <a:schemeClr val="bg1"/>
                </a:solidFill>
              </a:defRPr>
            </a:lvl4pPr>
            <a:lvl5pPr marL="0" indent="0">
              <a:spcAft>
                <a:spcPts val="600"/>
              </a:spcAft>
              <a:buFontTx/>
              <a:buNone/>
              <a:defRPr sz="1400" b="1">
                <a:solidFill>
                  <a:schemeClr val="bg1"/>
                </a:solidFill>
              </a:defRPr>
            </a:lvl5pPr>
          </a:lstStyle>
          <a:p>
            <a:pPr lvl="0"/>
            <a:r>
              <a:rPr lang="en-US"/>
              <a:t>Click to edit title</a:t>
            </a:r>
          </a:p>
        </p:txBody>
      </p:sp>
      <p:sp>
        <p:nvSpPr>
          <p:cNvPr id="15" name="Text Placeholder 9"/>
          <p:cNvSpPr>
            <a:spLocks noGrp="1"/>
          </p:cNvSpPr>
          <p:nvPr>
            <p:ph type="body" sz="quarter" idx="16" hasCustomPrompt="1"/>
          </p:nvPr>
        </p:nvSpPr>
        <p:spPr>
          <a:xfrm>
            <a:off x="6327186" y="1387008"/>
            <a:ext cx="5372819" cy="397221"/>
          </a:xfrm>
          <a:solidFill>
            <a:schemeClr val="accent1"/>
          </a:solidFill>
        </p:spPr>
        <p:txBody>
          <a:bodyPr lIns="91440" tIns="91440" rIns="91440" bIns="91440" anchor="ctr" anchorCtr="0"/>
          <a:lstStyle>
            <a:lvl1pPr marL="0">
              <a:spcAft>
                <a:spcPts val="600"/>
              </a:spcAft>
              <a:buFontTx/>
              <a:buNone/>
              <a:defRPr sz="1999" b="0">
                <a:solidFill>
                  <a:schemeClr val="bg1"/>
                </a:solidFill>
              </a:defRPr>
            </a:lvl1pPr>
            <a:lvl2pPr marL="0">
              <a:spcAft>
                <a:spcPts val="600"/>
              </a:spcAft>
              <a:buFontTx/>
              <a:buNone/>
              <a:defRPr sz="1400" b="1">
                <a:solidFill>
                  <a:schemeClr val="bg1"/>
                </a:solidFill>
              </a:defRPr>
            </a:lvl2pPr>
            <a:lvl3pPr marL="0" indent="0">
              <a:spcAft>
                <a:spcPts val="600"/>
              </a:spcAft>
              <a:buFontTx/>
              <a:buNone/>
              <a:defRPr sz="1400" b="1">
                <a:solidFill>
                  <a:schemeClr val="bg1"/>
                </a:solidFill>
              </a:defRPr>
            </a:lvl3pPr>
            <a:lvl4pPr marL="0" indent="0">
              <a:spcAft>
                <a:spcPts val="600"/>
              </a:spcAft>
              <a:buFontTx/>
              <a:buNone/>
              <a:defRPr sz="1400" b="1">
                <a:solidFill>
                  <a:schemeClr val="bg1"/>
                </a:solidFill>
              </a:defRPr>
            </a:lvl4pPr>
            <a:lvl5pPr marL="0" indent="0">
              <a:spcAft>
                <a:spcPts val="600"/>
              </a:spcAft>
              <a:buFontTx/>
              <a:buNone/>
              <a:defRPr sz="1400" b="1">
                <a:solidFill>
                  <a:schemeClr val="bg1"/>
                </a:solidFill>
              </a:defRPr>
            </a:lvl5pPr>
          </a:lstStyle>
          <a:p>
            <a:pPr lvl="0"/>
            <a:r>
              <a:rPr lang="en-US"/>
              <a:t>Click to edit title</a:t>
            </a:r>
          </a:p>
        </p:txBody>
      </p:sp>
      <p:sp>
        <p:nvSpPr>
          <p:cNvPr id="6" name="Content Placeholder 5"/>
          <p:cNvSpPr>
            <a:spLocks noGrp="1"/>
          </p:cNvSpPr>
          <p:nvPr>
            <p:ph sz="quarter" idx="12" hasCustomPrompt="1"/>
          </p:nvPr>
        </p:nvSpPr>
        <p:spPr>
          <a:xfrm>
            <a:off x="490939" y="1889723"/>
            <a:ext cx="5363083" cy="3837846"/>
          </a:xfrm>
        </p:spPr>
        <p:txBody>
          <a:bodyPr lIns="91440"/>
          <a:lstStyle>
            <a:lvl1pPr>
              <a:defRPr sz="1999">
                <a:solidFill>
                  <a:schemeClr val="tx2"/>
                </a:solidFill>
              </a:defRPr>
            </a:lvl1pPr>
            <a:lvl2pPr>
              <a:spcAft>
                <a:spcPts val="600"/>
              </a:spcAft>
              <a:defRPr sz="1999">
                <a:solidFill>
                  <a:schemeClr val="tx2"/>
                </a:solidFill>
              </a:defRPr>
            </a:lvl2pPr>
            <a:lvl3pPr>
              <a:spcAft>
                <a:spcPts val="600"/>
              </a:spcAft>
              <a:defRPr sz="1999">
                <a:solidFill>
                  <a:schemeClr val="tx2"/>
                </a:solidFill>
              </a:defRPr>
            </a:lvl3pPr>
            <a:lvl4pPr>
              <a:spcAft>
                <a:spcPts val="600"/>
              </a:spcAft>
              <a:defRPr sz="1999">
                <a:solidFill>
                  <a:schemeClr val="tx2"/>
                </a:solidFill>
              </a:defRPr>
            </a:lvl4pPr>
            <a:lvl5pPr>
              <a:spcAft>
                <a:spcPts val="600"/>
              </a:spcAft>
              <a:defRPr sz="1999">
                <a:solidFill>
                  <a:schemeClr val="tx2"/>
                </a:solidFill>
              </a:defRPr>
            </a:lvl5pPr>
          </a:lstStyle>
          <a:p>
            <a:pPr lvl="0"/>
            <a:r>
              <a:rPr lang="en-US"/>
              <a:t>Click to edit title</a:t>
            </a:r>
          </a:p>
          <a:p>
            <a:pPr lvl="1"/>
            <a:r>
              <a:rPr lang="en-US"/>
              <a:t>Second level</a:t>
            </a:r>
          </a:p>
          <a:p>
            <a:pPr lvl="2"/>
            <a:r>
              <a:rPr lang="en-US"/>
              <a:t>Third level</a:t>
            </a:r>
          </a:p>
          <a:p>
            <a:pPr lvl="3"/>
            <a:r>
              <a:rPr lang="en-US"/>
              <a:t>Fourth level</a:t>
            </a:r>
          </a:p>
          <a:p>
            <a:pPr lvl="4"/>
            <a:r>
              <a:rPr lang="en-US"/>
              <a:t>Fifth level</a:t>
            </a:r>
          </a:p>
        </p:txBody>
      </p:sp>
      <p:sp>
        <p:nvSpPr>
          <p:cNvPr id="11" name="Content Placeholder 5"/>
          <p:cNvSpPr>
            <a:spLocks noGrp="1"/>
          </p:cNvSpPr>
          <p:nvPr>
            <p:ph sz="quarter" idx="13" hasCustomPrompt="1"/>
          </p:nvPr>
        </p:nvSpPr>
        <p:spPr>
          <a:xfrm>
            <a:off x="6336920" y="1888220"/>
            <a:ext cx="5363083" cy="3839587"/>
          </a:xfrm>
        </p:spPr>
        <p:txBody>
          <a:bodyPr lIns="91440"/>
          <a:lstStyle>
            <a:lvl1pPr>
              <a:defRPr sz="1999">
                <a:solidFill>
                  <a:schemeClr val="tx2"/>
                </a:solidFill>
              </a:defRPr>
            </a:lvl1pPr>
            <a:lvl2pPr>
              <a:spcAft>
                <a:spcPts val="600"/>
              </a:spcAft>
              <a:defRPr sz="1999">
                <a:solidFill>
                  <a:schemeClr val="tx2"/>
                </a:solidFill>
              </a:defRPr>
            </a:lvl2pPr>
            <a:lvl3pPr>
              <a:spcAft>
                <a:spcPts val="600"/>
              </a:spcAft>
              <a:defRPr sz="1999">
                <a:solidFill>
                  <a:schemeClr val="tx2"/>
                </a:solidFill>
              </a:defRPr>
            </a:lvl3pPr>
            <a:lvl4pPr>
              <a:spcAft>
                <a:spcPts val="600"/>
              </a:spcAft>
              <a:defRPr sz="1999">
                <a:solidFill>
                  <a:schemeClr val="tx2"/>
                </a:solidFill>
              </a:defRPr>
            </a:lvl4pPr>
            <a:lvl5pPr>
              <a:spcAft>
                <a:spcPts val="600"/>
              </a:spcAft>
              <a:defRPr sz="1999">
                <a:solidFill>
                  <a:schemeClr val="tx2"/>
                </a:solidFill>
              </a:defRPr>
            </a:lvl5pPr>
          </a:lstStyle>
          <a:p>
            <a:pPr lvl="0"/>
            <a:r>
              <a:rPr lang="en-US"/>
              <a:t>Click to edit title</a:t>
            </a:r>
          </a:p>
          <a:p>
            <a:pPr lvl="1"/>
            <a:r>
              <a:rPr lang="en-US"/>
              <a:t>Second level</a:t>
            </a:r>
          </a:p>
          <a:p>
            <a:pPr lvl="2"/>
            <a:r>
              <a:rPr lang="en-US"/>
              <a:t>Third level</a:t>
            </a:r>
          </a:p>
          <a:p>
            <a:pPr lvl="3"/>
            <a:r>
              <a:rPr lang="en-US"/>
              <a:t>Fourth level</a:t>
            </a:r>
          </a:p>
          <a:p>
            <a:pPr lvl="4"/>
            <a:r>
              <a:rPr lang="en-US"/>
              <a:t>Fifth level</a:t>
            </a:r>
          </a:p>
        </p:txBody>
      </p:sp>
      <p:sp>
        <p:nvSpPr>
          <p:cNvPr id="12" name="Title 1"/>
          <p:cNvSpPr>
            <a:spLocks noGrp="1"/>
          </p:cNvSpPr>
          <p:nvPr>
            <p:ph type="title" hasCustomPrompt="1"/>
          </p:nvPr>
        </p:nvSpPr>
        <p:spPr>
          <a:xfrm>
            <a:off x="490939" y="310308"/>
            <a:ext cx="11209064" cy="342206"/>
          </a:xfrm>
        </p:spPr>
        <p:txBody>
          <a:bodyPr/>
          <a:lstStyle>
            <a:lvl1pPr>
              <a:defRPr b="0">
                <a:solidFill>
                  <a:schemeClr val="bg1"/>
                </a:solidFill>
              </a:defRPr>
            </a:lvl1pPr>
          </a:lstStyle>
          <a:p>
            <a:r>
              <a:rPr lang="en-US"/>
              <a:t>Click to edit title</a:t>
            </a:r>
          </a:p>
        </p:txBody>
      </p:sp>
    </p:spTree>
    <p:extLst>
      <p:ext uri="{BB962C8B-B14F-4D97-AF65-F5344CB8AC3E}">
        <p14:creationId xmlns:p14="http://schemas.microsoft.com/office/powerpoint/2010/main" val="1926624704"/>
      </p:ext>
    </p:extLst>
  </p:cSld>
  <p:clrMapOvr>
    <a:masterClrMapping/>
  </p:clrMapOvr>
  <p:hf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ntent Slide 6">
    <p:spTree>
      <p:nvGrpSpPr>
        <p:cNvPr id="1" name=""/>
        <p:cNvGrpSpPr/>
        <p:nvPr/>
      </p:nvGrpSpPr>
      <p:grpSpPr>
        <a:xfrm>
          <a:off x="0" y="0"/>
          <a:ext cx="0" cy="0"/>
          <a:chOff x="0" y="0"/>
          <a:chExt cx="0" cy="0"/>
        </a:xfrm>
      </p:grpSpPr>
      <p:cxnSp>
        <p:nvCxnSpPr>
          <p:cNvPr id="12" name="Straight Connector 11"/>
          <p:cNvCxnSpPr/>
          <p:nvPr/>
        </p:nvCxnSpPr>
        <p:spPr>
          <a:xfrm>
            <a:off x="4142909" y="1360679"/>
            <a:ext cx="0" cy="4094769"/>
          </a:xfrm>
          <a:prstGeom prst="line">
            <a:avLst/>
          </a:prstGeom>
          <a:ln w="6350" cmpd="sng">
            <a:solidFill>
              <a:schemeClr val="accent1"/>
            </a:solidFill>
          </a:ln>
          <a:effectLst/>
        </p:spPr>
        <p:style>
          <a:lnRef idx="2">
            <a:schemeClr val="accent1"/>
          </a:lnRef>
          <a:fillRef idx="0">
            <a:schemeClr val="accent1"/>
          </a:fillRef>
          <a:effectRef idx="1">
            <a:schemeClr val="accent1"/>
          </a:effectRef>
          <a:fontRef idx="minor">
            <a:schemeClr val="tx1"/>
          </a:fontRef>
        </p:style>
      </p:cxnSp>
      <p:cxnSp>
        <p:nvCxnSpPr>
          <p:cNvPr id="13" name="Straight Connector 12"/>
          <p:cNvCxnSpPr/>
          <p:nvPr/>
        </p:nvCxnSpPr>
        <p:spPr>
          <a:xfrm>
            <a:off x="8049699" y="1360679"/>
            <a:ext cx="0" cy="4094769"/>
          </a:xfrm>
          <a:prstGeom prst="line">
            <a:avLst/>
          </a:prstGeom>
          <a:ln w="6350" cmpd="sng">
            <a:solidFill>
              <a:schemeClr val="accent1"/>
            </a:solidFill>
          </a:ln>
          <a:effectLst/>
        </p:spPr>
        <p:style>
          <a:lnRef idx="2">
            <a:schemeClr val="accent1"/>
          </a:lnRef>
          <a:fillRef idx="0">
            <a:schemeClr val="accent1"/>
          </a:fillRef>
          <a:effectRef idx="1">
            <a:schemeClr val="accent1"/>
          </a:effectRef>
          <a:fontRef idx="minor">
            <a:schemeClr val="tx1"/>
          </a:fontRef>
        </p:style>
      </p:cxnSp>
      <p:sp>
        <p:nvSpPr>
          <p:cNvPr id="8" name="Slide Number Placeholder 7"/>
          <p:cNvSpPr>
            <a:spLocks noGrp="1"/>
          </p:cNvSpPr>
          <p:nvPr>
            <p:ph type="sldNum" sz="quarter" idx="11"/>
          </p:nvPr>
        </p:nvSpPr>
        <p:spPr/>
        <p:txBody>
          <a:bodyPr/>
          <a:lstStyle>
            <a:lvl1pPr>
              <a:defRPr>
                <a:solidFill>
                  <a:srgbClr val="4C8AB8"/>
                </a:solidFill>
              </a:defRPr>
            </a:lvl1pPr>
          </a:lstStyle>
          <a:p>
            <a:fld id="{12CB907E-C602-C34B-93F7-CA9E40714286}" type="slidenum">
              <a:rPr lang="en-US" smtClean="0">
                <a:solidFill>
                  <a:schemeClr val="tx1"/>
                </a:solidFill>
              </a:rPr>
              <a:pPr/>
              <a:t>‹#›</a:t>
            </a:fld>
            <a:r>
              <a:rPr lang="en-US"/>
              <a:t> </a:t>
            </a:r>
          </a:p>
        </p:txBody>
      </p:sp>
      <p:sp>
        <p:nvSpPr>
          <p:cNvPr id="10" name="Text Placeholder 9"/>
          <p:cNvSpPr>
            <a:spLocks noGrp="1"/>
          </p:cNvSpPr>
          <p:nvPr>
            <p:ph type="body" sz="quarter" idx="15" hasCustomPrompt="1"/>
          </p:nvPr>
        </p:nvSpPr>
        <p:spPr>
          <a:xfrm>
            <a:off x="490941" y="1360773"/>
            <a:ext cx="3405614" cy="403196"/>
          </a:xfrm>
          <a:solidFill>
            <a:schemeClr val="accent1"/>
          </a:solidFill>
        </p:spPr>
        <p:txBody>
          <a:bodyPr lIns="91440" tIns="91440" rIns="91440" bIns="91440" anchor="ctr" anchorCtr="0"/>
          <a:lstStyle>
            <a:lvl1pPr marL="0">
              <a:spcAft>
                <a:spcPts val="600"/>
              </a:spcAft>
              <a:buFontTx/>
              <a:buNone/>
              <a:defRPr sz="1999" b="0">
                <a:solidFill>
                  <a:schemeClr val="bg1"/>
                </a:solidFill>
              </a:defRPr>
            </a:lvl1pPr>
            <a:lvl2pPr marL="0">
              <a:spcAft>
                <a:spcPts val="600"/>
              </a:spcAft>
              <a:buFontTx/>
              <a:buNone/>
              <a:defRPr sz="1400" b="1">
                <a:solidFill>
                  <a:schemeClr val="bg1"/>
                </a:solidFill>
              </a:defRPr>
            </a:lvl2pPr>
            <a:lvl3pPr marL="0" indent="0">
              <a:spcAft>
                <a:spcPts val="600"/>
              </a:spcAft>
              <a:buFontTx/>
              <a:buNone/>
              <a:defRPr sz="1400" b="1">
                <a:solidFill>
                  <a:schemeClr val="bg1"/>
                </a:solidFill>
              </a:defRPr>
            </a:lvl3pPr>
            <a:lvl4pPr marL="0" indent="0">
              <a:spcAft>
                <a:spcPts val="600"/>
              </a:spcAft>
              <a:buFontTx/>
              <a:buNone/>
              <a:defRPr sz="1400" b="1">
                <a:solidFill>
                  <a:schemeClr val="bg1"/>
                </a:solidFill>
              </a:defRPr>
            </a:lvl4pPr>
            <a:lvl5pPr marL="0" indent="0">
              <a:spcAft>
                <a:spcPts val="600"/>
              </a:spcAft>
              <a:buFontTx/>
              <a:buNone/>
              <a:defRPr sz="1400" b="1">
                <a:solidFill>
                  <a:schemeClr val="bg1"/>
                </a:solidFill>
              </a:defRPr>
            </a:lvl5pPr>
          </a:lstStyle>
          <a:p>
            <a:pPr lvl="0"/>
            <a:r>
              <a:rPr lang="en-US"/>
              <a:t>Click to edit title</a:t>
            </a:r>
          </a:p>
        </p:txBody>
      </p:sp>
      <p:sp>
        <p:nvSpPr>
          <p:cNvPr id="18" name="Text Placeholder 9"/>
          <p:cNvSpPr>
            <a:spLocks noGrp="1"/>
          </p:cNvSpPr>
          <p:nvPr>
            <p:ph type="body" sz="quarter" idx="20" hasCustomPrompt="1"/>
          </p:nvPr>
        </p:nvSpPr>
        <p:spPr>
          <a:xfrm>
            <a:off x="4393499" y="1360773"/>
            <a:ext cx="3405614" cy="403196"/>
          </a:xfrm>
          <a:solidFill>
            <a:schemeClr val="accent1"/>
          </a:solidFill>
        </p:spPr>
        <p:txBody>
          <a:bodyPr lIns="91440" tIns="91440" rIns="91440" bIns="91440" anchor="ctr" anchorCtr="0"/>
          <a:lstStyle>
            <a:lvl1pPr marL="0">
              <a:spcAft>
                <a:spcPts val="600"/>
              </a:spcAft>
              <a:buFontTx/>
              <a:buNone/>
              <a:defRPr sz="1999" b="0">
                <a:solidFill>
                  <a:schemeClr val="bg1"/>
                </a:solidFill>
              </a:defRPr>
            </a:lvl1pPr>
            <a:lvl2pPr marL="0">
              <a:spcAft>
                <a:spcPts val="600"/>
              </a:spcAft>
              <a:buFontTx/>
              <a:buNone/>
              <a:defRPr sz="1400" b="1">
                <a:solidFill>
                  <a:schemeClr val="bg1"/>
                </a:solidFill>
              </a:defRPr>
            </a:lvl2pPr>
            <a:lvl3pPr marL="0" indent="0">
              <a:spcAft>
                <a:spcPts val="600"/>
              </a:spcAft>
              <a:buFontTx/>
              <a:buNone/>
              <a:defRPr sz="1400" b="1">
                <a:solidFill>
                  <a:schemeClr val="bg1"/>
                </a:solidFill>
              </a:defRPr>
            </a:lvl3pPr>
            <a:lvl4pPr marL="0" indent="0">
              <a:spcAft>
                <a:spcPts val="600"/>
              </a:spcAft>
              <a:buFontTx/>
              <a:buNone/>
              <a:defRPr sz="1400" b="1">
                <a:solidFill>
                  <a:schemeClr val="bg1"/>
                </a:solidFill>
              </a:defRPr>
            </a:lvl4pPr>
            <a:lvl5pPr marL="0" indent="0">
              <a:spcAft>
                <a:spcPts val="600"/>
              </a:spcAft>
              <a:buFontTx/>
              <a:buNone/>
              <a:defRPr sz="1400" b="1">
                <a:solidFill>
                  <a:schemeClr val="bg1"/>
                </a:solidFill>
              </a:defRPr>
            </a:lvl5pPr>
          </a:lstStyle>
          <a:p>
            <a:pPr lvl="0"/>
            <a:r>
              <a:rPr lang="en-US"/>
              <a:t>Click to edit title</a:t>
            </a:r>
          </a:p>
        </p:txBody>
      </p:sp>
      <p:sp>
        <p:nvSpPr>
          <p:cNvPr id="19" name="Text Placeholder 9"/>
          <p:cNvSpPr>
            <a:spLocks noGrp="1"/>
          </p:cNvSpPr>
          <p:nvPr>
            <p:ph type="body" sz="quarter" idx="21" hasCustomPrompt="1"/>
          </p:nvPr>
        </p:nvSpPr>
        <p:spPr>
          <a:xfrm>
            <a:off x="8300290" y="1360773"/>
            <a:ext cx="3405614" cy="403196"/>
          </a:xfrm>
          <a:solidFill>
            <a:schemeClr val="accent1"/>
          </a:solidFill>
        </p:spPr>
        <p:txBody>
          <a:bodyPr lIns="91440" tIns="91440" rIns="91440" bIns="91440" anchor="ctr" anchorCtr="0"/>
          <a:lstStyle>
            <a:lvl1pPr marL="0">
              <a:spcAft>
                <a:spcPts val="600"/>
              </a:spcAft>
              <a:buFontTx/>
              <a:buNone/>
              <a:defRPr sz="1999" b="0">
                <a:solidFill>
                  <a:schemeClr val="bg1"/>
                </a:solidFill>
              </a:defRPr>
            </a:lvl1pPr>
            <a:lvl2pPr marL="0">
              <a:spcAft>
                <a:spcPts val="600"/>
              </a:spcAft>
              <a:buFontTx/>
              <a:buNone/>
              <a:defRPr sz="1400" b="1">
                <a:solidFill>
                  <a:schemeClr val="bg1"/>
                </a:solidFill>
              </a:defRPr>
            </a:lvl2pPr>
            <a:lvl3pPr marL="0" indent="0">
              <a:spcAft>
                <a:spcPts val="600"/>
              </a:spcAft>
              <a:buFontTx/>
              <a:buNone/>
              <a:defRPr sz="1400" b="1">
                <a:solidFill>
                  <a:schemeClr val="bg1"/>
                </a:solidFill>
              </a:defRPr>
            </a:lvl3pPr>
            <a:lvl4pPr marL="0" indent="0">
              <a:spcAft>
                <a:spcPts val="600"/>
              </a:spcAft>
              <a:buFontTx/>
              <a:buNone/>
              <a:defRPr sz="1400" b="1">
                <a:solidFill>
                  <a:schemeClr val="bg1"/>
                </a:solidFill>
              </a:defRPr>
            </a:lvl4pPr>
            <a:lvl5pPr marL="0" indent="0">
              <a:spcAft>
                <a:spcPts val="600"/>
              </a:spcAft>
              <a:buFontTx/>
              <a:buNone/>
              <a:defRPr sz="1400" b="1">
                <a:solidFill>
                  <a:schemeClr val="bg1"/>
                </a:solidFill>
              </a:defRPr>
            </a:lvl5pPr>
          </a:lstStyle>
          <a:p>
            <a:pPr lvl="0"/>
            <a:r>
              <a:rPr lang="en-US"/>
              <a:t>Click to edit title</a:t>
            </a:r>
          </a:p>
        </p:txBody>
      </p:sp>
      <p:sp>
        <p:nvSpPr>
          <p:cNvPr id="14" name="Content Placeholder 5"/>
          <p:cNvSpPr>
            <a:spLocks noGrp="1"/>
          </p:cNvSpPr>
          <p:nvPr>
            <p:ph sz="quarter" idx="17" hasCustomPrompt="1"/>
          </p:nvPr>
        </p:nvSpPr>
        <p:spPr>
          <a:xfrm>
            <a:off x="490941" y="1870369"/>
            <a:ext cx="3405614" cy="3585078"/>
          </a:xfrm>
        </p:spPr>
        <p:txBody>
          <a:bodyPr lIns="91440"/>
          <a:lstStyle>
            <a:lvl1pPr>
              <a:defRPr sz="1999">
                <a:solidFill>
                  <a:schemeClr val="tx2"/>
                </a:solidFill>
              </a:defRPr>
            </a:lvl1pPr>
            <a:lvl2pPr>
              <a:spcAft>
                <a:spcPts val="600"/>
              </a:spcAft>
              <a:defRPr sz="1999">
                <a:solidFill>
                  <a:schemeClr val="tx2"/>
                </a:solidFill>
              </a:defRPr>
            </a:lvl2pPr>
            <a:lvl3pPr>
              <a:spcAft>
                <a:spcPts val="600"/>
              </a:spcAft>
              <a:defRPr sz="1999">
                <a:solidFill>
                  <a:schemeClr val="tx2"/>
                </a:solidFill>
              </a:defRPr>
            </a:lvl3pPr>
            <a:lvl4pPr>
              <a:spcAft>
                <a:spcPts val="600"/>
              </a:spcAft>
              <a:defRPr sz="1999">
                <a:solidFill>
                  <a:schemeClr val="tx2"/>
                </a:solidFill>
              </a:defRPr>
            </a:lvl4pPr>
            <a:lvl5pPr>
              <a:spcAft>
                <a:spcPts val="600"/>
              </a:spcAft>
              <a:defRPr sz="1999">
                <a:solidFill>
                  <a:schemeClr val="tx2"/>
                </a:solidFill>
              </a:defRPr>
            </a:lvl5pPr>
          </a:lstStyle>
          <a:p>
            <a:pPr lvl="0"/>
            <a:r>
              <a:rPr lang="en-US"/>
              <a:t>Click to edit title</a:t>
            </a:r>
          </a:p>
          <a:p>
            <a:pPr lvl="1"/>
            <a:r>
              <a:rPr lang="en-US"/>
              <a:t>Second level</a:t>
            </a:r>
          </a:p>
          <a:p>
            <a:pPr lvl="2"/>
            <a:r>
              <a:rPr lang="en-US"/>
              <a:t>Third level</a:t>
            </a:r>
          </a:p>
          <a:p>
            <a:pPr lvl="3"/>
            <a:r>
              <a:rPr lang="en-US"/>
              <a:t>Fourth level</a:t>
            </a:r>
          </a:p>
          <a:p>
            <a:pPr lvl="4"/>
            <a:r>
              <a:rPr lang="en-US"/>
              <a:t>Fifth level</a:t>
            </a:r>
          </a:p>
        </p:txBody>
      </p:sp>
      <p:sp>
        <p:nvSpPr>
          <p:cNvPr id="16" name="Content Placeholder 5"/>
          <p:cNvSpPr>
            <a:spLocks noGrp="1"/>
          </p:cNvSpPr>
          <p:nvPr>
            <p:ph sz="quarter" idx="18" hasCustomPrompt="1"/>
          </p:nvPr>
        </p:nvSpPr>
        <p:spPr>
          <a:xfrm>
            <a:off x="4393498" y="1870369"/>
            <a:ext cx="3405614" cy="3585078"/>
          </a:xfrm>
        </p:spPr>
        <p:txBody>
          <a:bodyPr lIns="91440"/>
          <a:lstStyle>
            <a:lvl1pPr>
              <a:defRPr sz="1999">
                <a:solidFill>
                  <a:schemeClr val="tx2"/>
                </a:solidFill>
              </a:defRPr>
            </a:lvl1pPr>
            <a:lvl2pPr>
              <a:spcAft>
                <a:spcPts val="600"/>
              </a:spcAft>
              <a:defRPr sz="1999">
                <a:solidFill>
                  <a:schemeClr val="tx2"/>
                </a:solidFill>
              </a:defRPr>
            </a:lvl2pPr>
            <a:lvl3pPr>
              <a:spcAft>
                <a:spcPts val="600"/>
              </a:spcAft>
              <a:defRPr sz="1999">
                <a:solidFill>
                  <a:schemeClr val="tx2"/>
                </a:solidFill>
              </a:defRPr>
            </a:lvl3pPr>
            <a:lvl4pPr>
              <a:spcAft>
                <a:spcPts val="600"/>
              </a:spcAft>
              <a:defRPr sz="1999">
                <a:solidFill>
                  <a:schemeClr val="tx2"/>
                </a:solidFill>
              </a:defRPr>
            </a:lvl4pPr>
            <a:lvl5pPr>
              <a:spcAft>
                <a:spcPts val="600"/>
              </a:spcAft>
              <a:defRPr sz="1999">
                <a:solidFill>
                  <a:schemeClr val="tx2"/>
                </a:solidFill>
              </a:defRPr>
            </a:lvl5pPr>
          </a:lstStyle>
          <a:p>
            <a:pPr lvl="0"/>
            <a:r>
              <a:rPr lang="en-US"/>
              <a:t>Click to edit title</a:t>
            </a:r>
          </a:p>
          <a:p>
            <a:pPr lvl="1"/>
            <a:r>
              <a:rPr lang="en-US"/>
              <a:t>Second level</a:t>
            </a:r>
          </a:p>
          <a:p>
            <a:pPr lvl="2"/>
            <a:r>
              <a:rPr lang="en-US"/>
              <a:t>Third level</a:t>
            </a:r>
          </a:p>
          <a:p>
            <a:pPr lvl="3"/>
            <a:r>
              <a:rPr lang="en-US"/>
              <a:t>Fourth level</a:t>
            </a:r>
          </a:p>
          <a:p>
            <a:pPr lvl="4"/>
            <a:r>
              <a:rPr lang="en-US"/>
              <a:t>Fifth level</a:t>
            </a:r>
          </a:p>
        </p:txBody>
      </p:sp>
      <p:sp>
        <p:nvSpPr>
          <p:cNvPr id="17" name="Content Placeholder 5"/>
          <p:cNvSpPr>
            <a:spLocks noGrp="1"/>
          </p:cNvSpPr>
          <p:nvPr>
            <p:ph sz="quarter" idx="19" hasCustomPrompt="1"/>
          </p:nvPr>
        </p:nvSpPr>
        <p:spPr>
          <a:xfrm>
            <a:off x="8300290" y="1870369"/>
            <a:ext cx="3405614" cy="3585078"/>
          </a:xfrm>
        </p:spPr>
        <p:txBody>
          <a:bodyPr lIns="91440"/>
          <a:lstStyle>
            <a:lvl1pPr>
              <a:defRPr sz="1999">
                <a:solidFill>
                  <a:schemeClr val="tx2"/>
                </a:solidFill>
              </a:defRPr>
            </a:lvl1pPr>
            <a:lvl2pPr>
              <a:spcAft>
                <a:spcPts val="600"/>
              </a:spcAft>
              <a:defRPr sz="1999">
                <a:solidFill>
                  <a:schemeClr val="tx2"/>
                </a:solidFill>
              </a:defRPr>
            </a:lvl2pPr>
            <a:lvl3pPr>
              <a:spcAft>
                <a:spcPts val="600"/>
              </a:spcAft>
              <a:defRPr sz="1999">
                <a:solidFill>
                  <a:schemeClr val="tx2"/>
                </a:solidFill>
              </a:defRPr>
            </a:lvl3pPr>
            <a:lvl4pPr>
              <a:spcAft>
                <a:spcPts val="600"/>
              </a:spcAft>
              <a:defRPr sz="1999">
                <a:solidFill>
                  <a:schemeClr val="tx2"/>
                </a:solidFill>
              </a:defRPr>
            </a:lvl4pPr>
            <a:lvl5pPr>
              <a:spcAft>
                <a:spcPts val="600"/>
              </a:spcAft>
              <a:defRPr sz="1999">
                <a:solidFill>
                  <a:schemeClr val="tx2"/>
                </a:solidFill>
              </a:defRPr>
            </a:lvl5pPr>
          </a:lstStyle>
          <a:p>
            <a:pPr lvl="0"/>
            <a:r>
              <a:rPr lang="en-US"/>
              <a:t>Click to edit title</a:t>
            </a:r>
          </a:p>
          <a:p>
            <a:pPr lvl="1"/>
            <a:r>
              <a:rPr lang="en-US"/>
              <a:t>Second level</a:t>
            </a:r>
          </a:p>
          <a:p>
            <a:pPr lvl="2"/>
            <a:r>
              <a:rPr lang="en-US"/>
              <a:t>Third level</a:t>
            </a:r>
          </a:p>
          <a:p>
            <a:pPr lvl="3"/>
            <a:r>
              <a:rPr lang="en-US"/>
              <a:t>Fourth level</a:t>
            </a:r>
          </a:p>
          <a:p>
            <a:pPr lvl="4"/>
            <a:r>
              <a:rPr lang="en-US"/>
              <a:t>Fifth level</a:t>
            </a:r>
          </a:p>
        </p:txBody>
      </p:sp>
      <p:sp>
        <p:nvSpPr>
          <p:cNvPr id="15" name="Title 1"/>
          <p:cNvSpPr>
            <a:spLocks noGrp="1"/>
          </p:cNvSpPr>
          <p:nvPr>
            <p:ph type="title" hasCustomPrompt="1"/>
          </p:nvPr>
        </p:nvSpPr>
        <p:spPr>
          <a:xfrm>
            <a:off x="490939" y="310308"/>
            <a:ext cx="11209064" cy="342206"/>
          </a:xfrm>
        </p:spPr>
        <p:txBody>
          <a:bodyPr/>
          <a:lstStyle>
            <a:lvl1pPr>
              <a:defRPr b="0">
                <a:solidFill>
                  <a:schemeClr val="bg1"/>
                </a:solidFill>
              </a:defRPr>
            </a:lvl1pPr>
          </a:lstStyle>
          <a:p>
            <a:r>
              <a:rPr lang="en-US"/>
              <a:t>Click to edit title</a:t>
            </a:r>
          </a:p>
        </p:txBody>
      </p:sp>
    </p:spTree>
    <p:extLst>
      <p:ext uri="{BB962C8B-B14F-4D97-AF65-F5344CB8AC3E}">
        <p14:creationId xmlns:p14="http://schemas.microsoft.com/office/powerpoint/2010/main" val="3991193395"/>
      </p:ext>
    </p:extLst>
  </p:cSld>
  <p:clrMapOvr>
    <a:masterClrMapping/>
  </p:clrMapOvr>
  <p:hf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a:xfrm>
            <a:off x="488899" y="6398261"/>
            <a:ext cx="294066" cy="224790"/>
          </a:xfrm>
          <a:prstGeom prst="rect">
            <a:avLst/>
          </a:prstGeom>
        </p:spPr>
        <p:txBody>
          <a:bodyPr vert="horz" lIns="0" tIns="0" rIns="0" bIns="0" rtlCol="0" anchor="t"/>
          <a:lstStyle>
            <a:lvl1pPr algn="l">
              <a:lnSpc>
                <a:spcPts val="1000"/>
              </a:lnSpc>
              <a:defRPr sz="800" b="0">
                <a:solidFill>
                  <a:srgbClr val="4C8AB8"/>
                </a:solidFill>
              </a:defRPr>
            </a:lvl1pPr>
          </a:lstStyle>
          <a:p>
            <a:fld id="{12CB907E-C602-C34B-93F7-CA9E40714286}" type="slidenum">
              <a:rPr lang="en-US" smtClean="0">
                <a:solidFill>
                  <a:schemeClr val="tx1"/>
                </a:solidFill>
              </a:rPr>
              <a:pPr/>
              <a:t>‹#›</a:t>
            </a:fld>
            <a:r>
              <a:rPr lang="en-US"/>
              <a:t> </a:t>
            </a:r>
          </a:p>
        </p:txBody>
      </p:sp>
      <p:sp>
        <p:nvSpPr>
          <p:cNvPr id="10" name="TextBox 9"/>
          <p:cNvSpPr txBox="1"/>
          <p:nvPr/>
        </p:nvSpPr>
        <p:spPr>
          <a:xfrm>
            <a:off x="490939" y="226831"/>
            <a:ext cx="11209064" cy="182744"/>
          </a:xfrm>
          <a:prstGeom prst="rect">
            <a:avLst/>
          </a:prstGeom>
          <a:noFill/>
          <a:ln>
            <a:noFill/>
          </a:ln>
        </p:spPr>
        <p:txBody>
          <a:bodyPr wrap="square" lIns="0" tIns="0" rIns="0" bIns="0" rtlCol="0">
            <a:noAutofit/>
          </a:bodyPr>
          <a:lstStyle/>
          <a:p>
            <a:r>
              <a:rPr lang="en-US" sz="1100">
                <a:solidFill>
                  <a:schemeClr val="tx2"/>
                </a:solidFill>
              </a:rPr>
              <a:t>Presentation title here—edit on Slide Master</a:t>
            </a:r>
          </a:p>
        </p:txBody>
      </p:sp>
      <p:sp>
        <p:nvSpPr>
          <p:cNvPr id="3" name="Text Placeholder 2"/>
          <p:cNvSpPr>
            <a:spLocks noGrp="1"/>
          </p:cNvSpPr>
          <p:nvPr>
            <p:ph type="body" idx="1"/>
          </p:nvPr>
        </p:nvSpPr>
        <p:spPr>
          <a:xfrm>
            <a:off x="490939" y="1139001"/>
            <a:ext cx="11209064" cy="4803012"/>
          </a:xfrm>
          <a:prstGeom prst="rect">
            <a:avLst/>
          </a:prstGeom>
        </p:spPr>
        <p:txBody>
          <a:bodyPr vert="horz" lIns="0" tIns="0" rIns="0" bIns="0" rtlCol="0">
            <a:noAutofit/>
          </a:bodyPr>
          <a:lstStyle/>
          <a:p>
            <a:pPr lvl="0"/>
            <a:r>
              <a:rPr lang="en-US"/>
              <a:t>First level</a:t>
            </a:r>
          </a:p>
          <a:p>
            <a:pPr lvl="1"/>
            <a:r>
              <a:rPr lang="en-US"/>
              <a:t>Second level</a:t>
            </a:r>
          </a:p>
          <a:p>
            <a:pPr lvl="2"/>
            <a:r>
              <a:rPr lang="en-US"/>
              <a:t>Third level</a:t>
            </a:r>
          </a:p>
          <a:p>
            <a:pPr lvl="3"/>
            <a:r>
              <a:rPr lang="en-US"/>
              <a:t>Fourth level</a:t>
            </a:r>
          </a:p>
          <a:p>
            <a:pPr lvl="4"/>
            <a:r>
              <a:rPr lang="en-US"/>
              <a:t>Fifth level</a:t>
            </a:r>
          </a:p>
          <a:p>
            <a:pPr lvl="5"/>
            <a:r>
              <a:rPr lang="en-US"/>
              <a:t>Sixth level</a:t>
            </a:r>
          </a:p>
          <a:p>
            <a:pPr lvl="6"/>
            <a:r>
              <a:rPr lang="en-US"/>
              <a:t>Seventh level</a:t>
            </a:r>
          </a:p>
        </p:txBody>
      </p:sp>
      <p:sp>
        <p:nvSpPr>
          <p:cNvPr id="7" name="Rectangle 6"/>
          <p:cNvSpPr/>
          <p:nvPr/>
        </p:nvSpPr>
        <p:spPr>
          <a:xfrm>
            <a:off x="1" y="775"/>
            <a:ext cx="12188825" cy="957194"/>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defTabSz="456834"/>
            <a:endParaRPr lang="en-US" sz="1800">
              <a:solidFill>
                <a:prstClr val="white"/>
              </a:solidFill>
              <a:latin typeface="+mj-lt"/>
            </a:endParaRPr>
          </a:p>
        </p:txBody>
      </p:sp>
      <p:sp>
        <p:nvSpPr>
          <p:cNvPr id="2" name="Title Placeholder 1"/>
          <p:cNvSpPr>
            <a:spLocks noGrp="1"/>
          </p:cNvSpPr>
          <p:nvPr>
            <p:ph type="title"/>
          </p:nvPr>
        </p:nvSpPr>
        <p:spPr>
          <a:xfrm>
            <a:off x="490939" y="310308"/>
            <a:ext cx="11209064" cy="342206"/>
          </a:xfrm>
          <a:prstGeom prst="rect">
            <a:avLst/>
          </a:prstGeom>
        </p:spPr>
        <p:txBody>
          <a:bodyPr vert="horz" lIns="0" tIns="0" rIns="0" bIns="0" rtlCol="0" anchor="ctr">
            <a:noAutofit/>
          </a:bodyPr>
          <a:lstStyle/>
          <a:p>
            <a:pPr marL="0" lvl="0"/>
            <a:r>
              <a:rPr lang="en-US"/>
              <a:t>Click to edit Master title style</a:t>
            </a:r>
          </a:p>
        </p:txBody>
      </p:sp>
      <p:pic>
        <p:nvPicPr>
          <p:cNvPr id="44" name="Picture 43"/>
          <p:cNvPicPr>
            <a:picLocks noChangeAspect="1"/>
          </p:cNvPicPr>
          <p:nvPr/>
        </p:nvPicPr>
        <p:blipFill>
          <a:blip r:embed="rId17" cstate="screen">
            <a:extLst>
              <a:ext uri="{28A0092B-C50C-407E-A947-70E740481C1C}">
                <a14:useLocalDpi xmlns:a14="http://schemas.microsoft.com/office/drawing/2010/main"/>
              </a:ext>
            </a:extLst>
          </a:blip>
          <a:stretch>
            <a:fillRect/>
          </a:stretch>
        </p:blipFill>
        <p:spPr>
          <a:xfrm>
            <a:off x="10294838" y="6215854"/>
            <a:ext cx="1454101" cy="429527"/>
          </a:xfrm>
          <a:prstGeom prst="rect">
            <a:avLst/>
          </a:prstGeom>
        </p:spPr>
      </p:pic>
      <p:sp>
        <p:nvSpPr>
          <p:cNvPr id="8" name="Rectangle 7"/>
          <p:cNvSpPr/>
          <p:nvPr userDrawn="1"/>
        </p:nvSpPr>
        <p:spPr>
          <a:xfrm>
            <a:off x="1" y="775"/>
            <a:ext cx="12188825" cy="957194"/>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defTabSz="456697"/>
            <a:endParaRPr lang="en-US" sz="1799">
              <a:solidFill>
                <a:prstClr val="white"/>
              </a:solidFill>
              <a:latin typeface="+mj-lt"/>
            </a:endParaRPr>
          </a:p>
        </p:txBody>
      </p:sp>
    </p:spTree>
    <p:extLst>
      <p:ext uri="{BB962C8B-B14F-4D97-AF65-F5344CB8AC3E}">
        <p14:creationId xmlns:p14="http://schemas.microsoft.com/office/powerpoint/2010/main" val="1241384540"/>
      </p:ext>
    </p:extLst>
  </p:cSld>
  <p:clrMap bg1="lt1" tx1="dk1" bg2="lt2" tx2="dk2" accent1="accent1" accent2="accent2" accent3="accent3" accent4="accent4" accent5="accent5" accent6="accent6" hlink="hlink" folHlink="folHlink"/>
  <p:sldLayoutIdLst>
    <p:sldLayoutId id="2147483792" r:id="rId1"/>
    <p:sldLayoutId id="2147483793" r:id="rId2"/>
    <p:sldLayoutId id="2147483794" r:id="rId3"/>
    <p:sldLayoutId id="2147483795" r:id="rId4"/>
    <p:sldLayoutId id="2147483796" r:id="rId5"/>
    <p:sldLayoutId id="2147483797" r:id="rId6"/>
    <p:sldLayoutId id="2147483798" r:id="rId7"/>
    <p:sldLayoutId id="2147483799" r:id="rId8"/>
    <p:sldLayoutId id="2147483800" r:id="rId9"/>
    <p:sldLayoutId id="2147483801" r:id="rId10"/>
    <p:sldLayoutId id="2147483802" r:id="rId11"/>
    <p:sldLayoutId id="2147483803" r:id="rId12"/>
    <p:sldLayoutId id="2147483804" r:id="rId13"/>
    <p:sldLayoutId id="2147483805" r:id="rId14"/>
    <p:sldLayoutId id="2147483806" r:id="rId15"/>
  </p:sldLayoutIdLst>
  <p:hf hdr="0" ftr="0" dt="0"/>
  <p:txStyles>
    <p:titleStyle>
      <a:lvl1pPr algn="l" defTabSz="457200" rtl="0" eaLnBrk="1" latinLnBrk="0" hangingPunct="1">
        <a:lnSpc>
          <a:spcPct val="110000"/>
        </a:lnSpc>
        <a:spcBef>
          <a:spcPct val="0"/>
        </a:spcBef>
        <a:spcAft>
          <a:spcPts val="1000"/>
        </a:spcAft>
        <a:buNone/>
        <a:defRPr lang="en-US" sz="2399" b="1" kern="1200" dirty="0">
          <a:solidFill>
            <a:schemeClr val="bg1"/>
          </a:solidFill>
          <a:latin typeface="+mj-lt"/>
          <a:ea typeface="+mj-ea"/>
          <a:cs typeface="+mj-cs"/>
        </a:defRPr>
      </a:lvl1pPr>
    </p:titleStyle>
    <p:bodyStyle>
      <a:lvl1pPr marL="231705" indent="-231705" algn="l" defTabSz="457200" rtl="0" eaLnBrk="1" latinLnBrk="0" hangingPunct="1">
        <a:lnSpc>
          <a:spcPct val="90000"/>
        </a:lnSpc>
        <a:spcBef>
          <a:spcPts val="0"/>
        </a:spcBef>
        <a:spcAft>
          <a:spcPts val="600"/>
        </a:spcAft>
        <a:buClr>
          <a:schemeClr val="tx1"/>
        </a:buClr>
        <a:buFont typeface="Arial" panose="020B0604020202020204" pitchFamily="34" charset="0"/>
        <a:buChar char="•"/>
        <a:defRPr sz="1999" kern="1200">
          <a:solidFill>
            <a:schemeClr val="tx1"/>
          </a:solidFill>
          <a:latin typeface="+mn-lt"/>
          <a:ea typeface="+mn-ea"/>
          <a:cs typeface="+mn-cs"/>
        </a:defRPr>
      </a:lvl1pPr>
      <a:lvl2pPr marL="688768" indent="-231705" algn="l" defTabSz="457200" rtl="0" eaLnBrk="1" latinLnBrk="0" hangingPunct="1">
        <a:lnSpc>
          <a:spcPct val="100000"/>
        </a:lnSpc>
        <a:spcBef>
          <a:spcPts val="0"/>
        </a:spcBef>
        <a:spcAft>
          <a:spcPts val="800"/>
        </a:spcAft>
        <a:buClr>
          <a:schemeClr val="tx2"/>
        </a:buClr>
        <a:buFont typeface="Arial" panose="020B0604020202020204" pitchFamily="34" charset="0"/>
        <a:buChar char="•"/>
        <a:defRPr sz="1600" kern="1200" baseline="0">
          <a:solidFill>
            <a:schemeClr val="tx2"/>
          </a:solidFill>
          <a:latin typeface="+mn-lt"/>
          <a:ea typeface="+mn-ea"/>
          <a:cs typeface="+mn-cs"/>
        </a:defRPr>
      </a:lvl2pPr>
      <a:lvl3pPr marL="1145831" indent="-228531" algn="l" defTabSz="457200" rtl="0" eaLnBrk="1" latinLnBrk="0" hangingPunct="1">
        <a:lnSpc>
          <a:spcPct val="100000"/>
        </a:lnSpc>
        <a:spcBef>
          <a:spcPts val="0"/>
        </a:spcBef>
        <a:spcAft>
          <a:spcPts val="800"/>
        </a:spcAft>
        <a:buClr>
          <a:schemeClr val="tx2"/>
        </a:buClr>
        <a:buFont typeface="Arial" panose="020B0604020202020204" pitchFamily="34" charset="0"/>
        <a:buChar char="‒"/>
        <a:defRPr sz="1400" kern="1200" baseline="0">
          <a:solidFill>
            <a:schemeClr val="tx2"/>
          </a:solidFill>
          <a:latin typeface="+mn-lt"/>
          <a:ea typeface="+mn-ea"/>
          <a:cs typeface="+mn-cs"/>
        </a:defRPr>
      </a:lvl3pPr>
      <a:lvl4pPr marL="1602894" indent="-231705" algn="l" defTabSz="457200" rtl="0" eaLnBrk="1" latinLnBrk="0" hangingPunct="1">
        <a:lnSpc>
          <a:spcPct val="100000"/>
        </a:lnSpc>
        <a:spcBef>
          <a:spcPts val="0"/>
        </a:spcBef>
        <a:spcAft>
          <a:spcPts val="800"/>
        </a:spcAft>
        <a:buClr>
          <a:schemeClr val="tx2"/>
        </a:buClr>
        <a:buFont typeface="Arial"/>
        <a:buChar char="•"/>
        <a:defRPr sz="1400" kern="1200">
          <a:solidFill>
            <a:schemeClr val="tx2"/>
          </a:solidFill>
          <a:latin typeface="+mn-lt"/>
          <a:ea typeface="+mn-ea"/>
          <a:cs typeface="+mn-cs"/>
        </a:defRPr>
      </a:lvl4pPr>
      <a:lvl5pPr marL="2059957" indent="-228531" algn="l" defTabSz="457200" rtl="0" eaLnBrk="1" latinLnBrk="0" hangingPunct="1">
        <a:lnSpc>
          <a:spcPct val="100000"/>
        </a:lnSpc>
        <a:spcBef>
          <a:spcPts val="0"/>
        </a:spcBef>
        <a:spcAft>
          <a:spcPts val="800"/>
        </a:spcAft>
        <a:buClr>
          <a:schemeClr val="tx2"/>
        </a:buClr>
        <a:buFont typeface="Lucida Grande"/>
        <a:buChar char="–"/>
        <a:defRPr sz="1400" kern="1200">
          <a:solidFill>
            <a:schemeClr val="tx2"/>
          </a:solidFill>
          <a:latin typeface="+mn-lt"/>
          <a:ea typeface="+mn-ea"/>
          <a:cs typeface="+mn-cs"/>
        </a:defRPr>
      </a:lvl5pPr>
      <a:lvl6pPr marL="2517020" indent="-228531" algn="l" defTabSz="457200" rtl="0" eaLnBrk="1" latinLnBrk="0" hangingPunct="1">
        <a:lnSpc>
          <a:spcPct val="100000"/>
        </a:lnSpc>
        <a:spcBef>
          <a:spcPts val="0"/>
        </a:spcBef>
        <a:spcAft>
          <a:spcPts val="800"/>
        </a:spcAft>
        <a:buClr>
          <a:schemeClr val="tx2"/>
        </a:buClr>
        <a:buFont typeface="Lucida Grande"/>
        <a:buChar char="»"/>
        <a:defRPr sz="1400" kern="1200" baseline="0">
          <a:solidFill>
            <a:schemeClr val="tx2"/>
          </a:solidFill>
          <a:latin typeface="+mn-lt"/>
          <a:ea typeface="+mn-ea"/>
          <a:cs typeface="+mn-cs"/>
        </a:defRPr>
      </a:lvl6pPr>
      <a:lvl7pPr marL="2974083" indent="-225357" algn="l" defTabSz="457200" rtl="0" eaLnBrk="1" latinLnBrk="0" hangingPunct="1">
        <a:lnSpc>
          <a:spcPct val="100000"/>
        </a:lnSpc>
        <a:spcBef>
          <a:spcPts val="0"/>
        </a:spcBef>
        <a:spcAft>
          <a:spcPts val="800"/>
        </a:spcAft>
        <a:buClr>
          <a:schemeClr val="tx2"/>
        </a:buClr>
        <a:buFont typeface="Arial"/>
        <a:buChar char="•"/>
        <a:defRPr sz="1400" kern="1200">
          <a:solidFill>
            <a:schemeClr val="tx2"/>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599"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599"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25">
          <p15:clr>
            <a:srgbClr val="F26B43"/>
          </p15:clr>
        </p15:guide>
        <p15:guide id="2" pos="3840">
          <p15:clr>
            <a:srgbClr val="F26B43"/>
          </p15:clr>
        </p15:guide>
        <p15:guide id="3" orient="horz" pos="473">
          <p15:clr>
            <a:srgbClr val="F26B43"/>
          </p15:clr>
        </p15:guide>
        <p15:guide id="4" orient="horz" pos="743">
          <p15:clr>
            <a:srgbClr val="F26B43"/>
          </p15:clr>
        </p15:guide>
        <p15:guide id="5" orient="horz" pos="2160">
          <p15:clr>
            <a:srgbClr val="F26B43"/>
          </p15:clr>
        </p15:guide>
        <p15:guide id="6" orient="horz" pos="3936">
          <p15:clr>
            <a:srgbClr val="F26B43"/>
          </p15:clr>
        </p15:guide>
        <p15:guide id="7" pos="231">
          <p15:clr>
            <a:srgbClr val="F26B43"/>
          </p15:clr>
        </p15:guide>
        <p15:guide id="8" pos="5532">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8" Type="http://schemas.openxmlformats.org/officeDocument/2006/relationships/image" Target="../media/image12.svg"/><Relationship Id="rId3" Type="http://schemas.openxmlformats.org/officeDocument/2006/relationships/image" Target="../media/image7.png"/><Relationship Id="rId7" Type="http://schemas.openxmlformats.org/officeDocument/2006/relationships/image" Target="../media/image11.png"/><Relationship Id="rId2" Type="http://schemas.openxmlformats.org/officeDocument/2006/relationships/notesSlide" Target="../notesSlides/notesSlide3.xml"/><Relationship Id="rId1" Type="http://schemas.openxmlformats.org/officeDocument/2006/relationships/slideLayout" Target="../slideLayouts/slideLayout14.xml"/><Relationship Id="rId6" Type="http://schemas.openxmlformats.org/officeDocument/2006/relationships/image" Target="../media/image10.svg"/><Relationship Id="rId5" Type="http://schemas.openxmlformats.org/officeDocument/2006/relationships/image" Target="../media/image9.png"/><Relationship Id="rId10" Type="http://schemas.openxmlformats.org/officeDocument/2006/relationships/image" Target="../media/image14.emf"/><Relationship Id="rId4" Type="http://schemas.openxmlformats.org/officeDocument/2006/relationships/image" Target="../media/image8.svg"/><Relationship Id="rId9" Type="http://schemas.openxmlformats.org/officeDocument/2006/relationships/image" Target="../media/image13.emf"/></Relationships>
</file>

<file path=ppt/slides/_rels/slide4.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image" Target="../media/image15.png"/><Relationship Id="rId7" Type="http://schemas.openxmlformats.org/officeDocument/2006/relationships/customXml" Target="../ink/ink1.xml"/><Relationship Id="rId12" Type="http://schemas.openxmlformats.org/officeDocument/2006/relationships/image" Target="../media/image20.svg"/><Relationship Id="rId2" Type="http://schemas.openxmlformats.org/officeDocument/2006/relationships/notesSlide" Target="../notesSlides/notesSlide4.xml"/><Relationship Id="rId1" Type="http://schemas.openxmlformats.org/officeDocument/2006/relationships/slideLayout" Target="../slideLayouts/slideLayout15.xml"/><Relationship Id="rId6" Type="http://schemas.openxmlformats.org/officeDocument/2006/relationships/image" Target="../media/image18.svg"/><Relationship Id="rId11" Type="http://schemas.openxmlformats.org/officeDocument/2006/relationships/image" Target="../media/image19.png"/><Relationship Id="rId5" Type="http://schemas.openxmlformats.org/officeDocument/2006/relationships/image" Target="../media/image17.png"/><Relationship Id="rId10" Type="http://schemas.openxmlformats.org/officeDocument/2006/relationships/image" Target="../media/image33.png"/><Relationship Id="rId4" Type="http://schemas.openxmlformats.org/officeDocument/2006/relationships/image" Target="../media/image16.svg"/><Relationship Id="rId9" Type="http://schemas.openxmlformats.org/officeDocument/2006/relationships/customXml" Target="../ink/ink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529FF-11AE-4825-8470-4D9BA7ED199F}"/>
              </a:ext>
            </a:extLst>
          </p:cNvPr>
          <p:cNvSpPr>
            <a:spLocks noGrp="1"/>
          </p:cNvSpPr>
          <p:nvPr>
            <p:ph type="ctrTitle"/>
          </p:nvPr>
        </p:nvSpPr>
        <p:spPr>
          <a:xfrm>
            <a:off x="388337" y="778297"/>
            <a:ext cx="11424972" cy="1329274"/>
          </a:xfrm>
        </p:spPr>
        <p:txBody>
          <a:bodyPr>
            <a:noAutofit/>
          </a:bodyPr>
          <a:lstStyle/>
          <a:p>
            <a:r>
              <a:rPr lang="en-US" sz="3600" dirty="0"/>
              <a:t>Release-19 NR </a:t>
            </a:r>
            <a:r>
              <a:rPr lang="en-US" sz="3600" dirty="0" err="1"/>
              <a:t>Sidelink</a:t>
            </a:r>
            <a:r>
              <a:rPr lang="en-US" sz="3600" dirty="0"/>
              <a:t> Relay Enhancements for Public Safety</a:t>
            </a:r>
            <a:endParaRPr lang="en-US" sz="2800" dirty="0"/>
          </a:p>
        </p:txBody>
      </p:sp>
      <p:sp>
        <p:nvSpPr>
          <p:cNvPr id="3" name="Subtitle 2">
            <a:extLst>
              <a:ext uri="{FF2B5EF4-FFF2-40B4-BE49-F238E27FC236}">
                <a16:creationId xmlns:a16="http://schemas.microsoft.com/office/drawing/2014/main" id="{EFFF2899-0D95-4044-B9DD-489711847CA5}"/>
              </a:ext>
            </a:extLst>
          </p:cNvPr>
          <p:cNvSpPr>
            <a:spLocks noGrp="1"/>
          </p:cNvSpPr>
          <p:nvPr>
            <p:ph type="subTitle" idx="1"/>
          </p:nvPr>
        </p:nvSpPr>
        <p:spPr>
          <a:xfrm>
            <a:off x="8079930" y="5798440"/>
            <a:ext cx="3509926" cy="753993"/>
          </a:xfrm>
        </p:spPr>
        <p:txBody>
          <a:bodyPr/>
          <a:lstStyle/>
          <a:p>
            <a:r>
              <a:rPr lang="en-US" sz="2000" dirty="0"/>
              <a:t>RAN#102</a:t>
            </a:r>
            <a:r>
              <a:rPr lang="en-US" sz="2000"/>
              <a:t>, Edinburgh, </a:t>
            </a:r>
            <a:r>
              <a:rPr lang="en-US" sz="2000" dirty="0"/>
              <a:t>UK, December 11-15, 2023 </a:t>
            </a:r>
          </a:p>
        </p:txBody>
      </p:sp>
      <p:sp>
        <p:nvSpPr>
          <p:cNvPr id="15" name="TextBox 14"/>
          <p:cNvSpPr txBox="1"/>
          <p:nvPr/>
        </p:nvSpPr>
        <p:spPr>
          <a:xfrm>
            <a:off x="9677928" y="158534"/>
            <a:ext cx="1911928" cy="414757"/>
          </a:xfrm>
          <a:prstGeom prst="rect">
            <a:avLst/>
          </a:prstGeom>
          <a:noFill/>
          <a:ln>
            <a:noFill/>
          </a:ln>
        </p:spPr>
        <p:txBody>
          <a:bodyPr wrap="square" lIns="0" tIns="0" rIns="0" bIns="0" rtlCol="0">
            <a:noAutofit/>
          </a:bodyPr>
          <a:lstStyle/>
          <a:p>
            <a:r>
              <a:rPr lang="en-US" sz="2800" dirty="0">
                <a:solidFill>
                  <a:schemeClr val="bg1"/>
                </a:solidFill>
              </a:rPr>
              <a:t>RP-232896</a:t>
            </a:r>
          </a:p>
        </p:txBody>
      </p:sp>
      <p:sp>
        <p:nvSpPr>
          <p:cNvPr id="16" name="TextBox 15"/>
          <p:cNvSpPr txBox="1"/>
          <p:nvPr/>
        </p:nvSpPr>
        <p:spPr>
          <a:xfrm>
            <a:off x="6682154" y="2100105"/>
            <a:ext cx="914400" cy="914400"/>
          </a:xfrm>
          <a:prstGeom prst="rect">
            <a:avLst/>
          </a:prstGeom>
          <a:noFill/>
          <a:ln>
            <a:noFill/>
          </a:ln>
        </p:spPr>
        <p:txBody>
          <a:bodyPr wrap="none" lIns="0" tIns="0" rIns="0" bIns="0" rtlCol="0">
            <a:noAutofit/>
          </a:bodyPr>
          <a:lstStyle/>
          <a:p>
            <a:endParaRPr lang="en-US" sz="2000">
              <a:solidFill>
                <a:schemeClr val="tx2"/>
              </a:solidFill>
            </a:endParaRPr>
          </a:p>
        </p:txBody>
      </p:sp>
      <p:sp>
        <p:nvSpPr>
          <p:cNvPr id="7" name="TextBox 6">
            <a:extLst>
              <a:ext uri="{FF2B5EF4-FFF2-40B4-BE49-F238E27FC236}">
                <a16:creationId xmlns:a16="http://schemas.microsoft.com/office/drawing/2014/main" id="{D5E3C4F0-E708-3817-7570-7CF0F9B34C5E}"/>
              </a:ext>
            </a:extLst>
          </p:cNvPr>
          <p:cNvSpPr txBox="1"/>
          <p:nvPr/>
        </p:nvSpPr>
        <p:spPr>
          <a:xfrm>
            <a:off x="2836506" y="1306286"/>
            <a:ext cx="45719" cy="45719"/>
          </a:xfrm>
          <a:prstGeom prst="rect">
            <a:avLst/>
          </a:prstGeom>
          <a:noFill/>
          <a:ln>
            <a:noFill/>
          </a:ln>
        </p:spPr>
        <p:txBody>
          <a:bodyPr wrap="square" lIns="0" tIns="0" rIns="0" bIns="0" rtlCol="0">
            <a:noAutofit/>
          </a:bodyPr>
          <a:lstStyle/>
          <a:p>
            <a:endParaRPr lang="en-US" sz="2000">
              <a:solidFill>
                <a:schemeClr val="tx2"/>
              </a:solidFill>
            </a:endParaRPr>
          </a:p>
        </p:txBody>
      </p:sp>
      <p:sp>
        <p:nvSpPr>
          <p:cNvPr id="11" name="TextBox 10">
            <a:extLst>
              <a:ext uri="{FF2B5EF4-FFF2-40B4-BE49-F238E27FC236}">
                <a16:creationId xmlns:a16="http://schemas.microsoft.com/office/drawing/2014/main" id="{B364B226-200E-747A-D7B2-B42A625624C5}"/>
              </a:ext>
            </a:extLst>
          </p:cNvPr>
          <p:cNvSpPr txBox="1"/>
          <p:nvPr/>
        </p:nvSpPr>
        <p:spPr>
          <a:xfrm>
            <a:off x="388337" y="2416999"/>
            <a:ext cx="10854814" cy="3381441"/>
          </a:xfrm>
          <a:prstGeom prst="rect">
            <a:avLst/>
          </a:prstGeom>
          <a:noFill/>
          <a:ln>
            <a:noFill/>
          </a:ln>
        </p:spPr>
        <p:txBody>
          <a:bodyPr wrap="square" lIns="0" tIns="0" rIns="0" bIns="0" rtlCol="0">
            <a:noAutofit/>
          </a:bodyPr>
          <a:lstStyle/>
          <a:p>
            <a:r>
              <a:rPr lang="en-US" sz="2200" dirty="0">
                <a:solidFill>
                  <a:schemeClr val="bg1"/>
                </a:solidFill>
              </a:rPr>
              <a:t>Source:</a:t>
            </a:r>
          </a:p>
          <a:p>
            <a:r>
              <a:rPr lang="en-US" sz="2200" dirty="0">
                <a:solidFill>
                  <a:schemeClr val="bg1"/>
                </a:solidFill>
              </a:rPr>
              <a:t>FirstNet, AT&amp;T, Ericsson, NOKIA, MediaTek Inc., OPPO, KT Corp., Kyocera International, LG Electronics, </a:t>
            </a:r>
            <a:r>
              <a:rPr lang="en-US" sz="2200" dirty="0" err="1">
                <a:solidFill>
                  <a:schemeClr val="bg1"/>
                </a:solidFill>
              </a:rPr>
              <a:t>InterDigital</a:t>
            </a:r>
            <a:r>
              <a:rPr lang="en-US" sz="2200" dirty="0">
                <a:solidFill>
                  <a:schemeClr val="bg1"/>
                </a:solidFill>
              </a:rPr>
              <a:t>, Motorola Solutions, </a:t>
            </a:r>
            <a:r>
              <a:rPr lang="fr-FR" sz="2200" dirty="0" err="1">
                <a:solidFill>
                  <a:schemeClr val="bg1"/>
                </a:solidFill>
              </a:rPr>
              <a:t>ASUSTek</a:t>
            </a:r>
            <a:r>
              <a:rPr lang="fr-FR" sz="2200" dirty="0">
                <a:solidFill>
                  <a:schemeClr val="bg1"/>
                </a:solidFill>
              </a:rPr>
              <a:t>, Sharp, Philips, </a:t>
            </a:r>
            <a:r>
              <a:rPr lang="en-US" sz="2200" dirty="0">
                <a:solidFill>
                  <a:schemeClr val="bg1"/>
                </a:solidFill>
              </a:rPr>
              <a:t>Fraunhofer IIS, Fraunhofer HHI, UK Home Office, SOFTIL, SYNC TECHNO, ERILLISVERKOT, </a:t>
            </a:r>
            <a:r>
              <a:rPr lang="de-DE" sz="2200" dirty="0">
                <a:solidFill>
                  <a:schemeClr val="bg1"/>
                </a:solidFill>
              </a:rPr>
              <a:t>BDBOS</a:t>
            </a:r>
            <a:r>
              <a:rPr lang="en-US" sz="2200" dirty="0">
                <a:solidFill>
                  <a:schemeClr val="bg1"/>
                </a:solidFill>
              </a:rPr>
              <a:t>, Norwegian Communication Authority, Netherlands Police , Ministere de </a:t>
            </a:r>
            <a:r>
              <a:rPr lang="en-US" sz="2200" dirty="0" err="1">
                <a:solidFill>
                  <a:schemeClr val="bg1"/>
                </a:solidFill>
              </a:rPr>
              <a:t>l'Interieur</a:t>
            </a:r>
            <a:r>
              <a:rPr lang="en-US" sz="2200" dirty="0">
                <a:solidFill>
                  <a:schemeClr val="bg1"/>
                </a:solidFill>
              </a:rPr>
              <a:t> France, European Utilities Telecom Council (EUTC), National Institute of Standards and Technology (NIST), National Security Agency (NSA), National Telecommunications and Information Administration (NTIA), </a:t>
            </a:r>
            <a:r>
              <a:rPr lang="fr-FR" sz="2200" dirty="0">
                <a:solidFill>
                  <a:schemeClr val="bg1"/>
                </a:solidFill>
              </a:rPr>
              <a:t>EDF (Électricité de France), Kyoto </a:t>
            </a:r>
            <a:r>
              <a:rPr lang="fr-FR" sz="2200" dirty="0" err="1">
                <a:solidFill>
                  <a:schemeClr val="bg1"/>
                </a:solidFill>
              </a:rPr>
              <a:t>University</a:t>
            </a:r>
            <a:endParaRPr lang="fr-FR" sz="2200" dirty="0">
              <a:solidFill>
                <a:schemeClr val="bg1"/>
              </a:solidFill>
            </a:endParaRPr>
          </a:p>
          <a:p>
            <a:endParaRPr lang="en-US" sz="2200" dirty="0">
              <a:solidFill>
                <a:schemeClr val="bg1"/>
              </a:solidFill>
            </a:endParaRPr>
          </a:p>
        </p:txBody>
      </p:sp>
    </p:spTree>
    <p:extLst>
      <p:ext uri="{BB962C8B-B14F-4D97-AF65-F5344CB8AC3E}">
        <p14:creationId xmlns:p14="http://schemas.microsoft.com/office/powerpoint/2010/main" val="409300179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Slide Number Placeholder 1">
            <a:extLst>
              <a:ext uri="{FF2B5EF4-FFF2-40B4-BE49-F238E27FC236}">
                <a16:creationId xmlns:a16="http://schemas.microsoft.com/office/drawing/2014/main" id="{FAEF4850-C7AB-AFD2-0B05-2E3A8062D285}"/>
              </a:ext>
            </a:extLst>
          </p:cNvPr>
          <p:cNvSpPr>
            <a:spLocks noGrp="1"/>
          </p:cNvSpPr>
          <p:nvPr>
            <p:ph type="sldNum" sz="quarter" idx="11"/>
          </p:nvPr>
        </p:nvSpPr>
        <p:spPr>
          <a:xfrm>
            <a:off x="488899" y="6491571"/>
            <a:ext cx="294066" cy="224790"/>
          </a:xfrm>
        </p:spPr>
        <p:txBody>
          <a:bodyPr anchor="t">
            <a:normAutofit/>
          </a:bodyPr>
          <a:lstStyle/>
          <a:p>
            <a:pPr marL="0" marR="0" lvl="0" indent="0" algn="l" defTabSz="457200" rtl="0" eaLnBrk="1" fontAlgn="auto" latinLnBrk="0" hangingPunct="1">
              <a:lnSpc>
                <a:spcPts val="1000"/>
              </a:lnSpc>
              <a:spcBef>
                <a:spcPts val="0"/>
              </a:spcBef>
              <a:spcAft>
                <a:spcPts val="600"/>
              </a:spcAft>
              <a:buClrTx/>
              <a:buSzTx/>
              <a:buFontTx/>
              <a:buNone/>
              <a:tabLst/>
              <a:defRPr/>
            </a:pPr>
            <a:fld id="{12CB907E-C602-C34B-93F7-CA9E40714286}" type="slidenum">
              <a:rPr kumimoji="0" lang="en-US" sz="800" b="0" i="0" u="none" strike="noStrike" kern="1200" cap="none" spc="0" normalizeH="0" baseline="0" noProof="0" smtClean="0">
                <a:ln>
                  <a:noFill/>
                </a:ln>
                <a:solidFill>
                  <a:srgbClr val="000000"/>
                </a:solidFill>
                <a:effectLst/>
                <a:uLnTx/>
                <a:uFillTx/>
                <a:latin typeface="Arial" panose="020B0604020202020204"/>
                <a:ea typeface="+mn-ea"/>
                <a:cs typeface="+mn-cs"/>
              </a:rPr>
              <a:pPr marL="0" marR="0" lvl="0" indent="0" algn="l" defTabSz="457200" rtl="0" eaLnBrk="1" fontAlgn="auto" latinLnBrk="0" hangingPunct="1">
                <a:lnSpc>
                  <a:spcPts val="1000"/>
                </a:lnSpc>
                <a:spcBef>
                  <a:spcPts val="0"/>
                </a:spcBef>
                <a:spcAft>
                  <a:spcPts val="600"/>
                </a:spcAft>
                <a:buClrTx/>
                <a:buSzTx/>
                <a:buFontTx/>
                <a:buNone/>
                <a:tabLst/>
                <a:defRPr/>
              </a:pPr>
              <a:t>2</a:t>
            </a:fld>
            <a:r>
              <a:rPr kumimoji="0" lang="en-US" sz="800" b="0" i="0" u="none" strike="noStrike" kern="1200" cap="none" spc="0" normalizeH="0" baseline="0" noProof="0">
                <a:ln>
                  <a:noFill/>
                </a:ln>
                <a:solidFill>
                  <a:srgbClr val="000000"/>
                </a:solidFill>
                <a:effectLst/>
                <a:uLnTx/>
                <a:uFillTx/>
                <a:latin typeface="Arial" panose="020B0604020202020204"/>
                <a:ea typeface="+mn-ea"/>
                <a:cs typeface="+mn-cs"/>
              </a:rPr>
              <a:t> </a:t>
            </a:r>
          </a:p>
        </p:txBody>
      </p:sp>
      <p:sp>
        <p:nvSpPr>
          <p:cNvPr id="2" name="Title 1">
            <a:extLst>
              <a:ext uri="{FF2B5EF4-FFF2-40B4-BE49-F238E27FC236}">
                <a16:creationId xmlns:a16="http://schemas.microsoft.com/office/drawing/2014/main" id="{54D62352-2B17-9F21-DECD-98B404CCBA94}"/>
              </a:ext>
            </a:extLst>
          </p:cNvPr>
          <p:cNvSpPr>
            <a:spLocks noGrp="1"/>
          </p:cNvSpPr>
          <p:nvPr>
            <p:ph type="title"/>
          </p:nvPr>
        </p:nvSpPr>
        <p:spPr>
          <a:xfrm>
            <a:off x="488899" y="195947"/>
            <a:ext cx="11697886" cy="652514"/>
          </a:xfrm>
          <a:noFill/>
          <a:ln>
            <a:noFill/>
          </a:ln>
        </p:spPr>
        <p:txBody>
          <a:bodyPr spcFirstLastPara="1" vert="horz" wrap="square" lIns="91401" tIns="45688" rIns="91401" bIns="45688" rtlCol="0" anchor="ctr" anchorCtr="0">
            <a:noAutofit/>
          </a:bodyPr>
          <a:lstStyle/>
          <a:p>
            <a:pPr>
              <a:lnSpc>
                <a:spcPct val="90000"/>
              </a:lnSpc>
              <a:spcBef>
                <a:spcPts val="0"/>
              </a:spcBef>
              <a:spcAft>
                <a:spcPts val="0"/>
              </a:spcAft>
              <a:buSzPts val="1400"/>
            </a:pPr>
            <a:r>
              <a:rPr lang="en-US" sz="2200"/>
              <a:t>Background: multi-hop SL Relay Enhancement for Public Safety</a:t>
            </a:r>
          </a:p>
        </p:txBody>
      </p:sp>
      <p:sp>
        <p:nvSpPr>
          <p:cNvPr id="4" name="Rectangle: Rounded Corners 3">
            <a:extLst>
              <a:ext uri="{FF2B5EF4-FFF2-40B4-BE49-F238E27FC236}">
                <a16:creationId xmlns:a16="http://schemas.microsoft.com/office/drawing/2014/main" id="{44CBA6AE-24A2-5D2F-9113-26C4C7ACD4B3}"/>
              </a:ext>
            </a:extLst>
          </p:cNvPr>
          <p:cNvSpPr/>
          <p:nvPr/>
        </p:nvSpPr>
        <p:spPr>
          <a:xfrm>
            <a:off x="490939" y="1079955"/>
            <a:ext cx="11209064" cy="872499"/>
          </a:xfrm>
          <a:prstGeom prst="roundRect">
            <a:avLst>
              <a:gd name="adj" fmla="val 10000"/>
            </a:avLst>
          </a:prstGeom>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hueOff val="0"/>
                  <a:satOff val="0"/>
                  <a:lumOff val="0"/>
                  <a:alphaOff val="0"/>
                </a:srgbClr>
              </a:solidFill>
              <a:effectLst/>
              <a:uLnTx/>
              <a:uFillTx/>
              <a:latin typeface="Arial" panose="020B0604020202020204"/>
              <a:ea typeface="+mn-ea"/>
              <a:cs typeface="+mn-cs"/>
            </a:endParaRPr>
          </a:p>
        </p:txBody>
      </p:sp>
      <p:sp>
        <p:nvSpPr>
          <p:cNvPr id="6" name="Freeform: Shape 5">
            <a:extLst>
              <a:ext uri="{FF2B5EF4-FFF2-40B4-BE49-F238E27FC236}">
                <a16:creationId xmlns:a16="http://schemas.microsoft.com/office/drawing/2014/main" id="{BAA05BE9-BACC-E377-EEA0-0F81AC820931}"/>
              </a:ext>
            </a:extLst>
          </p:cNvPr>
          <p:cNvSpPr/>
          <p:nvPr/>
        </p:nvSpPr>
        <p:spPr>
          <a:xfrm>
            <a:off x="1135250" y="1079955"/>
            <a:ext cx="10125288" cy="1008827"/>
          </a:xfrm>
          <a:custGeom>
            <a:avLst/>
            <a:gdLst>
              <a:gd name="connsiteX0" fmla="*/ 0 w 10125288"/>
              <a:gd name="connsiteY0" fmla="*/ 0 h 1008827"/>
              <a:gd name="connsiteX1" fmla="*/ 10125288 w 10125288"/>
              <a:gd name="connsiteY1" fmla="*/ 0 h 1008827"/>
              <a:gd name="connsiteX2" fmla="*/ 10125288 w 10125288"/>
              <a:gd name="connsiteY2" fmla="*/ 1008827 h 1008827"/>
              <a:gd name="connsiteX3" fmla="*/ 0 w 10125288"/>
              <a:gd name="connsiteY3" fmla="*/ 1008827 h 1008827"/>
              <a:gd name="connsiteX4" fmla="*/ 0 w 10125288"/>
              <a:gd name="connsiteY4" fmla="*/ 0 h 10088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25288" h="1008827">
                <a:moveTo>
                  <a:pt x="0" y="0"/>
                </a:moveTo>
                <a:lnTo>
                  <a:pt x="10125288" y="0"/>
                </a:lnTo>
                <a:lnTo>
                  <a:pt x="10125288" y="1008827"/>
                </a:lnTo>
                <a:lnTo>
                  <a:pt x="0" y="1008827"/>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06768" tIns="106768" rIns="106768" bIns="106768" numCol="1" spcCol="1270" anchor="ctr" anchorCtr="0">
            <a:noAutofit/>
          </a:bodyPr>
          <a:lstStyle/>
          <a:p>
            <a:pPr marL="0" marR="0" lvl="0" indent="0" algn="l" defTabSz="711200" rtl="0" eaLnBrk="1" fontAlgn="auto" latinLnBrk="0" hangingPunct="1">
              <a:lnSpc>
                <a:spcPct val="100000"/>
              </a:lnSpc>
              <a:spcBef>
                <a:spcPct val="0"/>
              </a:spcBef>
              <a:spcAft>
                <a:spcPct val="35000"/>
              </a:spcAft>
              <a:buClrTx/>
              <a:buSzTx/>
              <a:buFontTx/>
              <a:buNone/>
              <a:tabLst/>
              <a:defRPr/>
            </a:pPr>
            <a:r>
              <a:rPr kumimoji="0" lang="en-US" sz="1600" b="0" i="0" u="none" strike="noStrike" kern="1200" cap="none" spc="0" normalizeH="0" baseline="0" noProof="0" dirty="0">
                <a:ln>
                  <a:noFill/>
                </a:ln>
                <a:solidFill>
                  <a:srgbClr val="000000">
                    <a:hueOff val="0"/>
                    <a:satOff val="0"/>
                    <a:lumOff val="0"/>
                    <a:alphaOff val="0"/>
                  </a:srgbClr>
                </a:solidFill>
                <a:effectLst/>
                <a:uLnTx/>
                <a:uFillTx/>
                <a:latin typeface="Arial" panose="020B0604020202020204"/>
                <a:ea typeface="+mn-ea"/>
                <a:cs typeface="+mn-cs"/>
              </a:rPr>
              <a:t>We consider public safety use cases and their requirements to facilitate mission critical Prose/D2D communications among public safety personnel in all coverage scenarios including off-network in Release-19 (R19)</a:t>
            </a:r>
          </a:p>
        </p:txBody>
      </p:sp>
      <p:sp>
        <p:nvSpPr>
          <p:cNvPr id="7" name="Rectangle: Rounded Corners 6">
            <a:extLst>
              <a:ext uri="{FF2B5EF4-FFF2-40B4-BE49-F238E27FC236}">
                <a16:creationId xmlns:a16="http://schemas.microsoft.com/office/drawing/2014/main" id="{1E7757B4-AAF3-AC21-3DA9-EA1BAA089C1B}"/>
              </a:ext>
            </a:extLst>
          </p:cNvPr>
          <p:cNvSpPr/>
          <p:nvPr/>
        </p:nvSpPr>
        <p:spPr>
          <a:xfrm>
            <a:off x="490939" y="2117045"/>
            <a:ext cx="11209064" cy="872499"/>
          </a:xfrm>
          <a:prstGeom prst="roundRect">
            <a:avLst>
              <a:gd name="adj" fmla="val 10000"/>
            </a:avLst>
          </a:prstGeom>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hueOff val="0"/>
                  <a:satOff val="0"/>
                  <a:lumOff val="0"/>
                  <a:alphaOff val="0"/>
                </a:srgbClr>
              </a:solidFill>
              <a:effectLst/>
              <a:uLnTx/>
              <a:uFillTx/>
              <a:latin typeface="Arial" panose="020B0604020202020204"/>
              <a:ea typeface="+mn-ea"/>
              <a:cs typeface="+mn-cs"/>
            </a:endParaRPr>
          </a:p>
        </p:txBody>
      </p:sp>
      <p:sp>
        <p:nvSpPr>
          <p:cNvPr id="9" name="Freeform: Shape 8">
            <a:extLst>
              <a:ext uri="{FF2B5EF4-FFF2-40B4-BE49-F238E27FC236}">
                <a16:creationId xmlns:a16="http://schemas.microsoft.com/office/drawing/2014/main" id="{DA9B6C71-53AA-D22C-F133-EBFA4CAB9FDA}"/>
              </a:ext>
            </a:extLst>
          </p:cNvPr>
          <p:cNvSpPr/>
          <p:nvPr/>
        </p:nvSpPr>
        <p:spPr>
          <a:xfrm>
            <a:off x="1163232" y="2135984"/>
            <a:ext cx="10209271" cy="849923"/>
          </a:xfrm>
          <a:custGeom>
            <a:avLst/>
            <a:gdLst>
              <a:gd name="connsiteX0" fmla="*/ 0 w 5044078"/>
              <a:gd name="connsiteY0" fmla="*/ 0 h 1008827"/>
              <a:gd name="connsiteX1" fmla="*/ 5044078 w 5044078"/>
              <a:gd name="connsiteY1" fmla="*/ 0 h 1008827"/>
              <a:gd name="connsiteX2" fmla="*/ 5044078 w 5044078"/>
              <a:gd name="connsiteY2" fmla="*/ 1008827 h 1008827"/>
              <a:gd name="connsiteX3" fmla="*/ 0 w 5044078"/>
              <a:gd name="connsiteY3" fmla="*/ 1008827 h 1008827"/>
              <a:gd name="connsiteX4" fmla="*/ 0 w 5044078"/>
              <a:gd name="connsiteY4" fmla="*/ 0 h 10088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44078" h="1008827">
                <a:moveTo>
                  <a:pt x="0" y="0"/>
                </a:moveTo>
                <a:lnTo>
                  <a:pt x="5044078" y="0"/>
                </a:lnTo>
                <a:lnTo>
                  <a:pt x="5044078" y="1008827"/>
                </a:lnTo>
                <a:lnTo>
                  <a:pt x="0" y="1008827"/>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06768" tIns="106768" rIns="106768" bIns="106768" numCol="1" spcCol="1270" anchor="ctr" anchorCtr="0">
            <a:noAutofit/>
          </a:bodyPr>
          <a:lstStyle/>
          <a:p>
            <a:pPr marL="0" marR="0" lvl="0" indent="0" algn="l" defTabSz="711200" rtl="0" eaLnBrk="1" fontAlgn="auto" latinLnBrk="0" hangingPunct="1">
              <a:lnSpc>
                <a:spcPct val="100000"/>
              </a:lnSpc>
              <a:spcBef>
                <a:spcPct val="0"/>
              </a:spcBef>
              <a:spcAft>
                <a:spcPct val="35000"/>
              </a:spcAft>
              <a:buClrTx/>
              <a:buSzTx/>
              <a:buFontTx/>
              <a:buNone/>
              <a:tabLst/>
              <a:defRPr/>
            </a:pPr>
            <a:r>
              <a:rPr kumimoji="0" lang="en-US" sz="1600" b="0" i="0" u="none" strike="noStrike" kern="1200" cap="none" spc="0" normalizeH="0" baseline="0" noProof="0" dirty="0">
                <a:ln>
                  <a:noFill/>
                </a:ln>
                <a:solidFill>
                  <a:srgbClr val="000000">
                    <a:hueOff val="0"/>
                    <a:satOff val="0"/>
                    <a:lumOff val="0"/>
                    <a:alphaOff val="0"/>
                  </a:srgbClr>
                </a:solidFill>
                <a:effectLst/>
                <a:uLnTx/>
                <a:uFillTx/>
                <a:latin typeface="Arial" panose="020B0604020202020204"/>
                <a:ea typeface="+mn-ea"/>
                <a:cs typeface="+mn-cs"/>
              </a:rPr>
              <a:t>Release-18 (R18) NR SL U2U and U2N single-hop relaying solutions are expected to be stable by the end of R18. However, R18 NR SL Relay is not sufficient to provide much-needed coverage extension for out-of-coverage public safety personnel for mission critical public safety use cases due to terrain limited coverage. </a:t>
            </a:r>
          </a:p>
        </p:txBody>
      </p:sp>
      <p:sp>
        <p:nvSpPr>
          <p:cNvPr id="11" name="Rectangle: Rounded Corners 10">
            <a:extLst>
              <a:ext uri="{FF2B5EF4-FFF2-40B4-BE49-F238E27FC236}">
                <a16:creationId xmlns:a16="http://schemas.microsoft.com/office/drawing/2014/main" id="{DB6698BD-95A9-999E-B95D-9C0618E0E1CF}"/>
              </a:ext>
            </a:extLst>
          </p:cNvPr>
          <p:cNvSpPr/>
          <p:nvPr/>
        </p:nvSpPr>
        <p:spPr>
          <a:xfrm>
            <a:off x="490939" y="3157772"/>
            <a:ext cx="11209064" cy="1591081"/>
          </a:xfrm>
          <a:prstGeom prst="roundRect">
            <a:avLst>
              <a:gd name="adj" fmla="val 10000"/>
            </a:avLst>
          </a:prstGeom>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hueOff val="0"/>
                  <a:satOff val="0"/>
                  <a:lumOff val="0"/>
                  <a:alphaOff val="0"/>
                </a:srgbClr>
              </a:solidFill>
              <a:effectLst/>
              <a:uLnTx/>
              <a:uFillTx/>
              <a:latin typeface="Arial" panose="020B0604020202020204"/>
              <a:ea typeface="+mn-ea"/>
              <a:cs typeface="+mn-cs"/>
            </a:endParaRPr>
          </a:p>
        </p:txBody>
      </p:sp>
      <p:sp>
        <p:nvSpPr>
          <p:cNvPr id="13" name="Freeform: Shape 12">
            <a:extLst>
              <a:ext uri="{FF2B5EF4-FFF2-40B4-BE49-F238E27FC236}">
                <a16:creationId xmlns:a16="http://schemas.microsoft.com/office/drawing/2014/main" id="{7FCE92D5-59F2-65E3-1F83-EEDCB774CEA3}"/>
              </a:ext>
            </a:extLst>
          </p:cNvPr>
          <p:cNvSpPr/>
          <p:nvPr/>
        </p:nvSpPr>
        <p:spPr>
          <a:xfrm>
            <a:off x="1181903" y="3462059"/>
            <a:ext cx="10125288" cy="1008827"/>
          </a:xfrm>
          <a:custGeom>
            <a:avLst/>
            <a:gdLst>
              <a:gd name="connsiteX0" fmla="*/ 0 w 10125288"/>
              <a:gd name="connsiteY0" fmla="*/ 0 h 1008827"/>
              <a:gd name="connsiteX1" fmla="*/ 10125288 w 10125288"/>
              <a:gd name="connsiteY1" fmla="*/ 0 h 1008827"/>
              <a:gd name="connsiteX2" fmla="*/ 10125288 w 10125288"/>
              <a:gd name="connsiteY2" fmla="*/ 1008827 h 1008827"/>
              <a:gd name="connsiteX3" fmla="*/ 0 w 10125288"/>
              <a:gd name="connsiteY3" fmla="*/ 1008827 h 1008827"/>
              <a:gd name="connsiteX4" fmla="*/ 0 w 10125288"/>
              <a:gd name="connsiteY4" fmla="*/ 0 h 10088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25288" h="1008827">
                <a:moveTo>
                  <a:pt x="0" y="0"/>
                </a:moveTo>
                <a:lnTo>
                  <a:pt x="10125288" y="0"/>
                </a:lnTo>
                <a:lnTo>
                  <a:pt x="10125288" y="1008827"/>
                </a:lnTo>
                <a:lnTo>
                  <a:pt x="0" y="1008827"/>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06768" tIns="106768" rIns="106768" bIns="106768" numCol="1" spcCol="1270" anchor="ctr" anchorCtr="0">
            <a:noAutofit/>
          </a:bodyPr>
          <a:lstStyle/>
          <a:p>
            <a:pPr marL="0" marR="0" lvl="0" indent="0" algn="l" defTabSz="711200" rtl="0" eaLnBrk="1" fontAlgn="auto" latinLnBrk="0" hangingPunct="1">
              <a:lnSpc>
                <a:spcPct val="100000"/>
              </a:lnSpc>
              <a:spcBef>
                <a:spcPct val="0"/>
              </a:spcBef>
              <a:spcAft>
                <a:spcPct val="35000"/>
              </a:spcAft>
              <a:buClrTx/>
              <a:buSzTx/>
              <a:buFontTx/>
              <a:buNone/>
              <a:tabLst/>
              <a:defRPr/>
            </a:pPr>
            <a:r>
              <a:rPr lang="en-US" sz="1600" dirty="0">
                <a:solidFill>
                  <a:srgbClr val="000000"/>
                </a:solidFill>
                <a:latin typeface="Arial" panose="020B0604020202020204"/>
              </a:rPr>
              <a:t>Public safety community has been requesting the support for multi-hop relaying since Release-17. As captured in 'RP-213496 Moderator's summary of discussion [94e-16-R18-SLRelayEnh]', RAN Chair's suggestion was "</a:t>
            </a:r>
            <a:r>
              <a:rPr lang="en-US" sz="1600" i="1" dirty="0">
                <a:solidFill>
                  <a:srgbClr val="000000"/>
                </a:solidFill>
                <a:latin typeface="Arial" panose="020B0604020202020204"/>
              </a:rPr>
              <a:t>focus on single hop (REL-18 should be forward compatible to include multiple hops); multi-hop is then rather for future REL</a:t>
            </a:r>
            <a:r>
              <a:rPr lang="en-US" sz="1600" dirty="0">
                <a:solidFill>
                  <a:srgbClr val="000000"/>
                </a:solidFill>
                <a:latin typeface="Arial" panose="020B0604020202020204"/>
              </a:rPr>
              <a:t>". </a:t>
            </a:r>
          </a:p>
          <a:p>
            <a:pPr marL="0" marR="0" lvl="0" indent="0" algn="l" defTabSz="711200" rtl="0" eaLnBrk="1" fontAlgn="auto" latinLnBrk="0" hangingPunct="1">
              <a:lnSpc>
                <a:spcPct val="100000"/>
              </a:lnSpc>
              <a:spcBef>
                <a:spcPct val="0"/>
              </a:spcBef>
              <a:spcAft>
                <a:spcPct val="35000"/>
              </a:spcAft>
              <a:buClrTx/>
              <a:buSzTx/>
              <a:buFontTx/>
              <a:buNone/>
              <a:tabLst/>
              <a:defRPr/>
            </a:pPr>
            <a:r>
              <a:rPr lang="en-US" sz="1600" dirty="0">
                <a:solidFill>
                  <a:srgbClr val="000000"/>
                </a:solidFill>
                <a:latin typeface="Arial" panose="020B0604020202020204"/>
              </a:rPr>
              <a:t>SA2 removed support for U2U and U2N multi-hop in release 18 (see SP-191317).  It was generally understood the work would be re-addressed as a part of R19.</a:t>
            </a:r>
          </a:p>
        </p:txBody>
      </p:sp>
      <p:sp>
        <p:nvSpPr>
          <p:cNvPr id="16" name="Rectangle: Rounded Corners 15">
            <a:extLst>
              <a:ext uri="{FF2B5EF4-FFF2-40B4-BE49-F238E27FC236}">
                <a16:creationId xmlns:a16="http://schemas.microsoft.com/office/drawing/2014/main" id="{BC1E3DF0-45A9-853B-7C25-FD548067A1AD}"/>
              </a:ext>
            </a:extLst>
          </p:cNvPr>
          <p:cNvSpPr/>
          <p:nvPr/>
        </p:nvSpPr>
        <p:spPr>
          <a:xfrm>
            <a:off x="490939" y="4922593"/>
            <a:ext cx="11209064" cy="1227003"/>
          </a:xfrm>
          <a:prstGeom prst="roundRect">
            <a:avLst>
              <a:gd name="adj" fmla="val 10000"/>
            </a:avLst>
          </a:prstGeom>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hueOff val="0"/>
                  <a:satOff val="0"/>
                  <a:lumOff val="0"/>
                  <a:alphaOff val="0"/>
                </a:srgbClr>
              </a:solidFill>
              <a:effectLst/>
              <a:uLnTx/>
              <a:uFillTx/>
              <a:latin typeface="Arial" panose="020B0604020202020204"/>
              <a:ea typeface="+mn-ea"/>
              <a:cs typeface="+mn-cs"/>
            </a:endParaRPr>
          </a:p>
        </p:txBody>
      </p:sp>
      <p:sp>
        <p:nvSpPr>
          <p:cNvPr id="18" name="Freeform: Shape 17">
            <a:extLst>
              <a:ext uri="{FF2B5EF4-FFF2-40B4-BE49-F238E27FC236}">
                <a16:creationId xmlns:a16="http://schemas.microsoft.com/office/drawing/2014/main" id="{9BE2AF76-AB6B-753B-6E8F-CEF95C5BB3D7}"/>
              </a:ext>
            </a:extLst>
          </p:cNvPr>
          <p:cNvSpPr/>
          <p:nvPr/>
        </p:nvSpPr>
        <p:spPr>
          <a:xfrm>
            <a:off x="1247216" y="5038664"/>
            <a:ext cx="10125288" cy="1008827"/>
          </a:xfrm>
          <a:custGeom>
            <a:avLst/>
            <a:gdLst>
              <a:gd name="connsiteX0" fmla="*/ 0 w 10125288"/>
              <a:gd name="connsiteY0" fmla="*/ 0 h 1008827"/>
              <a:gd name="connsiteX1" fmla="*/ 10125288 w 10125288"/>
              <a:gd name="connsiteY1" fmla="*/ 0 h 1008827"/>
              <a:gd name="connsiteX2" fmla="*/ 10125288 w 10125288"/>
              <a:gd name="connsiteY2" fmla="*/ 1008827 h 1008827"/>
              <a:gd name="connsiteX3" fmla="*/ 0 w 10125288"/>
              <a:gd name="connsiteY3" fmla="*/ 1008827 h 1008827"/>
              <a:gd name="connsiteX4" fmla="*/ 0 w 10125288"/>
              <a:gd name="connsiteY4" fmla="*/ 0 h 10088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25288" h="1008827">
                <a:moveTo>
                  <a:pt x="0" y="0"/>
                </a:moveTo>
                <a:lnTo>
                  <a:pt x="10125288" y="0"/>
                </a:lnTo>
                <a:lnTo>
                  <a:pt x="10125288" y="1008827"/>
                </a:lnTo>
                <a:lnTo>
                  <a:pt x="0" y="1008827"/>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06768" tIns="106768" rIns="106768" bIns="106768" numCol="1" spcCol="1270" anchor="ctr" anchorCtr="0">
            <a:noAutofit/>
          </a:bodyPr>
          <a:lstStyle/>
          <a:p>
            <a:pPr lvl="0" defTabSz="711200">
              <a:spcBef>
                <a:spcPct val="0"/>
              </a:spcBef>
              <a:spcAft>
                <a:spcPct val="35000"/>
              </a:spcAft>
              <a:defRPr/>
            </a:pPr>
            <a:r>
              <a:rPr kumimoji="0" lang="en-US" sz="1600" b="0" i="0" u="none" strike="noStrike" kern="1200" cap="none" spc="0" normalizeH="0" baseline="0" noProof="0" dirty="0">
                <a:ln>
                  <a:noFill/>
                </a:ln>
                <a:solidFill>
                  <a:srgbClr val="000000"/>
                </a:solidFill>
                <a:effectLst/>
                <a:uLnTx/>
                <a:uFillTx/>
                <a:latin typeface="Arial" panose="020B0604020202020204"/>
                <a:ea typeface="+mn-ea"/>
                <a:cs typeface="+mn-cs"/>
              </a:rPr>
              <a:t>In </a:t>
            </a:r>
            <a:r>
              <a:rPr lang="en-US" sz="1600" dirty="0">
                <a:solidFill>
                  <a:srgbClr val="000000"/>
                </a:solidFill>
                <a:latin typeface="Arial" panose="020B0604020202020204"/>
              </a:rPr>
              <a:t>public safety</a:t>
            </a:r>
            <a:r>
              <a:rPr kumimoji="0" lang="en-US" sz="1600" b="0" i="0" u="none" strike="noStrike" kern="1200" cap="none" spc="0" normalizeH="0" baseline="0" noProof="0" dirty="0">
                <a:ln>
                  <a:noFill/>
                </a:ln>
                <a:solidFill>
                  <a:srgbClr val="000000"/>
                </a:solidFill>
                <a:effectLst/>
                <a:uLnTx/>
                <a:uFillTx/>
                <a:latin typeface="Arial" panose="020B0604020202020204"/>
                <a:ea typeface="+mn-ea"/>
                <a:cs typeface="+mn-cs"/>
              </a:rPr>
              <a:t> community’s opinion, R19 is the right time  to incorporate multi-hop SL Relay enhancement to ensure communication to public safety personnel who are otherwise not reachable by R18 single-hop SL U2U/U2N </a:t>
            </a:r>
            <a:r>
              <a:rPr lang="en-US" sz="1600" dirty="0">
                <a:solidFill>
                  <a:srgbClr val="000000"/>
                </a:solidFill>
                <a:latin typeface="Arial" panose="020B0604020202020204"/>
              </a:rPr>
              <a:t>Relaying. Any delay will deprive public safety personnel an important tool. Public safety has a concern that if this feature is not included in R19, it may be difficult to include in near future releases </a:t>
            </a:r>
            <a:r>
              <a:rPr lang="en-US" sz="1600" dirty="0">
                <a:solidFill>
                  <a:srgbClr val="000000"/>
                </a:solidFill>
              </a:rPr>
              <a:t>due to focus on new areas for 6G </a:t>
            </a:r>
            <a:endParaRPr lang="en-US" sz="1600" dirty="0">
              <a:solidFill>
                <a:srgbClr val="000000"/>
              </a:solidFill>
              <a:latin typeface="Arial" panose="020B0604020202020204"/>
            </a:endParaRPr>
          </a:p>
        </p:txBody>
      </p:sp>
    </p:spTree>
    <p:extLst>
      <p:ext uri="{BB962C8B-B14F-4D97-AF65-F5344CB8AC3E}">
        <p14:creationId xmlns:p14="http://schemas.microsoft.com/office/powerpoint/2010/main" val="64169063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12"/>
        <p:cNvGrpSpPr/>
        <p:nvPr/>
      </p:nvGrpSpPr>
      <p:grpSpPr>
        <a:xfrm>
          <a:off x="0" y="0"/>
          <a:ext cx="0" cy="0"/>
          <a:chOff x="0" y="0"/>
          <a:chExt cx="0" cy="0"/>
        </a:xfrm>
      </p:grpSpPr>
      <p:sp>
        <p:nvSpPr>
          <p:cNvPr id="213" name="Google Shape;213;g20f1b05b83f_0_0"/>
          <p:cNvSpPr txBox="1">
            <a:spLocks noGrp="1"/>
          </p:cNvSpPr>
          <p:nvPr>
            <p:ph type="title"/>
          </p:nvPr>
        </p:nvSpPr>
        <p:spPr>
          <a:xfrm>
            <a:off x="837981" y="218197"/>
            <a:ext cx="10512862" cy="442957"/>
          </a:xfrm>
          <a:prstGeom prst="rect">
            <a:avLst/>
          </a:prstGeom>
          <a:noFill/>
          <a:ln>
            <a:noFill/>
          </a:ln>
        </p:spPr>
        <p:txBody>
          <a:bodyPr spcFirstLastPara="1" vert="horz" wrap="square" lIns="91401" tIns="45688" rIns="91401" bIns="45688" rtlCol="0" anchor="ctr" anchorCtr="0">
            <a:noAutofit/>
          </a:bodyPr>
          <a:lstStyle/>
          <a:p>
            <a:r>
              <a:rPr lang="en-GB"/>
              <a:t>U2U multi-hop NR </a:t>
            </a:r>
            <a:r>
              <a:rPr lang="en-US" sz="2400"/>
              <a:t>SL Relay Enhancement for Public Safety – No Coverage</a:t>
            </a:r>
            <a:endParaRPr/>
          </a:p>
        </p:txBody>
      </p:sp>
      <p:sp>
        <p:nvSpPr>
          <p:cNvPr id="214" name="Google Shape;214;g20f1b05b83f_0_0"/>
          <p:cNvSpPr txBox="1">
            <a:spLocks noGrp="1"/>
          </p:cNvSpPr>
          <p:nvPr>
            <p:ph type="body" idx="1"/>
          </p:nvPr>
        </p:nvSpPr>
        <p:spPr>
          <a:xfrm>
            <a:off x="118309" y="1025204"/>
            <a:ext cx="11678544" cy="3047949"/>
          </a:xfrm>
          <a:prstGeom prst="rect">
            <a:avLst/>
          </a:prstGeom>
          <a:noFill/>
          <a:ln>
            <a:noFill/>
          </a:ln>
        </p:spPr>
        <p:txBody>
          <a:bodyPr spcFirstLastPara="1" vert="horz" wrap="square" lIns="91401" tIns="45688" rIns="91401" bIns="45688" rtlCol="0" anchor="t" anchorCtr="0">
            <a:normAutofit lnSpcReduction="10000"/>
          </a:bodyPr>
          <a:lstStyle/>
          <a:p>
            <a:pPr algn="just">
              <a:lnSpc>
                <a:spcPct val="120000"/>
              </a:lnSpc>
              <a:buFont typeface="Wingdings" panose="05000000000000000000" pitchFamily="2" charset="2"/>
              <a:buChar char="Ø"/>
            </a:pPr>
            <a:r>
              <a:rPr lang="en-US" sz="1700" dirty="0"/>
              <a:t>This scenario presents a public safety use case requiring multi-hop U2U relaying to facilitate mission critical Prose/D2D communications among public safety personnel in an  off-network areas.</a:t>
            </a:r>
          </a:p>
          <a:p>
            <a:pPr algn="just">
              <a:lnSpc>
                <a:spcPct val="120000"/>
              </a:lnSpc>
              <a:buFont typeface="Wingdings" panose="05000000000000000000" pitchFamily="2" charset="2"/>
              <a:buChar char="Ø"/>
            </a:pPr>
            <a:r>
              <a:rPr lang="en-US" sz="1700" dirty="0"/>
              <a:t>In this scenario, there is a group of fire fighters that parachute into a remote mountainous wilderness to fight a forest fire. The fire fighters spread out across the fire line that spreads over several mountains. Due to the location, there is no network coverage but the need to communicate is high so they can keep each other informed of the conditions. The ability to support both private 1-to-1 calling, and group calling is mission critical to the fire fighter’s safety and enable them to do their job.  </a:t>
            </a:r>
            <a:endParaRPr lang="en-GB" sz="1700" dirty="0"/>
          </a:p>
          <a:p>
            <a:pPr algn="just">
              <a:lnSpc>
                <a:spcPct val="120000"/>
              </a:lnSpc>
              <a:buFont typeface="Wingdings" panose="05000000000000000000" pitchFamily="2" charset="2"/>
              <a:buChar char="Ø"/>
            </a:pPr>
            <a:r>
              <a:rPr lang="en-US" sz="1700" dirty="0"/>
              <a:t>Release-18 SL U2U single-hop relay is not sufficient to reach each other by 1-hop SL coverage range. Multi-hop SL U2U relaying is necessary to ensure communication among fire fighters.</a:t>
            </a:r>
          </a:p>
        </p:txBody>
      </p:sp>
      <p:grpSp>
        <p:nvGrpSpPr>
          <p:cNvPr id="15" name="Group 14">
            <a:extLst>
              <a:ext uri="{FF2B5EF4-FFF2-40B4-BE49-F238E27FC236}">
                <a16:creationId xmlns:a16="http://schemas.microsoft.com/office/drawing/2014/main" id="{76C45DAA-AE2C-4796-F7AA-CBFFEF8BB25F}"/>
              </a:ext>
            </a:extLst>
          </p:cNvPr>
          <p:cNvGrpSpPr/>
          <p:nvPr/>
        </p:nvGrpSpPr>
        <p:grpSpPr>
          <a:xfrm>
            <a:off x="2366217" y="3933496"/>
            <a:ext cx="5259986" cy="2797106"/>
            <a:chOff x="607614" y="3610753"/>
            <a:chExt cx="7552942" cy="3998689"/>
          </a:xfrm>
        </p:grpSpPr>
        <p:grpSp>
          <p:nvGrpSpPr>
            <p:cNvPr id="2" name="Group 1">
              <a:extLst>
                <a:ext uri="{FF2B5EF4-FFF2-40B4-BE49-F238E27FC236}">
                  <a16:creationId xmlns:a16="http://schemas.microsoft.com/office/drawing/2014/main" id="{E37800A7-8CC1-CF4D-79EA-692BA7E5CCCE}"/>
                </a:ext>
              </a:extLst>
            </p:cNvPr>
            <p:cNvGrpSpPr/>
            <p:nvPr/>
          </p:nvGrpSpPr>
          <p:grpSpPr>
            <a:xfrm>
              <a:off x="1265098" y="3610753"/>
              <a:ext cx="6895458" cy="3998689"/>
              <a:chOff x="6727678" y="2173324"/>
              <a:chExt cx="5038622" cy="2874532"/>
            </a:xfrm>
          </p:grpSpPr>
          <p:grpSp>
            <p:nvGrpSpPr>
              <p:cNvPr id="4" name="Group 3">
                <a:extLst>
                  <a:ext uri="{FF2B5EF4-FFF2-40B4-BE49-F238E27FC236}">
                    <a16:creationId xmlns:a16="http://schemas.microsoft.com/office/drawing/2014/main" id="{36010D17-C53B-3DC1-6B99-76ABDC91BB6E}"/>
                  </a:ext>
                </a:extLst>
              </p:cNvPr>
              <p:cNvGrpSpPr/>
              <p:nvPr/>
            </p:nvGrpSpPr>
            <p:grpSpPr>
              <a:xfrm>
                <a:off x="6727678" y="2173324"/>
                <a:ext cx="5038622" cy="2874532"/>
                <a:chOff x="4915622" y="990033"/>
                <a:chExt cx="7070224" cy="4562791"/>
              </a:xfrm>
            </p:grpSpPr>
            <p:pic>
              <p:nvPicPr>
                <p:cNvPr id="9" name="Graphic 8" descr="Mountains outline">
                  <a:extLst>
                    <a:ext uri="{FF2B5EF4-FFF2-40B4-BE49-F238E27FC236}">
                      <a16:creationId xmlns:a16="http://schemas.microsoft.com/office/drawing/2014/main" id="{B0ACAB0C-F0BF-7E66-4498-9D7CA58358B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915622" y="990033"/>
                  <a:ext cx="4562788" cy="4562791"/>
                </a:xfrm>
                <a:prstGeom prst="rect">
                  <a:avLst/>
                </a:prstGeom>
              </p:spPr>
            </p:pic>
            <p:pic>
              <p:nvPicPr>
                <p:cNvPr id="11" name="Graphic 10" descr="Mountains outline">
                  <a:extLst>
                    <a:ext uri="{FF2B5EF4-FFF2-40B4-BE49-F238E27FC236}">
                      <a16:creationId xmlns:a16="http://schemas.microsoft.com/office/drawing/2014/main" id="{F95C9C75-51CD-E7B8-D512-739E15841820}"/>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065743" y="2024925"/>
                  <a:ext cx="2920103" cy="2920104"/>
                </a:xfrm>
                <a:prstGeom prst="rect">
                  <a:avLst/>
                </a:prstGeom>
              </p:spPr>
            </p:pic>
            <p:pic>
              <p:nvPicPr>
                <p:cNvPr id="20" name="Graphic 19" descr="Man with solid fill">
                  <a:extLst>
                    <a:ext uri="{FF2B5EF4-FFF2-40B4-BE49-F238E27FC236}">
                      <a16:creationId xmlns:a16="http://schemas.microsoft.com/office/drawing/2014/main" id="{DD7D236B-A2DE-D509-8AA3-7F3A07D75F4D}"/>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6971428" y="2047453"/>
                  <a:ext cx="513213" cy="513213"/>
                </a:xfrm>
                <a:prstGeom prst="rect">
                  <a:avLst/>
                </a:prstGeom>
              </p:spPr>
            </p:pic>
            <p:pic>
              <p:nvPicPr>
                <p:cNvPr id="29" name="Graphic 28" descr="Man with solid fill">
                  <a:extLst>
                    <a:ext uri="{FF2B5EF4-FFF2-40B4-BE49-F238E27FC236}">
                      <a16:creationId xmlns:a16="http://schemas.microsoft.com/office/drawing/2014/main" id="{F9719D58-CC8E-A5CF-A345-2FADECA4FD88}"/>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9443645" y="2840785"/>
                  <a:ext cx="513213" cy="513214"/>
                </a:xfrm>
                <a:prstGeom prst="rect">
                  <a:avLst/>
                </a:prstGeom>
              </p:spPr>
            </p:pic>
            <p:pic>
              <p:nvPicPr>
                <p:cNvPr id="31" name="Graphic 30" descr="Man with solid fill">
                  <a:extLst>
                    <a:ext uri="{FF2B5EF4-FFF2-40B4-BE49-F238E27FC236}">
                      <a16:creationId xmlns:a16="http://schemas.microsoft.com/office/drawing/2014/main" id="{531764CF-D7CE-600B-462F-B6D8E583C02F}"/>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8074083" y="3894151"/>
                  <a:ext cx="513213" cy="513213"/>
                </a:xfrm>
                <a:prstGeom prst="rect">
                  <a:avLst/>
                </a:prstGeom>
              </p:spPr>
            </p:pic>
            <p:pic>
              <p:nvPicPr>
                <p:cNvPr id="32" name="Graphic 31" descr="Man with solid fill">
                  <a:extLst>
                    <a:ext uri="{FF2B5EF4-FFF2-40B4-BE49-F238E27FC236}">
                      <a16:creationId xmlns:a16="http://schemas.microsoft.com/office/drawing/2014/main" id="{A8F372EB-F742-F8DB-3640-AAE8E9DA33C4}"/>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6028051" y="1917469"/>
                  <a:ext cx="513213" cy="513213"/>
                </a:xfrm>
                <a:prstGeom prst="rect">
                  <a:avLst/>
                </a:prstGeom>
              </p:spPr>
            </p:pic>
            <p:grpSp>
              <p:nvGrpSpPr>
                <p:cNvPr id="35" name="Group 34">
                  <a:extLst>
                    <a:ext uri="{FF2B5EF4-FFF2-40B4-BE49-F238E27FC236}">
                      <a16:creationId xmlns:a16="http://schemas.microsoft.com/office/drawing/2014/main" id="{51244800-35E0-C09C-E351-B69A0949DDC6}"/>
                    </a:ext>
                  </a:extLst>
                </p:cNvPr>
                <p:cNvGrpSpPr/>
                <p:nvPr/>
              </p:nvGrpSpPr>
              <p:grpSpPr>
                <a:xfrm rot="2942139">
                  <a:off x="7064492" y="3150928"/>
                  <a:ext cx="1625942" cy="298384"/>
                  <a:chOff x="4189445" y="2341984"/>
                  <a:chExt cx="1065987" cy="334046"/>
                </a:xfrm>
              </p:grpSpPr>
              <p:cxnSp>
                <p:nvCxnSpPr>
                  <p:cNvPr id="50" name="Straight Connector 49">
                    <a:extLst>
                      <a:ext uri="{FF2B5EF4-FFF2-40B4-BE49-F238E27FC236}">
                        <a16:creationId xmlns:a16="http://schemas.microsoft.com/office/drawing/2014/main" id="{444B837B-95C6-CF5F-3D47-FA5CA80FE0F4}"/>
                      </a:ext>
                    </a:extLst>
                  </p:cNvPr>
                  <p:cNvCxnSpPr>
                    <a:cxnSpLocks/>
                  </p:cNvCxnSpPr>
                  <p:nvPr/>
                </p:nvCxnSpPr>
                <p:spPr>
                  <a:xfrm>
                    <a:off x="4189445" y="2341984"/>
                    <a:ext cx="609058" cy="90823"/>
                  </a:xfrm>
                  <a:prstGeom prst="line">
                    <a:avLst/>
                  </a:prstGeom>
                  <a:ln>
                    <a:solidFill>
                      <a:srgbClr val="0568AE"/>
                    </a:solidFill>
                  </a:ln>
                </p:spPr>
                <p:style>
                  <a:lnRef idx="1">
                    <a:schemeClr val="accent1"/>
                  </a:lnRef>
                  <a:fillRef idx="0">
                    <a:schemeClr val="accent1"/>
                  </a:fillRef>
                  <a:effectRef idx="0">
                    <a:schemeClr val="accent1"/>
                  </a:effectRef>
                  <a:fontRef idx="minor">
                    <a:schemeClr val="tx1"/>
                  </a:fontRef>
                </p:style>
              </p:cxnSp>
              <p:cxnSp>
                <p:nvCxnSpPr>
                  <p:cNvPr id="51" name="Straight Connector 50">
                    <a:extLst>
                      <a:ext uri="{FF2B5EF4-FFF2-40B4-BE49-F238E27FC236}">
                        <a16:creationId xmlns:a16="http://schemas.microsoft.com/office/drawing/2014/main" id="{95646AFB-AF45-38D4-DE2C-E416909054A2}"/>
                      </a:ext>
                    </a:extLst>
                  </p:cNvPr>
                  <p:cNvCxnSpPr>
                    <a:cxnSpLocks/>
                  </p:cNvCxnSpPr>
                  <p:nvPr/>
                </p:nvCxnSpPr>
                <p:spPr>
                  <a:xfrm>
                    <a:off x="4589489" y="2599033"/>
                    <a:ext cx="663445" cy="76997"/>
                  </a:xfrm>
                  <a:prstGeom prst="line">
                    <a:avLst/>
                  </a:prstGeom>
                  <a:ln>
                    <a:solidFill>
                      <a:srgbClr val="0568AE"/>
                    </a:solidFill>
                  </a:ln>
                </p:spPr>
                <p:style>
                  <a:lnRef idx="1">
                    <a:schemeClr val="accent1"/>
                  </a:lnRef>
                  <a:fillRef idx="0">
                    <a:schemeClr val="accent1"/>
                  </a:fillRef>
                  <a:effectRef idx="0">
                    <a:schemeClr val="accent1"/>
                  </a:effectRef>
                  <a:fontRef idx="minor">
                    <a:schemeClr val="tx1"/>
                  </a:fontRef>
                </p:style>
              </p:cxnSp>
              <p:cxnSp>
                <p:nvCxnSpPr>
                  <p:cNvPr id="52" name="Straight Connector 51">
                    <a:extLst>
                      <a:ext uri="{FF2B5EF4-FFF2-40B4-BE49-F238E27FC236}">
                        <a16:creationId xmlns:a16="http://schemas.microsoft.com/office/drawing/2014/main" id="{0F04C8D5-2A48-E042-D8A1-5E84FF7C138B}"/>
                      </a:ext>
                    </a:extLst>
                  </p:cNvPr>
                  <p:cNvCxnSpPr>
                    <a:cxnSpLocks/>
                  </p:cNvCxnSpPr>
                  <p:nvPr/>
                </p:nvCxnSpPr>
                <p:spPr>
                  <a:xfrm flipH="1">
                    <a:off x="4721902" y="2432807"/>
                    <a:ext cx="76602" cy="90425"/>
                  </a:xfrm>
                  <a:prstGeom prst="line">
                    <a:avLst/>
                  </a:prstGeom>
                  <a:ln>
                    <a:solidFill>
                      <a:srgbClr val="0568AE"/>
                    </a:solidFill>
                  </a:ln>
                </p:spPr>
                <p:style>
                  <a:lnRef idx="1">
                    <a:schemeClr val="accent1"/>
                  </a:lnRef>
                  <a:fillRef idx="0">
                    <a:schemeClr val="accent1"/>
                  </a:fillRef>
                  <a:effectRef idx="0">
                    <a:schemeClr val="accent1"/>
                  </a:effectRef>
                  <a:fontRef idx="minor">
                    <a:schemeClr val="tx1"/>
                  </a:fontRef>
                </p:style>
              </p:cxnSp>
              <p:cxnSp>
                <p:nvCxnSpPr>
                  <p:cNvPr id="53" name="Straight Connector 52">
                    <a:extLst>
                      <a:ext uri="{FF2B5EF4-FFF2-40B4-BE49-F238E27FC236}">
                        <a16:creationId xmlns:a16="http://schemas.microsoft.com/office/drawing/2014/main" id="{76A597EF-E568-0B83-97C3-69066E7AE3B9}"/>
                      </a:ext>
                    </a:extLst>
                  </p:cNvPr>
                  <p:cNvCxnSpPr>
                    <a:cxnSpLocks/>
                  </p:cNvCxnSpPr>
                  <p:nvPr/>
                </p:nvCxnSpPr>
                <p:spPr>
                  <a:xfrm>
                    <a:off x="4721902" y="2523232"/>
                    <a:ext cx="533530" cy="152798"/>
                  </a:xfrm>
                  <a:prstGeom prst="line">
                    <a:avLst/>
                  </a:prstGeom>
                  <a:ln>
                    <a:solidFill>
                      <a:srgbClr val="0568AE"/>
                    </a:solidFill>
                  </a:ln>
                </p:spPr>
                <p:style>
                  <a:lnRef idx="1">
                    <a:schemeClr val="accent1"/>
                  </a:lnRef>
                  <a:fillRef idx="0">
                    <a:schemeClr val="accent1"/>
                  </a:fillRef>
                  <a:effectRef idx="0">
                    <a:schemeClr val="accent1"/>
                  </a:effectRef>
                  <a:fontRef idx="minor">
                    <a:schemeClr val="tx1"/>
                  </a:fontRef>
                </p:style>
              </p:cxnSp>
              <p:cxnSp>
                <p:nvCxnSpPr>
                  <p:cNvPr id="54" name="Straight Connector 53">
                    <a:extLst>
                      <a:ext uri="{FF2B5EF4-FFF2-40B4-BE49-F238E27FC236}">
                        <a16:creationId xmlns:a16="http://schemas.microsoft.com/office/drawing/2014/main" id="{2E6945AE-66FB-58D4-A9C5-26B29D90AD75}"/>
                      </a:ext>
                    </a:extLst>
                  </p:cNvPr>
                  <p:cNvCxnSpPr>
                    <a:cxnSpLocks/>
                  </p:cNvCxnSpPr>
                  <p:nvPr/>
                </p:nvCxnSpPr>
                <p:spPr>
                  <a:xfrm>
                    <a:off x="4189445" y="2341984"/>
                    <a:ext cx="489985" cy="153878"/>
                  </a:xfrm>
                  <a:prstGeom prst="line">
                    <a:avLst/>
                  </a:prstGeom>
                  <a:ln>
                    <a:solidFill>
                      <a:srgbClr val="0568AE"/>
                    </a:solidFill>
                  </a:ln>
                </p:spPr>
                <p:style>
                  <a:lnRef idx="1">
                    <a:schemeClr val="accent1"/>
                  </a:lnRef>
                  <a:fillRef idx="0">
                    <a:schemeClr val="accent1"/>
                  </a:fillRef>
                  <a:effectRef idx="0">
                    <a:schemeClr val="accent1"/>
                  </a:effectRef>
                  <a:fontRef idx="minor">
                    <a:schemeClr val="tx1"/>
                  </a:fontRef>
                </p:style>
              </p:cxnSp>
              <p:cxnSp>
                <p:nvCxnSpPr>
                  <p:cNvPr id="55" name="Straight Connector 54">
                    <a:extLst>
                      <a:ext uri="{FF2B5EF4-FFF2-40B4-BE49-F238E27FC236}">
                        <a16:creationId xmlns:a16="http://schemas.microsoft.com/office/drawing/2014/main" id="{2EFEE2B1-C3AC-1DBD-0F17-8907D888CCE1}"/>
                      </a:ext>
                    </a:extLst>
                  </p:cNvPr>
                  <p:cNvCxnSpPr>
                    <a:cxnSpLocks/>
                  </p:cNvCxnSpPr>
                  <p:nvPr/>
                </p:nvCxnSpPr>
                <p:spPr>
                  <a:xfrm flipH="1">
                    <a:off x="4589489" y="2495862"/>
                    <a:ext cx="89941" cy="103171"/>
                  </a:xfrm>
                  <a:prstGeom prst="line">
                    <a:avLst/>
                  </a:prstGeom>
                  <a:ln>
                    <a:solidFill>
                      <a:srgbClr val="0568AE"/>
                    </a:solidFill>
                  </a:ln>
                </p:spPr>
                <p:style>
                  <a:lnRef idx="1">
                    <a:schemeClr val="accent1"/>
                  </a:lnRef>
                  <a:fillRef idx="0">
                    <a:schemeClr val="accent1"/>
                  </a:fillRef>
                  <a:effectRef idx="0">
                    <a:schemeClr val="accent1"/>
                  </a:effectRef>
                  <a:fontRef idx="minor">
                    <a:schemeClr val="tx1"/>
                  </a:fontRef>
                </p:style>
              </p:cxnSp>
            </p:grpSp>
            <p:pic>
              <p:nvPicPr>
                <p:cNvPr id="37" name="Graphic 36" descr="Fire with solid fill">
                  <a:extLst>
                    <a:ext uri="{FF2B5EF4-FFF2-40B4-BE49-F238E27FC236}">
                      <a16:creationId xmlns:a16="http://schemas.microsoft.com/office/drawing/2014/main" id="{A431D171-7CF1-32F5-3A54-0D33CEADD761}"/>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7473333" y="2821302"/>
                  <a:ext cx="513213" cy="513213"/>
                </a:xfrm>
                <a:prstGeom prst="rect">
                  <a:avLst/>
                </a:prstGeom>
              </p:spPr>
            </p:pic>
            <p:pic>
              <p:nvPicPr>
                <p:cNvPr id="38" name="Graphic 37" descr="Fire with solid fill">
                  <a:extLst>
                    <a:ext uri="{FF2B5EF4-FFF2-40B4-BE49-F238E27FC236}">
                      <a16:creationId xmlns:a16="http://schemas.microsoft.com/office/drawing/2014/main" id="{C03A751A-132D-1B6E-76DE-8824D6A38293}"/>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7194108" y="2456574"/>
                  <a:ext cx="513213" cy="513213"/>
                </a:xfrm>
                <a:prstGeom prst="rect">
                  <a:avLst/>
                </a:prstGeom>
              </p:spPr>
            </p:pic>
            <p:pic>
              <p:nvPicPr>
                <p:cNvPr id="39" name="Graphic 38" descr="Fire with solid fill">
                  <a:extLst>
                    <a:ext uri="{FF2B5EF4-FFF2-40B4-BE49-F238E27FC236}">
                      <a16:creationId xmlns:a16="http://schemas.microsoft.com/office/drawing/2014/main" id="{BEDC8CAE-B7BA-271B-442A-3FD568F55C3B}"/>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9461363" y="3536498"/>
                  <a:ext cx="513213" cy="513213"/>
                </a:xfrm>
                <a:prstGeom prst="rect">
                  <a:avLst/>
                </a:prstGeom>
              </p:spPr>
            </p:pic>
            <p:pic>
              <p:nvPicPr>
                <p:cNvPr id="40" name="Graphic 39" descr="Fire with solid fill">
                  <a:extLst>
                    <a:ext uri="{FF2B5EF4-FFF2-40B4-BE49-F238E27FC236}">
                      <a16:creationId xmlns:a16="http://schemas.microsoft.com/office/drawing/2014/main" id="{9DAE8AD4-8C2A-71B2-3A41-88E75AE69686}"/>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6750928" y="2785609"/>
                  <a:ext cx="513213" cy="513213"/>
                </a:xfrm>
                <a:prstGeom prst="rect">
                  <a:avLst/>
                </a:prstGeom>
              </p:spPr>
            </p:pic>
            <p:pic>
              <p:nvPicPr>
                <p:cNvPr id="42" name="Graphic 41" descr="Fire with solid fill">
                  <a:extLst>
                    <a:ext uri="{FF2B5EF4-FFF2-40B4-BE49-F238E27FC236}">
                      <a16:creationId xmlns:a16="http://schemas.microsoft.com/office/drawing/2014/main" id="{B332D779-BC8F-1510-E7E8-BD5067A7EBF2}"/>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7994223" y="3207475"/>
                  <a:ext cx="513213" cy="513213"/>
                </a:xfrm>
                <a:prstGeom prst="rect">
                  <a:avLst/>
                </a:prstGeom>
              </p:spPr>
            </p:pic>
            <p:pic>
              <p:nvPicPr>
                <p:cNvPr id="43" name="Graphic 42" descr="Fire with solid fill">
                  <a:extLst>
                    <a:ext uri="{FF2B5EF4-FFF2-40B4-BE49-F238E27FC236}">
                      <a16:creationId xmlns:a16="http://schemas.microsoft.com/office/drawing/2014/main" id="{44FBE08E-BBB8-9113-07BE-1B6939C8F76C}"/>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8664313" y="3267303"/>
                  <a:ext cx="513213" cy="513213"/>
                </a:xfrm>
                <a:prstGeom prst="rect">
                  <a:avLst/>
                </a:prstGeom>
              </p:spPr>
            </p:pic>
          </p:grpSp>
          <p:sp>
            <p:nvSpPr>
              <p:cNvPr id="196" name="TextBox 195">
                <a:extLst>
                  <a:ext uri="{FF2B5EF4-FFF2-40B4-BE49-F238E27FC236}">
                    <a16:creationId xmlns:a16="http://schemas.microsoft.com/office/drawing/2014/main" id="{E6385E57-EBE0-73F5-D044-3F2F1FBBB65F}"/>
                  </a:ext>
                </a:extLst>
              </p:cNvPr>
              <p:cNvSpPr txBox="1"/>
              <p:nvPr/>
            </p:nvSpPr>
            <p:spPr>
              <a:xfrm>
                <a:off x="8511504" y="2866001"/>
                <a:ext cx="914400" cy="119446"/>
              </a:xfrm>
              <a:prstGeom prst="rect">
                <a:avLst/>
              </a:prstGeom>
              <a:noFill/>
              <a:ln>
                <a:noFill/>
              </a:ln>
            </p:spPr>
            <p:txBody>
              <a:bodyPr wrap="none" lIns="0" tIns="0" rIns="0" bIns="0" rtlCol="0">
                <a:noAutofit/>
              </a:bodyPr>
              <a:lstStyle/>
              <a:p>
                <a:r>
                  <a:rPr lang="en-US" sz="1000" b="1">
                    <a:solidFill>
                      <a:schemeClr val="tx2"/>
                    </a:solidFill>
                  </a:rPr>
                  <a:t>U2U Relay UE</a:t>
                </a:r>
              </a:p>
            </p:txBody>
          </p:sp>
          <p:sp>
            <p:nvSpPr>
              <p:cNvPr id="199" name="TextBox 198">
                <a:extLst>
                  <a:ext uri="{FF2B5EF4-FFF2-40B4-BE49-F238E27FC236}">
                    <a16:creationId xmlns:a16="http://schemas.microsoft.com/office/drawing/2014/main" id="{C0504CFE-06AF-55FD-E128-51315F123212}"/>
                  </a:ext>
                </a:extLst>
              </p:cNvPr>
              <p:cNvSpPr txBox="1"/>
              <p:nvPr/>
            </p:nvSpPr>
            <p:spPr>
              <a:xfrm>
                <a:off x="8429911" y="4378563"/>
                <a:ext cx="914400" cy="119446"/>
              </a:xfrm>
              <a:prstGeom prst="rect">
                <a:avLst/>
              </a:prstGeom>
              <a:noFill/>
              <a:ln>
                <a:noFill/>
              </a:ln>
            </p:spPr>
            <p:txBody>
              <a:bodyPr wrap="none" lIns="0" tIns="0" rIns="0" bIns="0" rtlCol="0">
                <a:noAutofit/>
              </a:bodyPr>
              <a:lstStyle/>
              <a:p>
                <a:r>
                  <a:rPr lang="en-US" sz="1100" b="1">
                    <a:solidFill>
                      <a:schemeClr val="tx2"/>
                    </a:solidFill>
                  </a:rPr>
                  <a:t>U2U Relay UE</a:t>
                </a:r>
              </a:p>
            </p:txBody>
          </p:sp>
        </p:grpSp>
        <p:pic>
          <p:nvPicPr>
            <p:cNvPr id="6" name="Picture 5">
              <a:extLst>
                <a:ext uri="{FF2B5EF4-FFF2-40B4-BE49-F238E27FC236}">
                  <a16:creationId xmlns:a16="http://schemas.microsoft.com/office/drawing/2014/main" id="{DA15A184-5E17-0B20-5492-76A37B6F1C93}"/>
                </a:ext>
              </a:extLst>
            </p:cNvPr>
            <p:cNvPicPr>
              <a:picLocks noChangeAspect="1"/>
            </p:cNvPicPr>
            <p:nvPr/>
          </p:nvPicPr>
          <p:blipFill>
            <a:blip r:embed="rId9"/>
            <a:stretch>
              <a:fillRect/>
            </a:stretch>
          </p:blipFill>
          <p:spPr>
            <a:xfrm>
              <a:off x="4712827" y="5610098"/>
              <a:ext cx="1295400" cy="723900"/>
            </a:xfrm>
            <a:prstGeom prst="rect">
              <a:avLst/>
            </a:prstGeom>
          </p:spPr>
        </p:pic>
        <p:pic>
          <p:nvPicPr>
            <p:cNvPr id="12" name="Picture 11">
              <a:extLst>
                <a:ext uri="{FF2B5EF4-FFF2-40B4-BE49-F238E27FC236}">
                  <a16:creationId xmlns:a16="http://schemas.microsoft.com/office/drawing/2014/main" id="{93AE3130-E538-BA71-4E69-E26E59E6042D}"/>
                </a:ext>
              </a:extLst>
            </p:cNvPr>
            <p:cNvPicPr>
              <a:picLocks noChangeAspect="1"/>
            </p:cNvPicPr>
            <p:nvPr/>
          </p:nvPicPr>
          <p:blipFill>
            <a:blip r:embed="rId10"/>
            <a:stretch>
              <a:fillRect/>
            </a:stretch>
          </p:blipFill>
          <p:spPr>
            <a:xfrm>
              <a:off x="2677216" y="4370287"/>
              <a:ext cx="838200" cy="323850"/>
            </a:xfrm>
            <a:prstGeom prst="rect">
              <a:avLst/>
            </a:prstGeom>
          </p:spPr>
        </p:pic>
        <p:sp>
          <p:nvSpPr>
            <p:cNvPr id="13" name="TextBox 12">
              <a:extLst>
                <a:ext uri="{FF2B5EF4-FFF2-40B4-BE49-F238E27FC236}">
                  <a16:creationId xmlns:a16="http://schemas.microsoft.com/office/drawing/2014/main" id="{6EDE1BA9-944B-6E5B-FF79-825F0C704D29}"/>
                </a:ext>
              </a:extLst>
            </p:cNvPr>
            <p:cNvSpPr txBox="1"/>
            <p:nvPr/>
          </p:nvSpPr>
          <p:spPr>
            <a:xfrm>
              <a:off x="607614" y="4505453"/>
              <a:ext cx="1251375" cy="166157"/>
            </a:xfrm>
            <a:prstGeom prst="rect">
              <a:avLst/>
            </a:prstGeom>
            <a:noFill/>
            <a:ln>
              <a:noFill/>
            </a:ln>
          </p:spPr>
          <p:txBody>
            <a:bodyPr wrap="none" lIns="0" tIns="0" rIns="0" bIns="0" rtlCol="0">
              <a:noAutofit/>
            </a:bodyPr>
            <a:lstStyle/>
            <a:p>
              <a:r>
                <a:rPr lang="en-US" sz="1100" b="1">
                  <a:solidFill>
                    <a:schemeClr val="tx2"/>
                  </a:solidFill>
                </a:rPr>
                <a:t>Source Remote UE</a:t>
              </a:r>
            </a:p>
          </p:txBody>
        </p:sp>
        <p:sp>
          <p:nvSpPr>
            <p:cNvPr id="14" name="TextBox 13">
              <a:extLst>
                <a:ext uri="{FF2B5EF4-FFF2-40B4-BE49-F238E27FC236}">
                  <a16:creationId xmlns:a16="http://schemas.microsoft.com/office/drawing/2014/main" id="{151049A0-CB62-E891-818E-37737E67F36E}"/>
                </a:ext>
              </a:extLst>
            </p:cNvPr>
            <p:cNvSpPr txBox="1"/>
            <p:nvPr/>
          </p:nvSpPr>
          <p:spPr>
            <a:xfrm>
              <a:off x="5206012" y="4825809"/>
              <a:ext cx="1251375" cy="166157"/>
            </a:xfrm>
            <a:prstGeom prst="rect">
              <a:avLst/>
            </a:prstGeom>
            <a:noFill/>
            <a:ln>
              <a:noFill/>
            </a:ln>
          </p:spPr>
          <p:txBody>
            <a:bodyPr wrap="none" lIns="0" tIns="0" rIns="0" bIns="0" rtlCol="0">
              <a:noAutofit/>
            </a:bodyPr>
            <a:lstStyle/>
            <a:p>
              <a:r>
                <a:rPr lang="en-US" sz="1100" b="1">
                  <a:solidFill>
                    <a:schemeClr val="tx2"/>
                  </a:solidFill>
                </a:rPr>
                <a:t>Target Remote UE</a:t>
              </a:r>
            </a:p>
          </p:txBody>
        </p:sp>
      </p:grpSp>
      <p:sp>
        <p:nvSpPr>
          <p:cNvPr id="16" name="TextBox 15">
            <a:extLst>
              <a:ext uri="{FF2B5EF4-FFF2-40B4-BE49-F238E27FC236}">
                <a16:creationId xmlns:a16="http://schemas.microsoft.com/office/drawing/2014/main" id="{089F51EA-AC39-A22F-F8E9-DF59E43B86BC}"/>
              </a:ext>
            </a:extLst>
          </p:cNvPr>
          <p:cNvSpPr txBox="1"/>
          <p:nvPr/>
        </p:nvSpPr>
        <p:spPr>
          <a:xfrm>
            <a:off x="2740488" y="6362473"/>
            <a:ext cx="5525688" cy="302897"/>
          </a:xfrm>
          <a:prstGeom prst="rect">
            <a:avLst/>
          </a:prstGeom>
          <a:noFill/>
          <a:ln>
            <a:noFill/>
          </a:ln>
        </p:spPr>
        <p:txBody>
          <a:bodyPr wrap="square" lIns="0" tIns="0" rIns="0" bIns="0" rtlCol="0">
            <a:noAutofit/>
          </a:bodyPr>
          <a:lstStyle/>
          <a:p>
            <a:r>
              <a:rPr lang="en-US" sz="1200"/>
              <a:t>Fig. 1. Public safety use case requiring multi-hop U2U relaying (two U2U Relays)</a:t>
            </a:r>
            <a:endParaRPr lang="en-US" sz="1200">
              <a:solidFill>
                <a:schemeClr val="tx2"/>
              </a:solidFill>
            </a:endParaRPr>
          </a:p>
        </p:txBody>
      </p:sp>
    </p:spTree>
    <p:extLst>
      <p:ext uri="{BB962C8B-B14F-4D97-AF65-F5344CB8AC3E}">
        <p14:creationId xmlns:p14="http://schemas.microsoft.com/office/powerpoint/2010/main" val="30842925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F98096-FCD9-81F7-6E65-E64EBDC12337}"/>
              </a:ext>
            </a:extLst>
          </p:cNvPr>
          <p:cNvSpPr>
            <a:spLocks noGrp="1"/>
          </p:cNvSpPr>
          <p:nvPr>
            <p:ph type="title"/>
          </p:nvPr>
        </p:nvSpPr>
        <p:spPr>
          <a:xfrm>
            <a:off x="236338" y="310308"/>
            <a:ext cx="11860182" cy="360898"/>
          </a:xfrm>
        </p:spPr>
        <p:txBody>
          <a:bodyPr/>
          <a:lstStyle/>
          <a:p>
            <a:r>
              <a:rPr lang="en-GB"/>
              <a:t>U2N multi-hop </a:t>
            </a:r>
            <a:r>
              <a:rPr lang="en-US" sz="2400"/>
              <a:t>SL Relay Enhancement: </a:t>
            </a:r>
            <a:r>
              <a:rPr lang="en-US"/>
              <a:t>In-building no Basement Coverage</a:t>
            </a:r>
          </a:p>
        </p:txBody>
      </p:sp>
      <p:sp>
        <p:nvSpPr>
          <p:cNvPr id="3" name="Text Placeholder 2">
            <a:extLst>
              <a:ext uri="{FF2B5EF4-FFF2-40B4-BE49-F238E27FC236}">
                <a16:creationId xmlns:a16="http://schemas.microsoft.com/office/drawing/2014/main" id="{96538EE5-085F-C332-4686-4043B7097EA6}"/>
              </a:ext>
            </a:extLst>
          </p:cNvPr>
          <p:cNvSpPr>
            <a:spLocks noGrp="1"/>
          </p:cNvSpPr>
          <p:nvPr>
            <p:ph type="body" sz="quarter" idx="10"/>
          </p:nvPr>
        </p:nvSpPr>
        <p:spPr>
          <a:xfrm>
            <a:off x="286599" y="1387509"/>
            <a:ext cx="6150349" cy="5261442"/>
          </a:xfrm>
        </p:spPr>
        <p:txBody>
          <a:bodyPr vert="horz" lIns="0" tIns="0" rIns="0" bIns="0" rtlCol="0" anchor="t">
            <a:normAutofit/>
          </a:bodyPr>
          <a:lstStyle/>
          <a:p>
            <a:pPr marL="231140" indent="-231140" algn="just"/>
            <a:r>
              <a:rPr lang="en-US" sz="1700" dirty="0"/>
              <a:t>This scenario presents another public safety use case requiring multi-hop U2U and/or multi-hop U2N relaying to facilitate mission critical Prose/D2D communications among public safety personnel.</a:t>
            </a:r>
          </a:p>
          <a:p>
            <a:pPr marL="231140" indent="-231140" algn="just"/>
            <a:r>
              <a:rPr lang="en-US" sz="1700" dirty="0"/>
              <a:t>Consider a situation where a fireman is in the back corner of a basement and has no connection to the network and needs to communicate with an on-scene commander on the street.</a:t>
            </a:r>
            <a:endParaRPr lang="en-US" sz="1700" dirty="0">
              <a:cs typeface="Arial"/>
            </a:endParaRPr>
          </a:p>
          <a:p>
            <a:pPr marL="231140" indent="-231140" algn="just"/>
            <a:r>
              <a:rPr lang="en-US" sz="1700" dirty="0"/>
              <a:t>There could be a second fireman at the base of the steps and a third fireman at the top of the steps by the exterior door.</a:t>
            </a:r>
            <a:endParaRPr lang="en-US" sz="1700" dirty="0">
              <a:cs typeface="Arial"/>
            </a:endParaRPr>
          </a:p>
          <a:p>
            <a:pPr marL="231140" indent="-231140" algn="just"/>
            <a:r>
              <a:rPr lang="en-US" sz="1700" dirty="0"/>
              <a:t>Multi-hop relay could allow the fireman in the back of the basement to have a mission critical communications with the onsite commander using multi-hop relay, even without network access.</a:t>
            </a:r>
            <a:endParaRPr lang="en-US" sz="1700" dirty="0">
              <a:cs typeface="Arial"/>
            </a:endParaRPr>
          </a:p>
        </p:txBody>
      </p:sp>
      <p:grpSp>
        <p:nvGrpSpPr>
          <p:cNvPr id="32" name="Group 31">
            <a:extLst>
              <a:ext uri="{FF2B5EF4-FFF2-40B4-BE49-F238E27FC236}">
                <a16:creationId xmlns:a16="http://schemas.microsoft.com/office/drawing/2014/main" id="{8CC14893-B7AA-EE78-C4B4-72D5D91F7954}"/>
              </a:ext>
            </a:extLst>
          </p:cNvPr>
          <p:cNvGrpSpPr/>
          <p:nvPr/>
        </p:nvGrpSpPr>
        <p:grpSpPr>
          <a:xfrm>
            <a:off x="7083948" y="1100336"/>
            <a:ext cx="4765278" cy="3293974"/>
            <a:chOff x="5982861" y="1685594"/>
            <a:chExt cx="6291521" cy="4189252"/>
          </a:xfrm>
        </p:grpSpPr>
        <p:pic>
          <p:nvPicPr>
            <p:cNvPr id="5" name="Graphic 4" descr="A city block">
              <a:extLst>
                <a:ext uri="{FF2B5EF4-FFF2-40B4-BE49-F238E27FC236}">
                  <a16:creationId xmlns:a16="http://schemas.microsoft.com/office/drawing/2014/main" id="{33B1782F-8E7E-5DC6-2C3F-C7AA478E72E0}"/>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195479" y="1685594"/>
              <a:ext cx="5326336" cy="3128280"/>
            </a:xfrm>
            <a:prstGeom prst="rect">
              <a:avLst/>
            </a:prstGeom>
          </p:spPr>
        </p:pic>
        <p:pic>
          <p:nvPicPr>
            <p:cNvPr id="10" name="Graphic 9" descr="Firefighter female outline">
              <a:extLst>
                <a:ext uri="{FF2B5EF4-FFF2-40B4-BE49-F238E27FC236}">
                  <a16:creationId xmlns:a16="http://schemas.microsoft.com/office/drawing/2014/main" id="{1EB604AB-E416-6D4E-3C11-7914AB58F002}"/>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0127040" y="3515426"/>
              <a:ext cx="429562" cy="429562"/>
            </a:xfrm>
            <a:prstGeom prst="rect">
              <a:avLst/>
            </a:prstGeom>
          </p:spPr>
        </p:pic>
        <p:pic>
          <p:nvPicPr>
            <p:cNvPr id="11" name="Graphic 10" descr="Firefighter female outline">
              <a:extLst>
                <a:ext uri="{FF2B5EF4-FFF2-40B4-BE49-F238E27FC236}">
                  <a16:creationId xmlns:a16="http://schemas.microsoft.com/office/drawing/2014/main" id="{0C43673D-4C95-A9CF-2492-A0B560F447FE}"/>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8274545" y="5114057"/>
              <a:ext cx="411185" cy="411185"/>
            </a:xfrm>
            <a:prstGeom prst="rect">
              <a:avLst/>
            </a:prstGeom>
          </p:spPr>
        </p:pic>
        <p:grpSp>
          <p:nvGrpSpPr>
            <p:cNvPr id="35" name="Group 34">
              <a:extLst>
                <a:ext uri="{FF2B5EF4-FFF2-40B4-BE49-F238E27FC236}">
                  <a16:creationId xmlns:a16="http://schemas.microsoft.com/office/drawing/2014/main" id="{686473A4-06BF-B628-5FDF-00C9E17EB1CB}"/>
                </a:ext>
              </a:extLst>
            </p:cNvPr>
            <p:cNvGrpSpPr/>
            <p:nvPr/>
          </p:nvGrpSpPr>
          <p:grpSpPr>
            <a:xfrm rot="20315573">
              <a:off x="7063595" y="5206956"/>
              <a:ext cx="1150566" cy="310025"/>
              <a:chOff x="4189445" y="2341984"/>
              <a:chExt cx="1065987" cy="334046"/>
            </a:xfrm>
          </p:grpSpPr>
          <p:cxnSp>
            <p:nvCxnSpPr>
              <p:cNvPr id="36" name="Straight Connector 35">
                <a:extLst>
                  <a:ext uri="{FF2B5EF4-FFF2-40B4-BE49-F238E27FC236}">
                    <a16:creationId xmlns:a16="http://schemas.microsoft.com/office/drawing/2014/main" id="{A79C0BF0-90E9-C6C0-DAFC-2B184A9779B6}"/>
                  </a:ext>
                </a:extLst>
              </p:cNvPr>
              <p:cNvCxnSpPr>
                <a:cxnSpLocks/>
              </p:cNvCxnSpPr>
              <p:nvPr/>
            </p:nvCxnSpPr>
            <p:spPr>
              <a:xfrm>
                <a:off x="4189445" y="2341984"/>
                <a:ext cx="609058" cy="90823"/>
              </a:xfrm>
              <a:prstGeom prst="line">
                <a:avLst/>
              </a:prstGeom>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2B924613-6B5D-639B-D459-5E283D3427D7}"/>
                  </a:ext>
                </a:extLst>
              </p:cNvPr>
              <p:cNvCxnSpPr>
                <a:cxnSpLocks/>
              </p:cNvCxnSpPr>
              <p:nvPr/>
            </p:nvCxnSpPr>
            <p:spPr>
              <a:xfrm>
                <a:off x="4589489" y="2599033"/>
                <a:ext cx="663445" cy="76997"/>
              </a:xfrm>
              <a:prstGeom prst="line">
                <a:avLst/>
              </a:prstGeom>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FB59BF7D-63FA-202C-2D63-30C305FFF318}"/>
                  </a:ext>
                </a:extLst>
              </p:cNvPr>
              <p:cNvCxnSpPr>
                <a:cxnSpLocks/>
              </p:cNvCxnSpPr>
              <p:nvPr/>
            </p:nvCxnSpPr>
            <p:spPr>
              <a:xfrm flipH="1">
                <a:off x="4721902" y="2432807"/>
                <a:ext cx="76602" cy="90425"/>
              </a:xfrm>
              <a:prstGeom prst="line">
                <a:avLst/>
              </a:prstGeom>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A4E17FDC-5C82-A59D-E03B-4C79BBD9351F}"/>
                  </a:ext>
                </a:extLst>
              </p:cNvPr>
              <p:cNvCxnSpPr>
                <a:cxnSpLocks/>
              </p:cNvCxnSpPr>
              <p:nvPr/>
            </p:nvCxnSpPr>
            <p:spPr>
              <a:xfrm>
                <a:off x="4721902" y="2523232"/>
                <a:ext cx="533530" cy="152798"/>
              </a:xfrm>
              <a:prstGeom prst="line">
                <a:avLst/>
              </a:prstGeom>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1D7CD909-7620-71F2-3814-899C70ECD6FB}"/>
                  </a:ext>
                </a:extLst>
              </p:cNvPr>
              <p:cNvCxnSpPr>
                <a:cxnSpLocks/>
              </p:cNvCxnSpPr>
              <p:nvPr/>
            </p:nvCxnSpPr>
            <p:spPr>
              <a:xfrm>
                <a:off x="4189445" y="2341984"/>
                <a:ext cx="489985" cy="153878"/>
              </a:xfrm>
              <a:prstGeom prst="line">
                <a:avLst/>
              </a:prstGeom>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227BCAD0-8CFF-EC68-AE4E-74F270491D31}"/>
                  </a:ext>
                </a:extLst>
              </p:cNvPr>
              <p:cNvCxnSpPr>
                <a:cxnSpLocks/>
              </p:cNvCxnSpPr>
              <p:nvPr/>
            </p:nvCxnSpPr>
            <p:spPr>
              <a:xfrm flipH="1">
                <a:off x="4589489" y="2495862"/>
                <a:ext cx="89941" cy="103171"/>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42" name="Group 41">
              <a:extLst>
                <a:ext uri="{FF2B5EF4-FFF2-40B4-BE49-F238E27FC236}">
                  <a16:creationId xmlns:a16="http://schemas.microsoft.com/office/drawing/2014/main" id="{7FABDF52-054A-514D-ECE2-9BC7DBB9E8ED}"/>
                </a:ext>
              </a:extLst>
            </p:cNvPr>
            <p:cNvGrpSpPr/>
            <p:nvPr/>
          </p:nvGrpSpPr>
          <p:grpSpPr>
            <a:xfrm rot="20697942" flipV="1">
              <a:off x="10405970" y="3092207"/>
              <a:ext cx="1026927" cy="497198"/>
              <a:chOff x="4189445" y="2341984"/>
              <a:chExt cx="1065987" cy="334046"/>
            </a:xfrm>
          </p:grpSpPr>
          <p:cxnSp>
            <p:nvCxnSpPr>
              <p:cNvPr id="43" name="Straight Connector 42">
                <a:extLst>
                  <a:ext uri="{FF2B5EF4-FFF2-40B4-BE49-F238E27FC236}">
                    <a16:creationId xmlns:a16="http://schemas.microsoft.com/office/drawing/2014/main" id="{5B2A3189-72F9-463B-5835-52ADCB20495A}"/>
                  </a:ext>
                </a:extLst>
              </p:cNvPr>
              <p:cNvCxnSpPr>
                <a:cxnSpLocks/>
              </p:cNvCxnSpPr>
              <p:nvPr/>
            </p:nvCxnSpPr>
            <p:spPr>
              <a:xfrm>
                <a:off x="4189445" y="2341984"/>
                <a:ext cx="609058" cy="90823"/>
              </a:xfrm>
              <a:prstGeom prst="line">
                <a:avLst/>
              </a:prstGeom>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925E7F9C-E064-AF8D-B048-68C52A1E00DC}"/>
                  </a:ext>
                </a:extLst>
              </p:cNvPr>
              <p:cNvCxnSpPr>
                <a:cxnSpLocks/>
              </p:cNvCxnSpPr>
              <p:nvPr/>
            </p:nvCxnSpPr>
            <p:spPr>
              <a:xfrm>
                <a:off x="4589489" y="2599033"/>
                <a:ext cx="663445" cy="76997"/>
              </a:xfrm>
              <a:prstGeom prst="line">
                <a:avLst/>
              </a:prstGeom>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D4E8CFF0-1ABC-145F-1CCC-B6A5CD7ED3E9}"/>
                  </a:ext>
                </a:extLst>
              </p:cNvPr>
              <p:cNvCxnSpPr>
                <a:cxnSpLocks/>
              </p:cNvCxnSpPr>
              <p:nvPr/>
            </p:nvCxnSpPr>
            <p:spPr>
              <a:xfrm flipH="1">
                <a:off x="4721902" y="2432807"/>
                <a:ext cx="76602" cy="90425"/>
              </a:xfrm>
              <a:prstGeom prst="line">
                <a:avLst/>
              </a:prstGeom>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C324D06A-F60E-56E8-E782-7A9A7642E6CB}"/>
                  </a:ext>
                </a:extLst>
              </p:cNvPr>
              <p:cNvCxnSpPr>
                <a:cxnSpLocks/>
              </p:cNvCxnSpPr>
              <p:nvPr/>
            </p:nvCxnSpPr>
            <p:spPr>
              <a:xfrm>
                <a:off x="4721902" y="2523232"/>
                <a:ext cx="533530" cy="152798"/>
              </a:xfrm>
              <a:prstGeom prst="line">
                <a:avLst/>
              </a:prstGeom>
            </p:spPr>
            <p:style>
              <a:lnRef idx="1">
                <a:schemeClr val="accent1"/>
              </a:lnRef>
              <a:fillRef idx="0">
                <a:schemeClr val="accent1"/>
              </a:fillRef>
              <a:effectRef idx="0">
                <a:schemeClr val="accent1"/>
              </a:effectRef>
              <a:fontRef idx="minor">
                <a:schemeClr val="tx1"/>
              </a:fontRef>
            </p:style>
          </p:cxnSp>
          <p:cxnSp>
            <p:nvCxnSpPr>
              <p:cNvPr id="47" name="Straight Connector 46">
                <a:extLst>
                  <a:ext uri="{FF2B5EF4-FFF2-40B4-BE49-F238E27FC236}">
                    <a16:creationId xmlns:a16="http://schemas.microsoft.com/office/drawing/2014/main" id="{7CB2F7BA-2DA4-1E60-3D43-FD2D58F9C942}"/>
                  </a:ext>
                </a:extLst>
              </p:cNvPr>
              <p:cNvCxnSpPr>
                <a:cxnSpLocks/>
              </p:cNvCxnSpPr>
              <p:nvPr/>
            </p:nvCxnSpPr>
            <p:spPr>
              <a:xfrm>
                <a:off x="4189445" y="2341984"/>
                <a:ext cx="489985" cy="153878"/>
              </a:xfrm>
              <a:prstGeom prst="line">
                <a:avLst/>
              </a:prstGeom>
            </p:spPr>
            <p:style>
              <a:lnRef idx="1">
                <a:schemeClr val="accent1"/>
              </a:lnRef>
              <a:fillRef idx="0">
                <a:schemeClr val="accent1"/>
              </a:fillRef>
              <a:effectRef idx="0">
                <a:schemeClr val="accent1"/>
              </a:effectRef>
              <a:fontRef idx="minor">
                <a:schemeClr val="tx1"/>
              </a:fontRef>
            </p:style>
          </p:cxnSp>
          <p:cxnSp>
            <p:nvCxnSpPr>
              <p:cNvPr id="48" name="Straight Connector 47">
                <a:extLst>
                  <a:ext uri="{FF2B5EF4-FFF2-40B4-BE49-F238E27FC236}">
                    <a16:creationId xmlns:a16="http://schemas.microsoft.com/office/drawing/2014/main" id="{AAAC22FA-86A9-DACC-C73B-0DFEAF9848B9}"/>
                  </a:ext>
                </a:extLst>
              </p:cNvPr>
              <p:cNvCxnSpPr>
                <a:cxnSpLocks/>
              </p:cNvCxnSpPr>
              <p:nvPr/>
            </p:nvCxnSpPr>
            <p:spPr>
              <a:xfrm flipH="1">
                <a:off x="4589489" y="2495862"/>
                <a:ext cx="89941" cy="103171"/>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49" name="Group 48">
              <a:extLst>
                <a:ext uri="{FF2B5EF4-FFF2-40B4-BE49-F238E27FC236}">
                  <a16:creationId xmlns:a16="http://schemas.microsoft.com/office/drawing/2014/main" id="{F77B3C41-F3CB-5962-4A74-0D06AFA94479}"/>
                </a:ext>
              </a:extLst>
            </p:cNvPr>
            <p:cNvGrpSpPr/>
            <p:nvPr/>
          </p:nvGrpSpPr>
          <p:grpSpPr>
            <a:xfrm rot="15368180">
              <a:off x="10024863" y="3963784"/>
              <a:ext cx="402758" cy="303747"/>
              <a:chOff x="4189445" y="2341984"/>
              <a:chExt cx="1065987" cy="334046"/>
            </a:xfrm>
          </p:grpSpPr>
          <p:cxnSp>
            <p:nvCxnSpPr>
              <p:cNvPr id="50" name="Straight Connector 49">
                <a:extLst>
                  <a:ext uri="{FF2B5EF4-FFF2-40B4-BE49-F238E27FC236}">
                    <a16:creationId xmlns:a16="http://schemas.microsoft.com/office/drawing/2014/main" id="{2B95E837-3C52-8799-ED1E-27AA3A51ACB0}"/>
                  </a:ext>
                </a:extLst>
              </p:cNvPr>
              <p:cNvCxnSpPr>
                <a:cxnSpLocks/>
              </p:cNvCxnSpPr>
              <p:nvPr/>
            </p:nvCxnSpPr>
            <p:spPr>
              <a:xfrm>
                <a:off x="4189445" y="2341984"/>
                <a:ext cx="609058" cy="90823"/>
              </a:xfrm>
              <a:prstGeom prst="line">
                <a:avLst/>
              </a:prstGeom>
            </p:spPr>
            <p:style>
              <a:lnRef idx="1">
                <a:schemeClr val="accent1"/>
              </a:lnRef>
              <a:fillRef idx="0">
                <a:schemeClr val="accent1"/>
              </a:fillRef>
              <a:effectRef idx="0">
                <a:schemeClr val="accent1"/>
              </a:effectRef>
              <a:fontRef idx="minor">
                <a:schemeClr val="tx1"/>
              </a:fontRef>
            </p:style>
          </p:cxnSp>
          <p:cxnSp>
            <p:nvCxnSpPr>
              <p:cNvPr id="51" name="Straight Connector 50">
                <a:extLst>
                  <a:ext uri="{FF2B5EF4-FFF2-40B4-BE49-F238E27FC236}">
                    <a16:creationId xmlns:a16="http://schemas.microsoft.com/office/drawing/2014/main" id="{A5E50C45-0C63-66AB-50F4-0B2A4CEB24E8}"/>
                  </a:ext>
                </a:extLst>
              </p:cNvPr>
              <p:cNvCxnSpPr>
                <a:cxnSpLocks/>
              </p:cNvCxnSpPr>
              <p:nvPr/>
            </p:nvCxnSpPr>
            <p:spPr>
              <a:xfrm>
                <a:off x="4589489" y="2599033"/>
                <a:ext cx="663445" cy="76997"/>
              </a:xfrm>
              <a:prstGeom prst="line">
                <a:avLst/>
              </a:prstGeom>
            </p:spPr>
            <p:style>
              <a:lnRef idx="1">
                <a:schemeClr val="accent1"/>
              </a:lnRef>
              <a:fillRef idx="0">
                <a:schemeClr val="accent1"/>
              </a:fillRef>
              <a:effectRef idx="0">
                <a:schemeClr val="accent1"/>
              </a:effectRef>
              <a:fontRef idx="minor">
                <a:schemeClr val="tx1"/>
              </a:fontRef>
            </p:style>
          </p:cxnSp>
          <p:cxnSp>
            <p:nvCxnSpPr>
              <p:cNvPr id="52" name="Straight Connector 51">
                <a:extLst>
                  <a:ext uri="{FF2B5EF4-FFF2-40B4-BE49-F238E27FC236}">
                    <a16:creationId xmlns:a16="http://schemas.microsoft.com/office/drawing/2014/main" id="{AE462F74-DAE5-8368-65B7-E7C98269CF38}"/>
                  </a:ext>
                </a:extLst>
              </p:cNvPr>
              <p:cNvCxnSpPr>
                <a:cxnSpLocks/>
              </p:cNvCxnSpPr>
              <p:nvPr/>
            </p:nvCxnSpPr>
            <p:spPr>
              <a:xfrm flipH="1">
                <a:off x="4721902" y="2432807"/>
                <a:ext cx="76602" cy="90425"/>
              </a:xfrm>
              <a:prstGeom prst="line">
                <a:avLst/>
              </a:prstGeom>
            </p:spPr>
            <p:style>
              <a:lnRef idx="1">
                <a:schemeClr val="accent1"/>
              </a:lnRef>
              <a:fillRef idx="0">
                <a:schemeClr val="accent1"/>
              </a:fillRef>
              <a:effectRef idx="0">
                <a:schemeClr val="accent1"/>
              </a:effectRef>
              <a:fontRef idx="minor">
                <a:schemeClr val="tx1"/>
              </a:fontRef>
            </p:style>
          </p:cxnSp>
          <p:cxnSp>
            <p:nvCxnSpPr>
              <p:cNvPr id="53" name="Straight Connector 52">
                <a:extLst>
                  <a:ext uri="{FF2B5EF4-FFF2-40B4-BE49-F238E27FC236}">
                    <a16:creationId xmlns:a16="http://schemas.microsoft.com/office/drawing/2014/main" id="{C97DAEE4-5D70-42D4-1842-A8352019203A}"/>
                  </a:ext>
                </a:extLst>
              </p:cNvPr>
              <p:cNvCxnSpPr>
                <a:cxnSpLocks/>
              </p:cNvCxnSpPr>
              <p:nvPr/>
            </p:nvCxnSpPr>
            <p:spPr>
              <a:xfrm>
                <a:off x="4721902" y="2523232"/>
                <a:ext cx="533530" cy="152798"/>
              </a:xfrm>
              <a:prstGeom prst="line">
                <a:avLst/>
              </a:prstGeom>
            </p:spPr>
            <p:style>
              <a:lnRef idx="1">
                <a:schemeClr val="accent1"/>
              </a:lnRef>
              <a:fillRef idx="0">
                <a:schemeClr val="accent1"/>
              </a:fillRef>
              <a:effectRef idx="0">
                <a:schemeClr val="accent1"/>
              </a:effectRef>
              <a:fontRef idx="minor">
                <a:schemeClr val="tx1"/>
              </a:fontRef>
            </p:style>
          </p:cxnSp>
          <p:cxnSp>
            <p:nvCxnSpPr>
              <p:cNvPr id="54" name="Straight Connector 53">
                <a:extLst>
                  <a:ext uri="{FF2B5EF4-FFF2-40B4-BE49-F238E27FC236}">
                    <a16:creationId xmlns:a16="http://schemas.microsoft.com/office/drawing/2014/main" id="{85ECE279-099E-88F5-0C03-658B6EA12058}"/>
                  </a:ext>
                </a:extLst>
              </p:cNvPr>
              <p:cNvCxnSpPr>
                <a:cxnSpLocks/>
              </p:cNvCxnSpPr>
              <p:nvPr/>
            </p:nvCxnSpPr>
            <p:spPr>
              <a:xfrm>
                <a:off x="4189445" y="2341984"/>
                <a:ext cx="489985" cy="153878"/>
              </a:xfrm>
              <a:prstGeom prst="line">
                <a:avLst/>
              </a:prstGeom>
            </p:spPr>
            <p:style>
              <a:lnRef idx="1">
                <a:schemeClr val="accent1"/>
              </a:lnRef>
              <a:fillRef idx="0">
                <a:schemeClr val="accent1"/>
              </a:fillRef>
              <a:effectRef idx="0">
                <a:schemeClr val="accent1"/>
              </a:effectRef>
              <a:fontRef idx="minor">
                <a:schemeClr val="tx1"/>
              </a:fontRef>
            </p:style>
          </p:cxnSp>
          <p:cxnSp>
            <p:nvCxnSpPr>
              <p:cNvPr id="55" name="Straight Connector 54">
                <a:extLst>
                  <a:ext uri="{FF2B5EF4-FFF2-40B4-BE49-F238E27FC236}">
                    <a16:creationId xmlns:a16="http://schemas.microsoft.com/office/drawing/2014/main" id="{729A3B39-86F1-F8C5-E4CC-6D74DDE5D3BD}"/>
                  </a:ext>
                </a:extLst>
              </p:cNvPr>
              <p:cNvCxnSpPr>
                <a:cxnSpLocks/>
              </p:cNvCxnSpPr>
              <p:nvPr/>
            </p:nvCxnSpPr>
            <p:spPr>
              <a:xfrm flipH="1">
                <a:off x="4589489" y="2495862"/>
                <a:ext cx="89941" cy="103171"/>
              </a:xfrm>
              <a:prstGeom prst="line">
                <a:avLst/>
              </a:prstGeom>
            </p:spPr>
            <p:style>
              <a:lnRef idx="1">
                <a:schemeClr val="accent1"/>
              </a:lnRef>
              <a:fillRef idx="0">
                <a:schemeClr val="accent1"/>
              </a:fillRef>
              <a:effectRef idx="0">
                <a:schemeClr val="accent1"/>
              </a:effectRef>
              <a:fontRef idx="minor">
                <a:schemeClr val="tx1"/>
              </a:fontRef>
            </p:style>
          </p:cxnSp>
        </p:grpSp>
        <p:pic>
          <p:nvPicPr>
            <p:cNvPr id="59" name="Graphic 58" descr="Firefighter female outline">
              <a:extLst>
                <a:ext uri="{FF2B5EF4-FFF2-40B4-BE49-F238E27FC236}">
                  <a16:creationId xmlns:a16="http://schemas.microsoft.com/office/drawing/2014/main" id="{BEE48F79-8275-B2FC-BFB3-A8E6783175DC}"/>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8996189" y="4467377"/>
              <a:ext cx="411185" cy="370780"/>
            </a:xfrm>
            <a:prstGeom prst="rect">
              <a:avLst/>
            </a:prstGeom>
          </p:spPr>
        </p:pic>
        <p:pic>
          <p:nvPicPr>
            <p:cNvPr id="60" name="Graphic 59" descr="Firefighter female outline">
              <a:extLst>
                <a:ext uri="{FF2B5EF4-FFF2-40B4-BE49-F238E27FC236}">
                  <a16:creationId xmlns:a16="http://schemas.microsoft.com/office/drawing/2014/main" id="{8E48082E-A707-CA00-851A-3F4089FD0CB9}"/>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6658547" y="5214530"/>
              <a:ext cx="362704" cy="362704"/>
            </a:xfrm>
            <a:prstGeom prst="rect">
              <a:avLst/>
            </a:prstGeom>
          </p:spPr>
        </p:pic>
        <p:grpSp>
          <p:nvGrpSpPr>
            <p:cNvPr id="8" name="Group 7">
              <a:extLst>
                <a:ext uri="{FF2B5EF4-FFF2-40B4-BE49-F238E27FC236}">
                  <a16:creationId xmlns:a16="http://schemas.microsoft.com/office/drawing/2014/main" id="{339A9135-8930-8AE2-3C07-DC48D002D7AA}"/>
                </a:ext>
              </a:extLst>
            </p:cNvPr>
            <p:cNvGrpSpPr/>
            <p:nvPr/>
          </p:nvGrpSpPr>
          <p:grpSpPr>
            <a:xfrm rot="18635068">
              <a:off x="8549136" y="4822019"/>
              <a:ext cx="502781" cy="260166"/>
              <a:chOff x="4189445" y="2341984"/>
              <a:chExt cx="1065987" cy="334046"/>
            </a:xfrm>
          </p:grpSpPr>
          <p:cxnSp>
            <p:nvCxnSpPr>
              <p:cNvPr id="13" name="Straight Connector 12">
                <a:extLst>
                  <a:ext uri="{FF2B5EF4-FFF2-40B4-BE49-F238E27FC236}">
                    <a16:creationId xmlns:a16="http://schemas.microsoft.com/office/drawing/2014/main" id="{7EEB5276-0045-7E9E-677B-F8907B833C8D}"/>
                  </a:ext>
                </a:extLst>
              </p:cNvPr>
              <p:cNvCxnSpPr>
                <a:cxnSpLocks/>
              </p:cNvCxnSpPr>
              <p:nvPr/>
            </p:nvCxnSpPr>
            <p:spPr>
              <a:xfrm>
                <a:off x="4189445" y="2341984"/>
                <a:ext cx="609058" cy="90823"/>
              </a:xfrm>
              <a:prstGeom prst="line">
                <a:avLst/>
              </a:prstGeom>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0A61C3D2-CD94-3952-6C0A-F5174CD49AF7}"/>
                  </a:ext>
                </a:extLst>
              </p:cNvPr>
              <p:cNvCxnSpPr>
                <a:cxnSpLocks/>
              </p:cNvCxnSpPr>
              <p:nvPr/>
            </p:nvCxnSpPr>
            <p:spPr>
              <a:xfrm>
                <a:off x="4589489" y="2599033"/>
                <a:ext cx="663445" cy="76997"/>
              </a:xfrm>
              <a:prstGeom prst="line">
                <a:avLst/>
              </a:prstGeom>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2DC76E65-2250-A3A3-4484-39C00E0121B1}"/>
                  </a:ext>
                </a:extLst>
              </p:cNvPr>
              <p:cNvCxnSpPr>
                <a:cxnSpLocks/>
              </p:cNvCxnSpPr>
              <p:nvPr/>
            </p:nvCxnSpPr>
            <p:spPr>
              <a:xfrm flipH="1">
                <a:off x="4721902" y="2432807"/>
                <a:ext cx="76602" cy="90425"/>
              </a:xfrm>
              <a:prstGeom prst="line">
                <a:avLst/>
              </a:prstGeom>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3918696D-563E-37B3-2369-013F29651ED2}"/>
                  </a:ext>
                </a:extLst>
              </p:cNvPr>
              <p:cNvCxnSpPr>
                <a:cxnSpLocks/>
              </p:cNvCxnSpPr>
              <p:nvPr/>
            </p:nvCxnSpPr>
            <p:spPr>
              <a:xfrm>
                <a:off x="4721902" y="2523232"/>
                <a:ext cx="533530" cy="152798"/>
              </a:xfrm>
              <a:prstGeom prst="line">
                <a:avLst/>
              </a:prstGeom>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019A8165-1323-0C01-CCD8-AC7681C92D53}"/>
                  </a:ext>
                </a:extLst>
              </p:cNvPr>
              <p:cNvCxnSpPr>
                <a:cxnSpLocks/>
              </p:cNvCxnSpPr>
              <p:nvPr/>
            </p:nvCxnSpPr>
            <p:spPr>
              <a:xfrm>
                <a:off x="4189445" y="2341984"/>
                <a:ext cx="489985" cy="153878"/>
              </a:xfrm>
              <a:prstGeom prst="line">
                <a:avLst/>
              </a:prstGeom>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D7CD12C1-0262-7A84-918E-C23F85592835}"/>
                  </a:ext>
                </a:extLst>
              </p:cNvPr>
              <p:cNvCxnSpPr>
                <a:cxnSpLocks/>
              </p:cNvCxnSpPr>
              <p:nvPr/>
            </p:nvCxnSpPr>
            <p:spPr>
              <a:xfrm flipH="1">
                <a:off x="4589489" y="2495862"/>
                <a:ext cx="89941" cy="103171"/>
              </a:xfrm>
              <a:prstGeom prst="line">
                <a:avLst/>
              </a:prstGeom>
            </p:spPr>
            <p:style>
              <a:lnRef idx="1">
                <a:schemeClr val="accent1"/>
              </a:lnRef>
              <a:fillRef idx="0">
                <a:schemeClr val="accent1"/>
              </a:fillRef>
              <a:effectRef idx="0">
                <a:schemeClr val="accent1"/>
              </a:effectRef>
              <a:fontRef idx="minor">
                <a:schemeClr val="tx1"/>
              </a:fontRef>
            </p:style>
          </p:cxnSp>
        </p:grpSp>
        <mc:AlternateContent xmlns:mc="http://schemas.openxmlformats.org/markup-compatibility/2006" xmlns:p14="http://schemas.microsoft.com/office/powerpoint/2010/main">
          <mc:Choice Requires="p14">
            <p:contentPart p14:bwMode="auto" r:id="rId7">
              <p14:nvContentPartPr>
                <p14:cNvPr id="23" name="Ink 22">
                  <a:extLst>
                    <a:ext uri="{FF2B5EF4-FFF2-40B4-BE49-F238E27FC236}">
                      <a16:creationId xmlns:a16="http://schemas.microsoft.com/office/drawing/2014/main" id="{EC13970C-1407-0D2D-B5F2-288F826D7FBB}"/>
                    </a:ext>
                  </a:extLst>
                </p14:cNvPr>
                <p14:cNvContentPartPr/>
                <p14:nvPr/>
              </p14:nvContentPartPr>
              <p14:xfrm>
                <a:off x="5982861" y="3890469"/>
                <a:ext cx="6291521" cy="132805"/>
              </p14:xfrm>
            </p:contentPart>
          </mc:Choice>
          <mc:Fallback xmlns="">
            <p:pic>
              <p:nvPicPr>
                <p:cNvPr id="23" name="Ink 22">
                  <a:extLst>
                    <a:ext uri="{FF2B5EF4-FFF2-40B4-BE49-F238E27FC236}">
                      <a16:creationId xmlns:a16="http://schemas.microsoft.com/office/drawing/2014/main" id="{EC13970C-1407-0D2D-B5F2-288F826D7FBB}"/>
                    </a:ext>
                  </a:extLst>
                </p:cNvPr>
                <p:cNvPicPr/>
                <p:nvPr/>
              </p:nvPicPr>
              <p:blipFill>
                <a:blip r:embed="rId8"/>
                <a:stretch>
                  <a:fillRect/>
                </a:stretch>
              </p:blipFill>
              <p:spPr>
                <a:xfrm>
                  <a:off x="5970981" y="3879020"/>
                  <a:ext cx="6314805" cy="155244"/>
                </a:xfrm>
                <a:prstGeom prst="rect">
                  <a:avLst/>
                </a:prstGeom>
              </p:spPr>
            </p:pic>
          </mc:Fallback>
        </mc:AlternateContent>
        <p:sp>
          <p:nvSpPr>
            <p:cNvPr id="24" name="TextBox 23">
              <a:extLst>
                <a:ext uri="{FF2B5EF4-FFF2-40B4-BE49-F238E27FC236}">
                  <a16:creationId xmlns:a16="http://schemas.microsoft.com/office/drawing/2014/main" id="{AB601D15-42D6-F69C-C39C-EE5CA996A1AB}"/>
                </a:ext>
              </a:extLst>
            </p:cNvPr>
            <p:cNvSpPr txBox="1"/>
            <p:nvPr/>
          </p:nvSpPr>
          <p:spPr>
            <a:xfrm>
              <a:off x="7245104" y="3952837"/>
              <a:ext cx="1838991" cy="350132"/>
            </a:xfrm>
            <a:prstGeom prst="rect">
              <a:avLst/>
            </a:prstGeom>
            <a:noFill/>
          </p:spPr>
          <p:txBody>
            <a:bodyPr wrap="none" rtlCol="0">
              <a:spAutoFit/>
            </a:bodyPr>
            <a:lstStyle/>
            <a:p>
              <a:r>
                <a:rPr lang="en-US" sz="1400"/>
                <a:t>Basement Area 1</a:t>
              </a:r>
            </a:p>
          </p:txBody>
        </p:sp>
        <mc:AlternateContent xmlns:mc="http://schemas.openxmlformats.org/markup-compatibility/2006" xmlns:p14="http://schemas.microsoft.com/office/powerpoint/2010/main">
          <mc:Choice Requires="p14">
            <p:contentPart p14:bwMode="auto" r:id="rId9">
              <p14:nvContentPartPr>
                <p14:cNvPr id="27" name="Ink 26">
                  <a:extLst>
                    <a:ext uri="{FF2B5EF4-FFF2-40B4-BE49-F238E27FC236}">
                      <a16:creationId xmlns:a16="http://schemas.microsoft.com/office/drawing/2014/main" id="{DFB3F601-F098-718B-6CD6-79A11BE7C8F0}"/>
                    </a:ext>
                  </a:extLst>
                </p14:cNvPr>
                <p14:cNvContentPartPr/>
                <p14:nvPr/>
              </p14:nvContentPartPr>
              <p14:xfrm>
                <a:off x="6220399" y="4695219"/>
                <a:ext cx="5674282" cy="241497"/>
              </p14:xfrm>
            </p:contentPart>
          </mc:Choice>
          <mc:Fallback xmlns="">
            <p:pic>
              <p:nvPicPr>
                <p:cNvPr id="27" name="Ink 26">
                  <a:extLst>
                    <a:ext uri="{FF2B5EF4-FFF2-40B4-BE49-F238E27FC236}">
                      <a16:creationId xmlns:a16="http://schemas.microsoft.com/office/drawing/2014/main" id="{DFB3F601-F098-718B-6CD6-79A11BE7C8F0}"/>
                    </a:ext>
                  </a:extLst>
                </p:cNvPr>
                <p:cNvPicPr/>
                <p:nvPr/>
              </p:nvPicPr>
              <p:blipFill>
                <a:blip r:embed="rId10"/>
                <a:stretch>
                  <a:fillRect/>
                </a:stretch>
              </p:blipFill>
              <p:spPr>
                <a:xfrm>
                  <a:off x="6208520" y="4683784"/>
                  <a:ext cx="5697565" cy="263909"/>
                </a:xfrm>
                <a:prstGeom prst="rect">
                  <a:avLst/>
                </a:prstGeom>
              </p:spPr>
            </p:pic>
          </mc:Fallback>
        </mc:AlternateContent>
        <p:sp>
          <p:nvSpPr>
            <p:cNvPr id="63" name="TextBox 62">
              <a:extLst>
                <a:ext uri="{FF2B5EF4-FFF2-40B4-BE49-F238E27FC236}">
                  <a16:creationId xmlns:a16="http://schemas.microsoft.com/office/drawing/2014/main" id="{A8C1E9E1-BF3E-0A5D-F9DD-68367825CA04}"/>
                </a:ext>
              </a:extLst>
            </p:cNvPr>
            <p:cNvSpPr txBox="1"/>
            <p:nvPr/>
          </p:nvSpPr>
          <p:spPr>
            <a:xfrm>
              <a:off x="9945518" y="4935983"/>
              <a:ext cx="1838991" cy="350132"/>
            </a:xfrm>
            <a:prstGeom prst="rect">
              <a:avLst/>
            </a:prstGeom>
            <a:noFill/>
          </p:spPr>
          <p:txBody>
            <a:bodyPr wrap="none" rtlCol="0">
              <a:spAutoFit/>
            </a:bodyPr>
            <a:lstStyle/>
            <a:p>
              <a:r>
                <a:rPr lang="en-US" sz="1400"/>
                <a:t>Basement Area 2</a:t>
              </a:r>
            </a:p>
          </p:txBody>
        </p:sp>
        <p:pic>
          <p:nvPicPr>
            <p:cNvPr id="6" name="Graphic 5" descr="Cell Tower with solid fill">
              <a:extLst>
                <a:ext uri="{FF2B5EF4-FFF2-40B4-BE49-F238E27FC236}">
                  <a16:creationId xmlns:a16="http://schemas.microsoft.com/office/drawing/2014/main" id="{32EC2E37-EE4D-0813-0AD9-A4B36056DB47}"/>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11136414" y="2200436"/>
              <a:ext cx="914162" cy="1772070"/>
            </a:xfrm>
            <a:prstGeom prst="rect">
              <a:avLst/>
            </a:prstGeom>
          </p:spPr>
        </p:pic>
        <p:pic>
          <p:nvPicPr>
            <p:cNvPr id="7" name="Graphic 6" descr="Firefighter female outline">
              <a:extLst>
                <a:ext uri="{FF2B5EF4-FFF2-40B4-BE49-F238E27FC236}">
                  <a16:creationId xmlns:a16="http://schemas.microsoft.com/office/drawing/2014/main" id="{F22CD772-C57E-56CC-56D9-75850914C7EC}"/>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9863219" y="4447767"/>
              <a:ext cx="411185" cy="370780"/>
            </a:xfrm>
            <a:prstGeom prst="rect">
              <a:avLst/>
            </a:prstGeom>
          </p:spPr>
        </p:pic>
        <p:grpSp>
          <p:nvGrpSpPr>
            <p:cNvPr id="9" name="Group 8">
              <a:extLst>
                <a:ext uri="{FF2B5EF4-FFF2-40B4-BE49-F238E27FC236}">
                  <a16:creationId xmlns:a16="http://schemas.microsoft.com/office/drawing/2014/main" id="{13567FE7-AE97-BAEE-FDCC-A52038ED574E}"/>
                </a:ext>
              </a:extLst>
            </p:cNvPr>
            <p:cNvGrpSpPr/>
            <p:nvPr/>
          </p:nvGrpSpPr>
          <p:grpSpPr>
            <a:xfrm rot="19398345">
              <a:off x="9420643" y="4512795"/>
              <a:ext cx="402758" cy="303747"/>
              <a:chOff x="4189445" y="2341984"/>
              <a:chExt cx="1065987" cy="334046"/>
            </a:xfrm>
          </p:grpSpPr>
          <p:cxnSp>
            <p:nvCxnSpPr>
              <p:cNvPr id="12" name="Straight Connector 11">
                <a:extLst>
                  <a:ext uri="{FF2B5EF4-FFF2-40B4-BE49-F238E27FC236}">
                    <a16:creationId xmlns:a16="http://schemas.microsoft.com/office/drawing/2014/main" id="{422A78FE-D2FB-405C-AF8E-46753D4C4E27}"/>
                  </a:ext>
                </a:extLst>
              </p:cNvPr>
              <p:cNvCxnSpPr>
                <a:cxnSpLocks/>
              </p:cNvCxnSpPr>
              <p:nvPr/>
            </p:nvCxnSpPr>
            <p:spPr>
              <a:xfrm>
                <a:off x="4189445" y="2341984"/>
                <a:ext cx="609058" cy="90823"/>
              </a:xfrm>
              <a:prstGeom prst="line">
                <a:avLst/>
              </a:prstGeom>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081B56F0-ADD4-DFE0-FF7A-E450FD7A2F38}"/>
                  </a:ext>
                </a:extLst>
              </p:cNvPr>
              <p:cNvCxnSpPr>
                <a:cxnSpLocks/>
              </p:cNvCxnSpPr>
              <p:nvPr/>
            </p:nvCxnSpPr>
            <p:spPr>
              <a:xfrm>
                <a:off x="4589489" y="2599033"/>
                <a:ext cx="663445" cy="76997"/>
              </a:xfrm>
              <a:prstGeom prst="line">
                <a:avLst/>
              </a:prstGeom>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6DBE14C6-09FC-A306-4BDE-479713CAF82A}"/>
                  </a:ext>
                </a:extLst>
              </p:cNvPr>
              <p:cNvCxnSpPr>
                <a:cxnSpLocks/>
              </p:cNvCxnSpPr>
              <p:nvPr/>
            </p:nvCxnSpPr>
            <p:spPr>
              <a:xfrm flipH="1">
                <a:off x="4721902" y="2432807"/>
                <a:ext cx="76602" cy="90425"/>
              </a:xfrm>
              <a:prstGeom prst="line">
                <a:avLst/>
              </a:prstGeom>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6D4CE575-88C1-4C42-6F73-C3E663651E91}"/>
                  </a:ext>
                </a:extLst>
              </p:cNvPr>
              <p:cNvCxnSpPr>
                <a:cxnSpLocks/>
              </p:cNvCxnSpPr>
              <p:nvPr/>
            </p:nvCxnSpPr>
            <p:spPr>
              <a:xfrm>
                <a:off x="4721902" y="2523232"/>
                <a:ext cx="533530" cy="152798"/>
              </a:xfrm>
              <a:prstGeom prst="line">
                <a:avLst/>
              </a:prstGeom>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B6E22B1D-A5E4-AD15-EF02-EA22F929BB57}"/>
                  </a:ext>
                </a:extLst>
              </p:cNvPr>
              <p:cNvCxnSpPr>
                <a:cxnSpLocks/>
              </p:cNvCxnSpPr>
              <p:nvPr/>
            </p:nvCxnSpPr>
            <p:spPr>
              <a:xfrm>
                <a:off x="4189445" y="2341984"/>
                <a:ext cx="489985" cy="153878"/>
              </a:xfrm>
              <a:prstGeom prst="line">
                <a:avLst/>
              </a:prstGeom>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87FE1DA5-C04C-8D90-DB0C-2593C5732070}"/>
                  </a:ext>
                </a:extLst>
              </p:cNvPr>
              <p:cNvCxnSpPr>
                <a:cxnSpLocks/>
              </p:cNvCxnSpPr>
              <p:nvPr/>
            </p:nvCxnSpPr>
            <p:spPr>
              <a:xfrm flipH="1">
                <a:off x="4589489" y="2495862"/>
                <a:ext cx="89941" cy="103171"/>
              </a:xfrm>
              <a:prstGeom prst="line">
                <a:avLst/>
              </a:prstGeom>
            </p:spPr>
            <p:style>
              <a:lnRef idx="1">
                <a:schemeClr val="accent1"/>
              </a:lnRef>
              <a:fillRef idx="0">
                <a:schemeClr val="accent1"/>
              </a:fillRef>
              <a:effectRef idx="0">
                <a:schemeClr val="accent1"/>
              </a:effectRef>
              <a:fontRef idx="minor">
                <a:schemeClr val="tx1"/>
              </a:fontRef>
            </p:style>
          </p:cxnSp>
        </p:grpSp>
        <p:sp>
          <p:nvSpPr>
            <p:cNvPr id="26" name="TextBox 25">
              <a:extLst>
                <a:ext uri="{FF2B5EF4-FFF2-40B4-BE49-F238E27FC236}">
                  <a16:creationId xmlns:a16="http://schemas.microsoft.com/office/drawing/2014/main" id="{80C0E099-3416-ABFE-8184-06B6B4C85298}"/>
                </a:ext>
              </a:extLst>
            </p:cNvPr>
            <p:cNvSpPr txBox="1"/>
            <p:nvPr/>
          </p:nvSpPr>
          <p:spPr>
            <a:xfrm>
              <a:off x="8078530" y="5566716"/>
              <a:ext cx="1303890" cy="297612"/>
            </a:xfrm>
            <a:prstGeom prst="rect">
              <a:avLst/>
            </a:prstGeom>
            <a:noFill/>
          </p:spPr>
          <p:txBody>
            <a:bodyPr wrap="none" rtlCol="0">
              <a:spAutoFit/>
            </a:bodyPr>
            <a:lstStyle/>
            <a:p>
              <a:r>
                <a:rPr lang="en-US" sz="1050"/>
                <a:t>U2N Relay UE</a:t>
              </a:r>
            </a:p>
          </p:txBody>
        </p:sp>
        <p:sp>
          <p:nvSpPr>
            <p:cNvPr id="28" name="TextBox 27">
              <a:extLst>
                <a:ext uri="{FF2B5EF4-FFF2-40B4-BE49-F238E27FC236}">
                  <a16:creationId xmlns:a16="http://schemas.microsoft.com/office/drawing/2014/main" id="{CACABFC9-164C-2163-2A11-A25CE7E2079D}"/>
                </a:ext>
              </a:extLst>
            </p:cNvPr>
            <p:cNvSpPr txBox="1"/>
            <p:nvPr/>
          </p:nvSpPr>
          <p:spPr>
            <a:xfrm>
              <a:off x="7750057" y="4472124"/>
              <a:ext cx="1303890" cy="297612"/>
            </a:xfrm>
            <a:prstGeom prst="rect">
              <a:avLst/>
            </a:prstGeom>
            <a:noFill/>
          </p:spPr>
          <p:txBody>
            <a:bodyPr wrap="none" rtlCol="0">
              <a:spAutoFit/>
            </a:bodyPr>
            <a:lstStyle/>
            <a:p>
              <a:r>
                <a:rPr lang="en-US" sz="1050"/>
                <a:t>U2N Relay UE</a:t>
              </a:r>
            </a:p>
          </p:txBody>
        </p:sp>
        <p:sp>
          <p:nvSpPr>
            <p:cNvPr id="29" name="TextBox 28">
              <a:extLst>
                <a:ext uri="{FF2B5EF4-FFF2-40B4-BE49-F238E27FC236}">
                  <a16:creationId xmlns:a16="http://schemas.microsoft.com/office/drawing/2014/main" id="{5AD8C79E-0BE4-9AA3-EE30-091B06EE697C}"/>
                </a:ext>
              </a:extLst>
            </p:cNvPr>
            <p:cNvSpPr txBox="1"/>
            <p:nvPr/>
          </p:nvSpPr>
          <p:spPr>
            <a:xfrm>
              <a:off x="10147998" y="4540406"/>
              <a:ext cx="1303890" cy="297612"/>
            </a:xfrm>
            <a:prstGeom prst="rect">
              <a:avLst/>
            </a:prstGeom>
            <a:noFill/>
          </p:spPr>
          <p:txBody>
            <a:bodyPr wrap="none" rtlCol="0">
              <a:spAutoFit/>
            </a:bodyPr>
            <a:lstStyle/>
            <a:p>
              <a:r>
                <a:rPr lang="en-US" sz="1050"/>
                <a:t>U2N Relay UE</a:t>
              </a:r>
            </a:p>
          </p:txBody>
        </p:sp>
        <p:sp>
          <p:nvSpPr>
            <p:cNvPr id="30" name="TextBox 29">
              <a:extLst>
                <a:ext uri="{FF2B5EF4-FFF2-40B4-BE49-F238E27FC236}">
                  <a16:creationId xmlns:a16="http://schemas.microsoft.com/office/drawing/2014/main" id="{CC208F18-0FB9-18C5-08ED-F611064D5391}"/>
                </a:ext>
              </a:extLst>
            </p:cNvPr>
            <p:cNvSpPr txBox="1"/>
            <p:nvPr/>
          </p:nvSpPr>
          <p:spPr>
            <a:xfrm>
              <a:off x="10318198" y="3998837"/>
              <a:ext cx="1303890" cy="297612"/>
            </a:xfrm>
            <a:prstGeom prst="rect">
              <a:avLst/>
            </a:prstGeom>
            <a:noFill/>
          </p:spPr>
          <p:txBody>
            <a:bodyPr wrap="none" rtlCol="0">
              <a:spAutoFit/>
            </a:bodyPr>
            <a:lstStyle/>
            <a:p>
              <a:r>
                <a:rPr lang="en-US" sz="1050"/>
                <a:t>U2N Relay UE</a:t>
              </a:r>
            </a:p>
          </p:txBody>
        </p:sp>
        <p:sp>
          <p:nvSpPr>
            <p:cNvPr id="4" name="TextBox 3">
              <a:extLst>
                <a:ext uri="{FF2B5EF4-FFF2-40B4-BE49-F238E27FC236}">
                  <a16:creationId xmlns:a16="http://schemas.microsoft.com/office/drawing/2014/main" id="{771FAF0A-CDE4-1E7C-A1C1-9ED27DBAAA58}"/>
                </a:ext>
              </a:extLst>
            </p:cNvPr>
            <p:cNvSpPr txBox="1"/>
            <p:nvPr/>
          </p:nvSpPr>
          <p:spPr>
            <a:xfrm>
              <a:off x="6409660" y="5577234"/>
              <a:ext cx="1078756" cy="297612"/>
            </a:xfrm>
            <a:prstGeom prst="rect">
              <a:avLst/>
            </a:prstGeom>
            <a:noFill/>
          </p:spPr>
          <p:txBody>
            <a:bodyPr wrap="none" rtlCol="0">
              <a:spAutoFit/>
            </a:bodyPr>
            <a:lstStyle/>
            <a:p>
              <a:r>
                <a:rPr lang="en-US" sz="1050"/>
                <a:t>Remote UE</a:t>
              </a:r>
            </a:p>
          </p:txBody>
        </p:sp>
      </p:grpSp>
      <p:sp>
        <p:nvSpPr>
          <p:cNvPr id="31" name="TextBox 30">
            <a:extLst>
              <a:ext uri="{FF2B5EF4-FFF2-40B4-BE49-F238E27FC236}">
                <a16:creationId xmlns:a16="http://schemas.microsoft.com/office/drawing/2014/main" id="{BDA3CAE5-7F33-A475-21BC-B55BCCC299D5}"/>
              </a:ext>
            </a:extLst>
          </p:cNvPr>
          <p:cNvSpPr txBox="1"/>
          <p:nvPr/>
        </p:nvSpPr>
        <p:spPr>
          <a:xfrm>
            <a:off x="7520460" y="5161272"/>
            <a:ext cx="4328766" cy="405743"/>
          </a:xfrm>
          <a:prstGeom prst="rect">
            <a:avLst/>
          </a:prstGeom>
          <a:noFill/>
          <a:ln>
            <a:noFill/>
          </a:ln>
        </p:spPr>
        <p:txBody>
          <a:bodyPr wrap="square" lIns="0" tIns="0" rIns="0" bIns="0" rtlCol="0">
            <a:noAutofit/>
          </a:bodyPr>
          <a:lstStyle/>
          <a:p>
            <a:r>
              <a:rPr lang="en-US" sz="1100"/>
              <a:t>Fig. 2. Public safety use case requiring multi-hop U2N relaying (and/or multi-hop U2U relaying). </a:t>
            </a:r>
            <a:endParaRPr lang="en-US" sz="1100">
              <a:solidFill>
                <a:schemeClr val="tx2"/>
              </a:solidFill>
            </a:endParaRPr>
          </a:p>
        </p:txBody>
      </p:sp>
    </p:spTree>
    <p:extLst>
      <p:ext uri="{BB962C8B-B14F-4D97-AF65-F5344CB8AC3E}">
        <p14:creationId xmlns:p14="http://schemas.microsoft.com/office/powerpoint/2010/main" val="112770967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lide Number Placeholder 1">
            <a:extLst>
              <a:ext uri="{FF2B5EF4-FFF2-40B4-BE49-F238E27FC236}">
                <a16:creationId xmlns:a16="http://schemas.microsoft.com/office/drawing/2014/main" id="{D8ECB26B-3673-A57A-79A1-D89E52AFCBB2}"/>
              </a:ext>
            </a:extLst>
          </p:cNvPr>
          <p:cNvSpPr>
            <a:spLocks noGrp="1"/>
          </p:cNvSpPr>
          <p:nvPr>
            <p:ph type="sldNum" sz="quarter" idx="11"/>
          </p:nvPr>
        </p:nvSpPr>
        <p:spPr>
          <a:xfrm>
            <a:off x="342847" y="6172572"/>
            <a:ext cx="294066" cy="224790"/>
          </a:xfrm>
        </p:spPr>
        <p:txBody>
          <a:bodyPr anchor="t">
            <a:normAutofit/>
          </a:bodyPr>
          <a:lstStyle/>
          <a:p>
            <a:pPr>
              <a:spcAft>
                <a:spcPts val="600"/>
              </a:spcAft>
            </a:pPr>
            <a:fld id="{12CB907E-C602-C34B-93F7-CA9E40714286}" type="slidenum">
              <a:rPr lang="en-US" smtClean="0"/>
              <a:pPr>
                <a:spcAft>
                  <a:spcPts val="600"/>
                </a:spcAft>
              </a:pPr>
              <a:t>5</a:t>
            </a:fld>
            <a:r>
              <a:rPr lang="en-US"/>
              <a:t> </a:t>
            </a:r>
          </a:p>
        </p:txBody>
      </p:sp>
      <p:sp>
        <p:nvSpPr>
          <p:cNvPr id="3" name="Title 2">
            <a:extLst>
              <a:ext uri="{FF2B5EF4-FFF2-40B4-BE49-F238E27FC236}">
                <a16:creationId xmlns:a16="http://schemas.microsoft.com/office/drawing/2014/main" id="{7A0E946D-2C82-69E3-E406-7F59ED9241A0}"/>
              </a:ext>
            </a:extLst>
          </p:cNvPr>
          <p:cNvSpPr>
            <a:spLocks noGrp="1"/>
          </p:cNvSpPr>
          <p:nvPr>
            <p:ph type="title"/>
          </p:nvPr>
        </p:nvSpPr>
        <p:spPr>
          <a:xfrm>
            <a:off x="490939" y="310307"/>
            <a:ext cx="11209064" cy="607463"/>
          </a:xfrm>
        </p:spPr>
        <p:txBody>
          <a:bodyPr anchor="ctr">
            <a:normAutofit/>
          </a:bodyPr>
          <a:lstStyle/>
          <a:p>
            <a:r>
              <a:rPr lang="en-US" b="1" dirty="0">
                <a:latin typeface="+mj-lt"/>
                <a:cs typeface="+mj-cs"/>
              </a:rPr>
              <a:t>Objectives and </a:t>
            </a:r>
            <a:r>
              <a:rPr lang="en-US" b="1">
                <a:latin typeface="+mj-lt"/>
                <a:cs typeface="+mj-cs"/>
              </a:rPr>
              <a:t>Proposal for SL </a:t>
            </a:r>
            <a:r>
              <a:rPr lang="en-US" b="1" dirty="0">
                <a:latin typeface="+mj-lt"/>
                <a:cs typeface="+mj-cs"/>
              </a:rPr>
              <a:t>Relay Enhancement for Public Safety </a:t>
            </a:r>
          </a:p>
        </p:txBody>
      </p:sp>
      <p:sp>
        <p:nvSpPr>
          <p:cNvPr id="2" name="Slide Number Placeholder 1" hidden="1">
            <a:extLst>
              <a:ext uri="{FF2B5EF4-FFF2-40B4-BE49-F238E27FC236}">
                <a16:creationId xmlns:a16="http://schemas.microsoft.com/office/drawing/2014/main" id="{6FD03F12-FFAE-EF24-1302-AA34514E1C46}"/>
              </a:ext>
            </a:extLst>
          </p:cNvPr>
          <p:cNvSpPr>
            <a:spLocks noGrp="1"/>
          </p:cNvSpPr>
          <p:nvPr>
            <p:ph type="sldNum" sz="quarter" idx="4294967295"/>
          </p:nvPr>
        </p:nvSpPr>
        <p:spPr>
          <a:xfrm>
            <a:off x="488899" y="6398261"/>
            <a:ext cx="294066" cy="224790"/>
          </a:xfrm>
        </p:spPr>
        <p:txBody>
          <a:bodyPr/>
          <a:lstStyle/>
          <a:p>
            <a:pPr>
              <a:spcAft>
                <a:spcPts val="600"/>
              </a:spcAft>
            </a:pPr>
            <a:fld id="{12CB907E-C602-C34B-93F7-CA9E40714286}" type="slidenum">
              <a:rPr lang="en-US" smtClean="0"/>
              <a:pPr>
                <a:spcAft>
                  <a:spcPts val="600"/>
                </a:spcAft>
              </a:pPr>
              <a:t>5</a:t>
            </a:fld>
            <a:r>
              <a:rPr lang="en-US"/>
              <a:t> </a:t>
            </a:r>
          </a:p>
        </p:txBody>
      </p:sp>
      <p:sp>
        <p:nvSpPr>
          <p:cNvPr id="5" name="Rectangle: Rounded Corners 4">
            <a:extLst>
              <a:ext uri="{FF2B5EF4-FFF2-40B4-BE49-F238E27FC236}">
                <a16:creationId xmlns:a16="http://schemas.microsoft.com/office/drawing/2014/main" id="{61A5D1F6-3A56-EC6F-840D-4F6FDAAA411D}"/>
              </a:ext>
            </a:extLst>
          </p:cNvPr>
          <p:cNvSpPr/>
          <p:nvPr/>
        </p:nvSpPr>
        <p:spPr>
          <a:xfrm>
            <a:off x="490939" y="1141621"/>
            <a:ext cx="11209064" cy="1009813"/>
          </a:xfrm>
          <a:prstGeom prst="roundRect">
            <a:avLst>
              <a:gd name="adj" fmla="val 10000"/>
            </a:avLst>
          </a:prstGeom>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txBody>
          <a:bodyPr/>
          <a:lstStyle/>
          <a:p>
            <a:endParaRPr lang="en-US"/>
          </a:p>
        </p:txBody>
      </p:sp>
      <p:sp>
        <p:nvSpPr>
          <p:cNvPr id="8" name="Freeform: Shape 7">
            <a:extLst>
              <a:ext uri="{FF2B5EF4-FFF2-40B4-BE49-F238E27FC236}">
                <a16:creationId xmlns:a16="http://schemas.microsoft.com/office/drawing/2014/main" id="{2E7AC511-6567-FFD3-F4C2-25786ADA7604}"/>
              </a:ext>
            </a:extLst>
          </p:cNvPr>
          <p:cNvSpPr/>
          <p:nvPr/>
        </p:nvSpPr>
        <p:spPr>
          <a:xfrm>
            <a:off x="1074470" y="1141621"/>
            <a:ext cx="10042729" cy="1009813"/>
          </a:xfrm>
          <a:custGeom>
            <a:avLst/>
            <a:gdLst>
              <a:gd name="connsiteX0" fmla="*/ 0 w 10042729"/>
              <a:gd name="connsiteY0" fmla="*/ 0 h 1009813"/>
              <a:gd name="connsiteX1" fmla="*/ 10042729 w 10042729"/>
              <a:gd name="connsiteY1" fmla="*/ 0 h 1009813"/>
              <a:gd name="connsiteX2" fmla="*/ 10042729 w 10042729"/>
              <a:gd name="connsiteY2" fmla="*/ 1009813 h 1009813"/>
              <a:gd name="connsiteX3" fmla="*/ 0 w 10042729"/>
              <a:gd name="connsiteY3" fmla="*/ 1009813 h 1009813"/>
              <a:gd name="connsiteX4" fmla="*/ 0 w 10042729"/>
              <a:gd name="connsiteY4" fmla="*/ 0 h 10098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42729" h="1009813">
                <a:moveTo>
                  <a:pt x="0" y="0"/>
                </a:moveTo>
                <a:lnTo>
                  <a:pt x="10042729" y="0"/>
                </a:lnTo>
                <a:lnTo>
                  <a:pt x="10042729" y="1009813"/>
                </a:lnTo>
                <a:lnTo>
                  <a:pt x="0" y="1009813"/>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06872" tIns="106872" rIns="106872" bIns="106872" numCol="1" spcCol="1270" anchor="ctr" anchorCtr="0">
            <a:noAutofit/>
          </a:bodyPr>
          <a:lstStyle/>
          <a:p>
            <a:pPr marL="0" lvl="0" indent="0" algn="l" defTabSz="711200">
              <a:lnSpc>
                <a:spcPct val="100000"/>
              </a:lnSpc>
              <a:spcBef>
                <a:spcPct val="0"/>
              </a:spcBef>
              <a:spcAft>
                <a:spcPct val="35000"/>
              </a:spcAft>
              <a:buNone/>
            </a:pPr>
            <a:r>
              <a:rPr lang="en-US" sz="1600" kern="1200" dirty="0"/>
              <a:t>We consider public safety use cases and their requirements to facilitate mission critical Prose/D2D communications among public safety personnel in all coverage scenarios including off-network in R19.</a:t>
            </a:r>
          </a:p>
        </p:txBody>
      </p:sp>
      <p:sp>
        <p:nvSpPr>
          <p:cNvPr id="9" name="Rectangle: Rounded Corners 8">
            <a:extLst>
              <a:ext uri="{FF2B5EF4-FFF2-40B4-BE49-F238E27FC236}">
                <a16:creationId xmlns:a16="http://schemas.microsoft.com/office/drawing/2014/main" id="{CEF8EA8B-726F-428B-780A-E530FAD6DE4A}"/>
              </a:ext>
            </a:extLst>
          </p:cNvPr>
          <p:cNvSpPr/>
          <p:nvPr/>
        </p:nvSpPr>
        <p:spPr>
          <a:xfrm>
            <a:off x="490939" y="2323504"/>
            <a:ext cx="11209064" cy="731195"/>
          </a:xfrm>
          <a:prstGeom prst="roundRect">
            <a:avLst>
              <a:gd name="adj" fmla="val 10000"/>
            </a:avLst>
          </a:prstGeom>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txBody>
          <a:bodyPr/>
          <a:lstStyle/>
          <a:p>
            <a:endParaRPr lang="en-US"/>
          </a:p>
        </p:txBody>
      </p:sp>
      <p:sp>
        <p:nvSpPr>
          <p:cNvPr id="12" name="Freeform: Shape 11">
            <a:extLst>
              <a:ext uri="{FF2B5EF4-FFF2-40B4-BE49-F238E27FC236}">
                <a16:creationId xmlns:a16="http://schemas.microsoft.com/office/drawing/2014/main" id="{45FFCA72-88C6-C055-5598-AAA7365F985A}"/>
              </a:ext>
            </a:extLst>
          </p:cNvPr>
          <p:cNvSpPr/>
          <p:nvPr/>
        </p:nvSpPr>
        <p:spPr>
          <a:xfrm>
            <a:off x="1074470" y="2323504"/>
            <a:ext cx="10310312" cy="731195"/>
          </a:xfrm>
          <a:custGeom>
            <a:avLst/>
            <a:gdLst>
              <a:gd name="connsiteX0" fmla="*/ 0 w 5044078"/>
              <a:gd name="connsiteY0" fmla="*/ 0 h 1009813"/>
              <a:gd name="connsiteX1" fmla="*/ 5044078 w 5044078"/>
              <a:gd name="connsiteY1" fmla="*/ 0 h 1009813"/>
              <a:gd name="connsiteX2" fmla="*/ 5044078 w 5044078"/>
              <a:gd name="connsiteY2" fmla="*/ 1009813 h 1009813"/>
              <a:gd name="connsiteX3" fmla="*/ 0 w 5044078"/>
              <a:gd name="connsiteY3" fmla="*/ 1009813 h 1009813"/>
              <a:gd name="connsiteX4" fmla="*/ 0 w 5044078"/>
              <a:gd name="connsiteY4" fmla="*/ 0 h 10098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44078" h="1009813">
                <a:moveTo>
                  <a:pt x="0" y="0"/>
                </a:moveTo>
                <a:lnTo>
                  <a:pt x="5044078" y="0"/>
                </a:lnTo>
                <a:lnTo>
                  <a:pt x="5044078" y="1009813"/>
                </a:lnTo>
                <a:lnTo>
                  <a:pt x="0" y="1009813"/>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06872" tIns="106872" rIns="106872" bIns="106872" numCol="1" spcCol="1270" anchor="ctr" anchorCtr="0">
            <a:noAutofit/>
          </a:bodyPr>
          <a:lstStyle/>
          <a:p>
            <a:pPr marL="0" lvl="0" indent="0" algn="l" defTabSz="711200">
              <a:lnSpc>
                <a:spcPct val="100000"/>
              </a:lnSpc>
              <a:spcBef>
                <a:spcPct val="0"/>
              </a:spcBef>
              <a:spcAft>
                <a:spcPct val="35000"/>
              </a:spcAft>
              <a:buNone/>
            </a:pPr>
            <a:r>
              <a:rPr lang="en-US" sz="1600" kern="1200" dirty="0"/>
              <a:t>Our Objective is to enhance R18 NR SL U2U and U2N Relaying feature to multi-hop SL U2U and multi-hop SL U2N for L2/L3-based </a:t>
            </a:r>
            <a:r>
              <a:rPr lang="en-US" sz="1600" dirty="0"/>
              <a:t>r</a:t>
            </a:r>
            <a:r>
              <a:rPr lang="en-US" sz="1600" kern="1200" dirty="0"/>
              <a:t>elaying respectively in R19.</a:t>
            </a:r>
          </a:p>
        </p:txBody>
      </p:sp>
      <p:sp>
        <p:nvSpPr>
          <p:cNvPr id="17" name="Rectangle: Rounded Corners 16">
            <a:extLst>
              <a:ext uri="{FF2B5EF4-FFF2-40B4-BE49-F238E27FC236}">
                <a16:creationId xmlns:a16="http://schemas.microsoft.com/office/drawing/2014/main" id="{E57CB1C7-4394-DBF1-DCEF-C79034117E92}"/>
              </a:ext>
            </a:extLst>
          </p:cNvPr>
          <p:cNvSpPr/>
          <p:nvPr/>
        </p:nvSpPr>
        <p:spPr>
          <a:xfrm>
            <a:off x="489880" y="3246120"/>
            <a:ext cx="11209064" cy="1009813"/>
          </a:xfrm>
          <a:prstGeom prst="roundRect">
            <a:avLst>
              <a:gd name="adj" fmla="val 10000"/>
            </a:avLst>
          </a:prstGeom>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txBody>
          <a:bodyPr/>
          <a:lstStyle/>
          <a:p>
            <a:endParaRPr lang="en-US"/>
          </a:p>
        </p:txBody>
      </p:sp>
      <p:sp>
        <p:nvSpPr>
          <p:cNvPr id="19" name="Freeform: Shape 18">
            <a:extLst>
              <a:ext uri="{FF2B5EF4-FFF2-40B4-BE49-F238E27FC236}">
                <a16:creationId xmlns:a16="http://schemas.microsoft.com/office/drawing/2014/main" id="{15E7C71F-22AF-7EAD-5DC3-CA0916C76F41}"/>
              </a:ext>
            </a:extLst>
          </p:cNvPr>
          <p:cNvSpPr/>
          <p:nvPr/>
        </p:nvSpPr>
        <p:spPr>
          <a:xfrm>
            <a:off x="1073411" y="3341285"/>
            <a:ext cx="10042729" cy="1038691"/>
          </a:xfrm>
          <a:custGeom>
            <a:avLst/>
            <a:gdLst>
              <a:gd name="connsiteX0" fmla="*/ 0 w 10042729"/>
              <a:gd name="connsiteY0" fmla="*/ 0 h 1009813"/>
              <a:gd name="connsiteX1" fmla="*/ 10042729 w 10042729"/>
              <a:gd name="connsiteY1" fmla="*/ 0 h 1009813"/>
              <a:gd name="connsiteX2" fmla="*/ 10042729 w 10042729"/>
              <a:gd name="connsiteY2" fmla="*/ 1009813 h 1009813"/>
              <a:gd name="connsiteX3" fmla="*/ 0 w 10042729"/>
              <a:gd name="connsiteY3" fmla="*/ 1009813 h 1009813"/>
              <a:gd name="connsiteX4" fmla="*/ 0 w 10042729"/>
              <a:gd name="connsiteY4" fmla="*/ 0 h 10098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42729" h="1009813">
                <a:moveTo>
                  <a:pt x="0" y="0"/>
                </a:moveTo>
                <a:lnTo>
                  <a:pt x="10042729" y="0"/>
                </a:lnTo>
                <a:lnTo>
                  <a:pt x="10042729" y="1009813"/>
                </a:lnTo>
                <a:lnTo>
                  <a:pt x="0" y="1009813"/>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06872" tIns="106872" rIns="106872" bIns="106872" numCol="1" spcCol="1270" anchor="ctr" anchorCtr="0">
            <a:noAutofit/>
          </a:bodyPr>
          <a:lstStyle/>
          <a:p>
            <a:pPr marL="0" lvl="0" indent="0" algn="l" defTabSz="711200">
              <a:lnSpc>
                <a:spcPct val="100000"/>
              </a:lnSpc>
              <a:spcBef>
                <a:spcPct val="0"/>
              </a:spcBef>
              <a:spcAft>
                <a:spcPct val="35000"/>
              </a:spcAft>
              <a:buNone/>
            </a:pPr>
            <a:r>
              <a:rPr lang="en-US" sz="1600" kern="1200" dirty="0"/>
              <a:t>Currently the SA2 SID is worded such that work on the </a:t>
            </a:r>
            <a:r>
              <a:rPr lang="en-US" sz="1600" kern="1200" dirty="0" err="1"/>
              <a:t>sidelink</a:t>
            </a:r>
            <a:r>
              <a:rPr lang="en-US" sz="1600" kern="1200" dirty="0"/>
              <a:t> multi-hop is dependent on RAN inclusion in R19.  As such, it is mission critical to include the RAN work for multi-hop in the initial package decision during this meeting (#102).  Otherwise, SA will not approve their work in the December meeting. </a:t>
            </a:r>
          </a:p>
        </p:txBody>
      </p:sp>
      <p:sp>
        <p:nvSpPr>
          <p:cNvPr id="4" name="Rectangle: Rounded Corners 3">
            <a:extLst>
              <a:ext uri="{FF2B5EF4-FFF2-40B4-BE49-F238E27FC236}">
                <a16:creationId xmlns:a16="http://schemas.microsoft.com/office/drawing/2014/main" id="{6EDA3766-FB89-F415-9326-6F362AB53E97}"/>
              </a:ext>
            </a:extLst>
          </p:cNvPr>
          <p:cNvSpPr/>
          <p:nvPr/>
        </p:nvSpPr>
        <p:spPr>
          <a:xfrm>
            <a:off x="489880" y="4979741"/>
            <a:ext cx="11209064" cy="971893"/>
          </a:xfrm>
          <a:prstGeom prst="roundRect">
            <a:avLst>
              <a:gd name="adj" fmla="val 10000"/>
            </a:avLst>
          </a:prstGeom>
          <a:solidFill>
            <a:schemeClr val="accent4">
              <a:lumMod val="40000"/>
              <a:lumOff val="60000"/>
            </a:schemeClr>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txBody>
          <a:bodyPr/>
          <a:lstStyle/>
          <a:p>
            <a:endParaRPr lang="en-US"/>
          </a:p>
        </p:txBody>
      </p:sp>
      <p:sp>
        <p:nvSpPr>
          <p:cNvPr id="6" name="Freeform: Shape 5">
            <a:extLst>
              <a:ext uri="{FF2B5EF4-FFF2-40B4-BE49-F238E27FC236}">
                <a16:creationId xmlns:a16="http://schemas.microsoft.com/office/drawing/2014/main" id="{FDFC523D-F7EA-0E33-2784-06CA00CF1A5E}"/>
              </a:ext>
            </a:extLst>
          </p:cNvPr>
          <p:cNvSpPr/>
          <p:nvPr/>
        </p:nvSpPr>
        <p:spPr>
          <a:xfrm>
            <a:off x="805828" y="5103784"/>
            <a:ext cx="10310312" cy="903264"/>
          </a:xfrm>
          <a:custGeom>
            <a:avLst/>
            <a:gdLst>
              <a:gd name="connsiteX0" fmla="*/ 0 w 5044078"/>
              <a:gd name="connsiteY0" fmla="*/ 0 h 1009813"/>
              <a:gd name="connsiteX1" fmla="*/ 5044078 w 5044078"/>
              <a:gd name="connsiteY1" fmla="*/ 0 h 1009813"/>
              <a:gd name="connsiteX2" fmla="*/ 5044078 w 5044078"/>
              <a:gd name="connsiteY2" fmla="*/ 1009813 h 1009813"/>
              <a:gd name="connsiteX3" fmla="*/ 0 w 5044078"/>
              <a:gd name="connsiteY3" fmla="*/ 1009813 h 1009813"/>
              <a:gd name="connsiteX4" fmla="*/ 0 w 5044078"/>
              <a:gd name="connsiteY4" fmla="*/ 0 h 10098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44078" h="1009813">
                <a:moveTo>
                  <a:pt x="0" y="0"/>
                </a:moveTo>
                <a:lnTo>
                  <a:pt x="5044078" y="0"/>
                </a:lnTo>
                <a:lnTo>
                  <a:pt x="5044078" y="1009813"/>
                </a:lnTo>
                <a:lnTo>
                  <a:pt x="0" y="1009813"/>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06872" tIns="106872" rIns="106872" bIns="106872" numCol="1" spcCol="1270" anchor="ctr" anchorCtr="0">
            <a:noAutofit/>
          </a:bodyPr>
          <a:lstStyle/>
          <a:p>
            <a:pPr marL="0" marR="0">
              <a:spcBef>
                <a:spcPts val="0"/>
              </a:spcBef>
              <a:spcAft>
                <a:spcPts val="600"/>
              </a:spcAft>
            </a:pPr>
            <a:r>
              <a:rPr lang="en-US" sz="1800" b="1" i="1" dirty="0">
                <a:effectLst/>
                <a:latin typeface="Times New Roman" panose="02020603050405020304" pitchFamily="18" charset="0"/>
                <a:ea typeface="SimSun" panose="02010600030101010101" pitchFamily="2" charset="-122"/>
              </a:rPr>
              <a:t>Proposal: </a:t>
            </a:r>
            <a:r>
              <a:rPr lang="en-US" b="1" i="1" dirty="0">
                <a:latin typeface="Times New Roman" panose="02020603050405020304" pitchFamily="18" charset="0"/>
                <a:ea typeface="SimSun" panose="02010600030101010101" pitchFamily="2" charset="-122"/>
              </a:rPr>
              <a:t>RAN Plenary agree to include enhancements for NR </a:t>
            </a:r>
            <a:r>
              <a:rPr lang="en-US" b="1" i="1" dirty="0" err="1">
                <a:latin typeface="Times New Roman" panose="02020603050405020304" pitchFamily="18" charset="0"/>
                <a:ea typeface="SimSun" panose="02010600030101010101" pitchFamily="2" charset="-122"/>
              </a:rPr>
              <a:t>Sidelink</a:t>
            </a:r>
            <a:r>
              <a:rPr lang="en-US" b="1" i="1" dirty="0">
                <a:latin typeface="Times New Roman" panose="02020603050405020304" pitchFamily="18" charset="0"/>
                <a:ea typeface="SimSun" panose="02010600030101010101" pitchFamily="2" charset="-122"/>
              </a:rPr>
              <a:t> multi-hop relay as a part of </a:t>
            </a:r>
            <a:r>
              <a:rPr lang="en-US" b="1" i="1">
                <a:latin typeface="Times New Roman" panose="02020603050405020304" pitchFamily="18" charset="0"/>
                <a:ea typeface="SimSun" panose="02010600030101010101" pitchFamily="2" charset="-122"/>
              </a:rPr>
              <a:t>the Rel-19 </a:t>
            </a:r>
            <a:r>
              <a:rPr lang="en-US" b="1" i="1" dirty="0">
                <a:latin typeface="Times New Roman" panose="02020603050405020304" pitchFamily="18" charset="0"/>
                <a:ea typeface="SimSun" panose="02010600030101010101" pitchFamily="2" charset="-122"/>
              </a:rPr>
              <a:t>package.</a:t>
            </a:r>
          </a:p>
          <a:p>
            <a:pPr defTabSz="711200">
              <a:spcBef>
                <a:spcPct val="0"/>
              </a:spcBef>
              <a:spcAft>
                <a:spcPct val="35000"/>
              </a:spcAft>
            </a:pPr>
            <a:endParaRPr lang="en-US" sz="1100" dirty="0">
              <a:cs typeface="Arial"/>
            </a:endParaRPr>
          </a:p>
        </p:txBody>
      </p:sp>
    </p:spTree>
    <p:extLst>
      <p:ext uri="{BB962C8B-B14F-4D97-AF65-F5344CB8AC3E}">
        <p14:creationId xmlns:p14="http://schemas.microsoft.com/office/powerpoint/2010/main" val="360333759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1"/>
          </p:nvPr>
        </p:nvSpPr>
        <p:spPr/>
        <p:txBody>
          <a:bodyPr/>
          <a:lstStyle/>
          <a:p>
            <a:fld id="{12CB907E-C602-C34B-93F7-CA9E40714286}" type="slidenum">
              <a:rPr lang="en-US" smtClean="0"/>
              <a:pPr/>
              <a:t>6</a:t>
            </a:fld>
            <a:r>
              <a:rPr lang="en-US"/>
              <a:t> </a:t>
            </a:r>
          </a:p>
        </p:txBody>
      </p:sp>
      <p:sp>
        <p:nvSpPr>
          <p:cNvPr id="6" name="Content Placeholder 3"/>
          <p:cNvSpPr>
            <a:spLocks noGrp="1"/>
          </p:cNvSpPr>
          <p:nvPr>
            <p:ph idx="4294967295"/>
          </p:nvPr>
        </p:nvSpPr>
        <p:spPr>
          <a:xfrm>
            <a:off x="4127863" y="3169920"/>
            <a:ext cx="3753393" cy="1297577"/>
          </a:xfrm>
          <a:prstGeom prst="rect">
            <a:avLst/>
          </a:prstGeom>
        </p:spPr>
        <p:txBody>
          <a:bodyPr>
            <a:noAutofit/>
          </a:bodyPr>
          <a:lstStyle/>
          <a:p>
            <a:pPr marL="0" indent="0">
              <a:buNone/>
            </a:pPr>
            <a:r>
              <a:rPr lang="en-US" sz="4800"/>
              <a:t>Thank you!</a:t>
            </a:r>
          </a:p>
        </p:txBody>
      </p:sp>
    </p:spTree>
    <p:extLst>
      <p:ext uri="{BB962C8B-B14F-4D97-AF65-F5344CB8AC3E}">
        <p14:creationId xmlns:p14="http://schemas.microsoft.com/office/powerpoint/2010/main" val="126760193"/>
      </p:ext>
    </p:extLst>
  </p:cSld>
  <p:clrMapOvr>
    <a:masterClrMapping/>
  </p:clrMapOvr>
</p:sld>
</file>

<file path=ppt/theme/theme1.xml><?xml version="1.0" encoding="utf-8"?>
<a:theme xmlns:a="http://schemas.openxmlformats.org/drawingml/2006/main" name="1_FirstNet">
  <a:themeElements>
    <a:clrScheme name="Color Test 1">
      <a:dk1>
        <a:srgbClr val="000000"/>
      </a:dk1>
      <a:lt1>
        <a:sysClr val="window" lastClr="FFFFFF"/>
      </a:lt1>
      <a:dk2>
        <a:srgbClr val="000000"/>
      </a:dk2>
      <a:lt2>
        <a:srgbClr val="E7E5E6"/>
      </a:lt2>
      <a:accent1>
        <a:srgbClr val="4C8AB8"/>
      </a:accent1>
      <a:accent2>
        <a:srgbClr val="ED7D31"/>
      </a:accent2>
      <a:accent3>
        <a:srgbClr val="A5A5A5"/>
      </a:accent3>
      <a:accent4>
        <a:srgbClr val="FCB41E"/>
      </a:accent4>
      <a:accent5>
        <a:srgbClr val="4473C5"/>
      </a:accent5>
      <a:accent6>
        <a:srgbClr val="70AD47"/>
      </a:accent6>
      <a:hlink>
        <a:srgbClr val="0568AE"/>
      </a:hlink>
      <a:folHlink>
        <a:srgbClr val="93B8D4"/>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1"/>
        </a:solidFill>
        <a:ln>
          <a:noFill/>
        </a:ln>
        <a:effectLst/>
      </a:spPr>
      <a:bodyPr lIns="0" tIns="0" rIns="0" bIns="0"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6350" cmpd="sng">
          <a:solidFill>
            <a:schemeClr val="accent6"/>
          </a:solidFill>
        </a:ln>
        <a:effectLst/>
      </a:spPr>
      <a:bodyPr/>
      <a:lstStyle/>
      <a:style>
        <a:lnRef idx="2">
          <a:schemeClr val="accent1"/>
        </a:lnRef>
        <a:fillRef idx="0">
          <a:schemeClr val="accent1"/>
        </a:fillRef>
        <a:effectRef idx="1">
          <a:schemeClr val="accent1"/>
        </a:effectRef>
        <a:fontRef idx="minor">
          <a:schemeClr val="tx1"/>
        </a:fontRef>
      </a:style>
    </a:lnDef>
    <a:txDef>
      <a:spPr>
        <a:noFill/>
        <a:ln>
          <a:noFill/>
        </a:ln>
      </a:spPr>
      <a:bodyPr wrap="square" lIns="0" tIns="0" rIns="0" bIns="0" rtlCol="0">
        <a:noAutofit/>
      </a:bodyPr>
      <a:lstStyle>
        <a:defPPr>
          <a:defRPr sz="2000" dirty="0" smtClean="0">
            <a:solidFill>
              <a:schemeClr val="tx2"/>
            </a:solidFill>
          </a:defRPr>
        </a:defPPr>
      </a:lstStyle>
    </a:txDef>
  </a:objectDefaults>
  <a:extraClrSchemeLst/>
  <a:extLst>
    <a:ext uri="{05A4C25C-085E-4340-85A3-A5531E510DB2}">
      <thm15:themeFamily xmlns:thm15="http://schemas.microsoft.com/office/thememl/2012/main" name="FirstNet" id="{B94A9761-00F6-4619-963B-B291915DCAA2}" vid="{44C79738-46B4-4046-B6CA-35FC3CDA333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p:properties xmlns:p="http://schemas.microsoft.com/office/2006/metadata/properties" xmlns:pc="http://schemas.microsoft.com/office/infopath/2007/PartnerControls" xmlns:xsi="http://www.w3.org/2001/XMLSchema-instance">
  <documentManagement>
    <_dlc_DocId xmlns="c384372c-f94c-4ce5-b0c6-fc053b7c6246">YA7HEZUSW5P6-1090965677-650</_dlc_DocId>
    <_dlc_DocIdUrl xmlns="c384372c-f94c-4ce5-b0c6-fc053b7c6246">
      <Url>https://firstnetgov.sharepoint.com/sites/cco/_layouts/15/DocIdRedir.aspx?ID=YA7HEZUSW5P6-1090965677-650</Url>
      <Description>YA7HEZUSW5P6-1090965677-650</Description>
    </_dlc_DocIdUrl>
    <Governor_x0020_Letter xmlns="5faa264c-45bc-4e1f-b60d-84ebafd87255">false</Governor_x0020_Letter>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66253F349C6EFD4D97A1BAFAD47E9E33" ma:contentTypeVersion="14" ma:contentTypeDescription="Create a new document." ma:contentTypeScope="" ma:versionID="30d3ff41a2dc1b65cd16030fa2497875">
  <xsd:schema xmlns:xsd="http://www.w3.org/2001/XMLSchema" xmlns:xs="http://www.w3.org/2001/XMLSchema" xmlns:p="http://schemas.microsoft.com/office/2006/metadata/properties" xmlns:ns2="5faa264c-45bc-4e1f-b60d-84ebafd87255" xmlns:ns3="c384372c-f94c-4ce5-b0c6-fc053b7c6246" targetNamespace="http://schemas.microsoft.com/office/2006/metadata/properties" ma:root="true" ma:fieldsID="f9ce21a4f85f1b9b57cacf03c726f5d0" ns2:_="" ns3:_="">
    <xsd:import namespace="5faa264c-45bc-4e1f-b60d-84ebafd87255"/>
    <xsd:import namespace="c384372c-f94c-4ce5-b0c6-fc053b7c6246"/>
    <xsd:element name="properties">
      <xsd:complexType>
        <xsd:sequence>
          <xsd:element name="documentManagement">
            <xsd:complexType>
              <xsd:all>
                <xsd:element ref="ns2:MediaServiceMetadata" minOccurs="0"/>
                <xsd:element ref="ns2:MediaServiceFastMetadata" minOccurs="0"/>
                <xsd:element ref="ns2:MediaServiceDateTaken" minOccurs="0"/>
                <xsd:element ref="ns3:_dlc_DocId" minOccurs="0"/>
                <xsd:element ref="ns3:_dlc_DocIdUrl" minOccurs="0"/>
                <xsd:element ref="ns3:_dlc_DocIdPersistId" minOccurs="0"/>
                <xsd:element ref="ns3:SharedWithUsers" minOccurs="0"/>
                <xsd:element ref="ns3:SharedWithDetails" minOccurs="0"/>
                <xsd:element ref="ns2:Governor_x0020_Letter" minOccurs="0"/>
                <xsd:element ref="ns2:MediaServiceAutoTag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faa264c-45bc-4e1f-b60d-84ebafd87255" elementFormDefault="qualified">
    <xsd:import namespace="http://schemas.microsoft.com/office/2006/documentManagement/types"/>
    <xsd:import namespace="http://schemas.microsoft.com/office/infopath/2007/PartnerControls"/>
    <xsd:element name="MediaServiceMetadata" ma:index="8" nillable="true" ma:displayName="MediaServiceMetadata" ma:description="" ma:hidden="true" ma:internalName="MediaServiceMetadata" ma:readOnly="true">
      <xsd:simpleType>
        <xsd:restriction base="dms:Note"/>
      </xsd:simpleType>
    </xsd:element>
    <xsd:element name="MediaServiceFastMetadata" ma:index="9" nillable="true" ma:displayName="MediaServiceFastMetadata" ma:description="" ma:hidden="true" ma:internalName="MediaServiceFastMetadata" ma:readOnly="true">
      <xsd:simpleType>
        <xsd:restriction base="dms:Note"/>
      </xsd:simpleType>
    </xsd:element>
    <xsd:element name="MediaServiceDateTaken" ma:index="10" nillable="true" ma:displayName="MediaServiceDateTaken" ma:description="" ma:hidden="true" ma:internalName="MediaServiceDateTaken" ma:readOnly="true">
      <xsd:simpleType>
        <xsd:restriction base="dms:Text"/>
      </xsd:simpleType>
    </xsd:element>
    <xsd:element name="Governor_x0020_Letter" ma:index="16" nillable="true" ma:displayName="Governor Letter" ma:default="0" ma:internalName="Governor_x0020_Letter">
      <xsd:simpleType>
        <xsd:restriction base="dms:Boolean"/>
      </xsd:simpleType>
    </xsd:element>
    <xsd:element name="MediaServiceAutoTags" ma:index="17" nillable="true" ma:displayName="MediaServiceAutoTags" ma:internalName="MediaServiceAutoTag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c384372c-f94c-4ce5-b0c6-fc053b7c6246" elementFormDefault="qualified">
    <xsd:import namespace="http://schemas.microsoft.com/office/2006/documentManagement/types"/>
    <xsd:import namespace="http://schemas.microsoft.com/office/infopath/2007/PartnerControls"/>
    <xsd:element name="_dlc_DocId" ma:index="11" nillable="true" ma:displayName="Document ID Value" ma:description="The value of the document ID assigned to this item." ma:internalName="_dlc_DocId" ma:readOnly="true">
      <xsd:simpleType>
        <xsd:restriction base="dms:Text"/>
      </xsd:simpleType>
    </xsd:element>
    <xsd:element name="_dlc_DocIdUrl" ma:index="12"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3" nillable="true" ma:displayName="Persist ID" ma:description="Keep ID on add." ma:hidden="true" ma:internalName="_dlc_DocIdPersistId" ma:readOnly="true">
      <xsd:simpleType>
        <xsd:restriction base="dms:Boolean"/>
      </xsd:simpleType>
    </xsd:element>
    <xsd:element name="SharedWithUsers" ma:index="14"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description=""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Props1.xml><?xml version="1.0" encoding="utf-8"?>
<ds:datastoreItem xmlns:ds="http://schemas.openxmlformats.org/officeDocument/2006/customXml" ds:itemID="{55508C3F-A2C9-40E0-9296-9C2383D69F7E}">
  <ds:schemaRefs>
    <ds:schemaRef ds:uri="http://purl.org/dc/elements/1.1/"/>
    <ds:schemaRef ds:uri="http://purl.org/dc/terms/"/>
    <ds:schemaRef ds:uri="http://purl.org/dc/dcmitype/"/>
    <ds:schemaRef ds:uri="5faa264c-45bc-4e1f-b60d-84ebafd87255"/>
    <ds:schemaRef ds:uri="http://schemas.microsoft.com/office/2006/documentManagement/types"/>
    <ds:schemaRef ds:uri="http://schemas.microsoft.com/office/2006/metadata/properties"/>
    <ds:schemaRef ds:uri="http://www.w3.org/XML/1998/namespace"/>
    <ds:schemaRef ds:uri="http://schemas.microsoft.com/office/infopath/2007/PartnerControls"/>
    <ds:schemaRef ds:uri="http://schemas.openxmlformats.org/package/2006/metadata/core-properties"/>
    <ds:schemaRef ds:uri="c384372c-f94c-4ce5-b0c6-fc053b7c6246"/>
  </ds:schemaRefs>
</ds:datastoreItem>
</file>

<file path=customXml/itemProps2.xml><?xml version="1.0" encoding="utf-8"?>
<ds:datastoreItem xmlns:ds="http://schemas.openxmlformats.org/officeDocument/2006/customXml" ds:itemID="{94EEDBDF-0654-45A1-A03F-C5C912C93681}">
  <ds:schemaRefs>
    <ds:schemaRef ds:uri="5faa264c-45bc-4e1f-b60d-84ebafd87255"/>
    <ds:schemaRef ds:uri="c384372c-f94c-4ce5-b0c6-fc053b7c6246"/>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B7FACD2D-495E-4E03-BE59-BFB7264D7B89}">
  <ds:schemaRefs>
    <ds:schemaRef ds:uri="http://schemas.microsoft.com/sharepoint/v3/contenttype/forms"/>
  </ds:schemaRefs>
</ds:datastoreItem>
</file>

<file path=customXml/itemProps4.xml><?xml version="1.0" encoding="utf-8"?>
<ds:datastoreItem xmlns:ds="http://schemas.openxmlformats.org/officeDocument/2006/customXml" ds:itemID="{DB6B0A5D-A6A2-424A-A18C-76021F3C97D3}">
  <ds:schemaRefs>
    <ds:schemaRef ds:uri="http://schemas.microsoft.com/sharepoint/events"/>
  </ds:schemaRefs>
</ds:datastoreItem>
</file>

<file path=docProps/app.xml><?xml version="1.0" encoding="utf-8"?>
<Properties xmlns="http://schemas.openxmlformats.org/officeDocument/2006/extended-properties" xmlns:vt="http://schemas.openxmlformats.org/officeDocument/2006/docPropsVTypes">
  <Template>FRNA 20June18 Board Meeting DRAFT 08JUN18 v5 abg</Template>
  <TotalTime>221</TotalTime>
  <Words>917</Words>
  <Application>Microsoft Office PowerPoint</Application>
  <PresentationFormat>Custom</PresentationFormat>
  <Paragraphs>48</Paragraphs>
  <Slides>6</Slides>
  <Notes>6</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6</vt:i4>
      </vt:variant>
    </vt:vector>
  </HeadingPairs>
  <TitlesOfParts>
    <vt:vector size="12" baseType="lpstr">
      <vt:lpstr>Arial</vt:lpstr>
      <vt:lpstr>Calibri</vt:lpstr>
      <vt:lpstr>Lucida Grande</vt:lpstr>
      <vt:lpstr>Times New Roman</vt:lpstr>
      <vt:lpstr>Wingdings</vt:lpstr>
      <vt:lpstr>1_FirstNet</vt:lpstr>
      <vt:lpstr>Release-19 NR Sidelink Relay Enhancements for Public Safety</vt:lpstr>
      <vt:lpstr>Background: multi-hop SL Relay Enhancement for Public Safety</vt:lpstr>
      <vt:lpstr>U2U multi-hop NR SL Relay Enhancement for Public Safety – No Coverage</vt:lpstr>
      <vt:lpstr>U2N multi-hop SL Relay Enhancement: In-building no Basement Coverage</vt:lpstr>
      <vt:lpstr>Objectives and Proposal for SL Relay Enhancement for Public Safety </vt:lpstr>
      <vt:lpstr>PowerPoint Presentation</vt:lpstr>
    </vt:vector>
  </TitlesOfParts>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Title slide option 1 – text only title can be two lines</dc:title>
  <dc:creator>PRESSON, RANDAL</dc:creator>
  <cp:lastModifiedBy>Eshwar Pittampalli</cp:lastModifiedBy>
  <cp:revision>27</cp:revision>
  <cp:lastPrinted>2023-11-08T23:20:06Z</cp:lastPrinted>
  <dcterms:created xsi:type="dcterms:W3CDTF">2017-04-24T15:56:16Z</dcterms:created>
  <dcterms:modified xsi:type="dcterms:W3CDTF">2023-12-01T17:43:00Z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0x01010066253F349C6EFD4D97A1BAFAD47E9E33</vt:lpwstr>
  </property>
  <property fmtid="{D5CDD505-2E9C-101B-9397-08002B2CF9AE}" pid="3" name="_dlc_DocIdItemGuid">
    <vt:lpwstr>3c75e06a-a37d-44ec-b62f-a9e842dfb238</vt:lpwstr>
  </property>
  <property fmtid="{D5CDD505-2E9C-101B-9397-08002B2CF9AE}" pid="4" name="FileLeafRef">
    <vt:lpwstr>2017-06-17 State Plans Update.pptx</vt:lpwstr>
  </property>
  <property fmtid="{D5CDD505-2E9C-101B-9397-08002B2CF9AE}" pid="5" name="source_item_id">
    <vt:lpwstr>59</vt:lpwstr>
  </property>
</Properties>
</file>