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8"/>
  </p:notesMasterIdLst>
  <p:handoutMasterIdLst>
    <p:handoutMasterId r:id="rId9"/>
  </p:handoutMasterIdLst>
  <p:sldIdLst>
    <p:sldId id="1127" r:id="rId5"/>
    <p:sldId id="1140" r:id="rId6"/>
    <p:sldId id="1141" r:id="rId7"/>
  </p:sldIdLst>
  <p:sldSz cx="9144000" cy="5143500" type="screen16x9"/>
  <p:notesSz cx="6797675" cy="987266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3110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D7748"/>
    <a:srgbClr val="A8B400"/>
    <a:srgbClr val="00B0CA"/>
    <a:srgbClr val="5E2750"/>
    <a:srgbClr val="EB9700"/>
    <a:srgbClr val="FECB00"/>
    <a:srgbClr val="007C92"/>
    <a:srgbClr val="9C2AA0"/>
    <a:srgbClr val="54575A"/>
    <a:srgbClr val="EA23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6141" autoAdjust="0"/>
  </p:normalViewPr>
  <p:slideViewPr>
    <p:cSldViewPr snapToGrid="0" snapToObjects="1" showGuides="1">
      <p:cViewPr varScale="1">
        <p:scale>
          <a:sx n="159" d="100"/>
          <a:sy n="159" d="100"/>
        </p:scale>
        <p:origin x="270" y="12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5" d="100"/>
        <a:sy n="65" d="100"/>
      </p:scale>
      <p:origin x="0" y="0"/>
    </p:cViewPr>
  </p:sorterViewPr>
  <p:notesViewPr>
    <p:cSldViewPr snapToGrid="0" showGuides="1">
      <p:cViewPr varScale="1">
        <p:scale>
          <a:sx n="75" d="100"/>
          <a:sy n="75" d="100"/>
        </p:scale>
        <p:origin x="2448" y="72"/>
      </p:cViewPr>
      <p:guideLst>
        <p:guide orient="horz" pos="3110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ris Pudney, Vodafone" userId="a9292186-02d3-4a1b-9f06-7a4f13759ed3" providerId="ADAL" clId="{703185C8-103D-434E-AD28-F151A8E30D37}"/>
    <pc:docChg chg="delSld">
      <pc:chgData name="Chris Pudney, Vodafone" userId="a9292186-02d3-4a1b-9f06-7a4f13759ed3" providerId="ADAL" clId="{703185C8-103D-434E-AD28-F151A8E30D37}" dt="2023-09-04T19:33:23.123" v="0" actId="47"/>
      <pc:docMkLst>
        <pc:docMk/>
      </pc:docMkLst>
      <pc:sldChg chg="del">
        <pc:chgData name="Chris Pudney, Vodafone" userId="a9292186-02d3-4a1b-9f06-7a4f13759ed3" providerId="ADAL" clId="{703185C8-103D-434E-AD28-F151A8E30D37}" dt="2023-09-04T19:33:23.123" v="0" actId="47"/>
        <pc:sldMkLst>
          <pc:docMk/>
          <pc:sldMk cId="3867551943" sldId="481"/>
        </pc:sldMkLst>
      </pc:sldChg>
      <pc:sldChg chg="del">
        <pc:chgData name="Chris Pudney, Vodafone" userId="a9292186-02d3-4a1b-9f06-7a4f13759ed3" providerId="ADAL" clId="{703185C8-103D-434E-AD28-F151A8E30D37}" dt="2023-09-04T19:33:23.123" v="0" actId="47"/>
        <pc:sldMkLst>
          <pc:docMk/>
          <pc:sldMk cId="312162016" sldId="1081"/>
        </pc:sldMkLst>
      </pc:sldChg>
      <pc:sldChg chg="del">
        <pc:chgData name="Chris Pudney, Vodafone" userId="a9292186-02d3-4a1b-9f06-7a4f13759ed3" providerId="ADAL" clId="{703185C8-103D-434E-AD28-F151A8E30D37}" dt="2023-09-04T19:33:23.123" v="0" actId="47"/>
        <pc:sldMkLst>
          <pc:docMk/>
          <pc:sldMk cId="758463779" sldId="1082"/>
        </pc:sldMkLst>
      </pc:sldChg>
      <pc:sldChg chg="del">
        <pc:chgData name="Chris Pudney, Vodafone" userId="a9292186-02d3-4a1b-9f06-7a4f13759ed3" providerId="ADAL" clId="{703185C8-103D-434E-AD28-F151A8E30D37}" dt="2023-09-04T19:33:23.123" v="0" actId="47"/>
        <pc:sldMkLst>
          <pc:docMk/>
          <pc:sldMk cId="81460913" sldId="1087"/>
        </pc:sldMkLst>
      </pc:sldChg>
      <pc:sldChg chg="del">
        <pc:chgData name="Chris Pudney, Vodafone" userId="a9292186-02d3-4a1b-9f06-7a4f13759ed3" providerId="ADAL" clId="{703185C8-103D-434E-AD28-F151A8E30D37}" dt="2023-09-04T19:33:23.123" v="0" actId="47"/>
        <pc:sldMkLst>
          <pc:docMk/>
          <pc:sldMk cId="2898341738" sldId="1121"/>
        </pc:sldMkLst>
      </pc:sldChg>
      <pc:sldChg chg="del">
        <pc:chgData name="Chris Pudney, Vodafone" userId="a9292186-02d3-4a1b-9f06-7a4f13759ed3" providerId="ADAL" clId="{703185C8-103D-434E-AD28-F151A8E30D37}" dt="2023-09-04T19:33:23.123" v="0" actId="47"/>
        <pc:sldMkLst>
          <pc:docMk/>
          <pc:sldMk cId="2432316416" sldId="1122"/>
        </pc:sldMkLst>
      </pc:sldChg>
      <pc:sldChg chg="del">
        <pc:chgData name="Chris Pudney, Vodafone" userId="a9292186-02d3-4a1b-9f06-7a4f13759ed3" providerId="ADAL" clId="{703185C8-103D-434E-AD28-F151A8E30D37}" dt="2023-09-04T19:33:23.123" v="0" actId="47"/>
        <pc:sldMkLst>
          <pc:docMk/>
          <pc:sldMk cId="1621719708" sldId="1123"/>
        </pc:sldMkLst>
      </pc:sldChg>
      <pc:sldChg chg="del">
        <pc:chgData name="Chris Pudney, Vodafone" userId="a9292186-02d3-4a1b-9f06-7a4f13759ed3" providerId="ADAL" clId="{703185C8-103D-434E-AD28-F151A8E30D37}" dt="2023-09-04T19:33:23.123" v="0" actId="47"/>
        <pc:sldMkLst>
          <pc:docMk/>
          <pc:sldMk cId="3387402345" sldId="1124"/>
        </pc:sldMkLst>
      </pc:sldChg>
      <pc:sldChg chg="del">
        <pc:chgData name="Chris Pudney, Vodafone" userId="a9292186-02d3-4a1b-9f06-7a4f13759ed3" providerId="ADAL" clId="{703185C8-103D-434E-AD28-F151A8E30D37}" dt="2023-09-04T19:33:23.123" v="0" actId="47"/>
        <pc:sldMkLst>
          <pc:docMk/>
          <pc:sldMk cId="561512381" sldId="1125"/>
        </pc:sldMkLst>
      </pc:sldChg>
      <pc:sldChg chg="del">
        <pc:chgData name="Chris Pudney, Vodafone" userId="a9292186-02d3-4a1b-9f06-7a4f13759ed3" providerId="ADAL" clId="{703185C8-103D-434E-AD28-F151A8E30D37}" dt="2023-09-04T19:33:23.123" v="0" actId="47"/>
        <pc:sldMkLst>
          <pc:docMk/>
          <pc:sldMk cId="559389119" sldId="1126"/>
        </pc:sldMkLst>
      </pc:sldChg>
      <pc:sldChg chg="del">
        <pc:chgData name="Chris Pudney, Vodafone" userId="a9292186-02d3-4a1b-9f06-7a4f13759ed3" providerId="ADAL" clId="{703185C8-103D-434E-AD28-F151A8E30D37}" dt="2023-09-04T19:33:23.123" v="0" actId="47"/>
        <pc:sldMkLst>
          <pc:docMk/>
          <pc:sldMk cId="75516077" sldId="1129"/>
        </pc:sldMkLst>
      </pc:sldChg>
      <pc:sldChg chg="del">
        <pc:chgData name="Chris Pudney, Vodafone" userId="a9292186-02d3-4a1b-9f06-7a4f13759ed3" providerId="ADAL" clId="{703185C8-103D-434E-AD28-F151A8E30D37}" dt="2023-09-04T19:33:23.123" v="0" actId="47"/>
        <pc:sldMkLst>
          <pc:docMk/>
          <pc:sldMk cId="4164090856" sldId="1130"/>
        </pc:sldMkLst>
      </pc:sldChg>
      <pc:sldChg chg="del">
        <pc:chgData name="Chris Pudney, Vodafone" userId="a9292186-02d3-4a1b-9f06-7a4f13759ed3" providerId="ADAL" clId="{703185C8-103D-434E-AD28-F151A8E30D37}" dt="2023-09-04T19:33:23.123" v="0" actId="47"/>
        <pc:sldMkLst>
          <pc:docMk/>
          <pc:sldMk cId="3241232552" sldId="1131"/>
        </pc:sldMkLst>
      </pc:sldChg>
      <pc:sldChg chg="del">
        <pc:chgData name="Chris Pudney, Vodafone" userId="a9292186-02d3-4a1b-9f06-7a4f13759ed3" providerId="ADAL" clId="{703185C8-103D-434E-AD28-F151A8E30D37}" dt="2023-09-04T19:33:23.123" v="0" actId="47"/>
        <pc:sldMkLst>
          <pc:docMk/>
          <pc:sldMk cId="3980353510" sldId="1132"/>
        </pc:sldMkLst>
      </pc:sldChg>
      <pc:sldChg chg="del">
        <pc:chgData name="Chris Pudney, Vodafone" userId="a9292186-02d3-4a1b-9f06-7a4f13759ed3" providerId="ADAL" clId="{703185C8-103D-434E-AD28-F151A8E30D37}" dt="2023-09-04T19:33:23.123" v="0" actId="47"/>
        <pc:sldMkLst>
          <pc:docMk/>
          <pc:sldMk cId="2167239778" sldId="1133"/>
        </pc:sldMkLst>
      </pc:sldChg>
      <pc:sldChg chg="del">
        <pc:chgData name="Chris Pudney, Vodafone" userId="a9292186-02d3-4a1b-9f06-7a4f13759ed3" providerId="ADAL" clId="{703185C8-103D-434E-AD28-F151A8E30D37}" dt="2023-09-04T19:33:23.123" v="0" actId="47"/>
        <pc:sldMkLst>
          <pc:docMk/>
          <pc:sldMk cId="749990503" sldId="1134"/>
        </pc:sldMkLst>
      </pc:sldChg>
      <pc:sldChg chg="del">
        <pc:chgData name="Chris Pudney, Vodafone" userId="a9292186-02d3-4a1b-9f06-7a4f13759ed3" providerId="ADAL" clId="{703185C8-103D-434E-AD28-F151A8E30D37}" dt="2023-09-04T19:33:23.123" v="0" actId="47"/>
        <pc:sldMkLst>
          <pc:docMk/>
          <pc:sldMk cId="2237843740" sldId="1135"/>
        </pc:sldMkLst>
      </pc:sldChg>
      <pc:sldChg chg="del">
        <pc:chgData name="Chris Pudney, Vodafone" userId="a9292186-02d3-4a1b-9f06-7a4f13759ed3" providerId="ADAL" clId="{703185C8-103D-434E-AD28-F151A8E30D37}" dt="2023-09-04T19:33:23.123" v="0" actId="47"/>
        <pc:sldMkLst>
          <pc:docMk/>
          <pc:sldMk cId="2195668604" sldId="1136"/>
        </pc:sldMkLst>
      </pc:sldChg>
      <pc:sldChg chg="del">
        <pc:chgData name="Chris Pudney, Vodafone" userId="a9292186-02d3-4a1b-9f06-7a4f13759ed3" providerId="ADAL" clId="{703185C8-103D-434E-AD28-F151A8E30D37}" dt="2023-09-04T19:33:23.123" v="0" actId="47"/>
        <pc:sldMkLst>
          <pc:docMk/>
          <pc:sldMk cId="949544085" sldId="1137"/>
        </pc:sldMkLst>
      </pc:sldChg>
      <pc:sldChg chg="del">
        <pc:chgData name="Chris Pudney, Vodafone" userId="a9292186-02d3-4a1b-9f06-7a4f13759ed3" providerId="ADAL" clId="{703185C8-103D-434E-AD28-F151A8E30D37}" dt="2023-09-04T19:33:23.123" v="0" actId="47"/>
        <pc:sldMkLst>
          <pc:docMk/>
          <pc:sldMk cId="4221425437" sldId="1138"/>
        </pc:sldMkLst>
      </pc:sldChg>
      <pc:sldChg chg="del">
        <pc:chgData name="Chris Pudney, Vodafone" userId="a9292186-02d3-4a1b-9f06-7a4f13759ed3" providerId="ADAL" clId="{703185C8-103D-434E-AD28-F151A8E30D37}" dt="2023-09-04T19:33:23.123" v="0" actId="47"/>
        <pc:sldMkLst>
          <pc:docMk/>
          <pc:sldMk cId="565852675" sldId="1139"/>
        </pc:sldMkLst>
      </pc:sldChg>
      <pc:sldChg chg="del">
        <pc:chgData name="Chris Pudney, Vodafone" userId="a9292186-02d3-4a1b-9f06-7a4f13759ed3" providerId="ADAL" clId="{703185C8-103D-434E-AD28-F151A8E30D37}" dt="2023-09-04T19:33:23.123" v="0" actId="47"/>
        <pc:sldMkLst>
          <pc:docMk/>
          <pc:sldMk cId="2393079062" sldId="1142"/>
        </pc:sldMkLst>
      </pc:sldChg>
      <pc:sldChg chg="del">
        <pc:chgData name="Chris Pudney, Vodafone" userId="a9292186-02d3-4a1b-9f06-7a4f13759ed3" providerId="ADAL" clId="{703185C8-103D-434E-AD28-F151A8E30D37}" dt="2023-09-04T19:33:23.123" v="0" actId="47"/>
        <pc:sldMkLst>
          <pc:docMk/>
          <pc:sldMk cId="2691956706" sldId="1143"/>
        </pc:sldMkLst>
      </pc:sldChg>
      <pc:sldChg chg="del">
        <pc:chgData name="Chris Pudney, Vodafone" userId="a9292186-02d3-4a1b-9f06-7a4f13759ed3" providerId="ADAL" clId="{703185C8-103D-434E-AD28-F151A8E30D37}" dt="2023-09-04T19:33:23.123" v="0" actId="47"/>
        <pc:sldMkLst>
          <pc:docMk/>
          <pc:sldMk cId="2645172591" sldId="1144"/>
        </pc:sldMkLst>
      </pc:sldChg>
      <pc:sldMasterChg chg="delSldLayout">
        <pc:chgData name="Chris Pudney, Vodafone" userId="a9292186-02d3-4a1b-9f06-7a4f13759ed3" providerId="ADAL" clId="{703185C8-103D-434E-AD28-F151A8E30D37}" dt="2023-09-04T19:33:23.123" v="0" actId="47"/>
        <pc:sldMasterMkLst>
          <pc:docMk/>
          <pc:sldMasterMk cId="843687732" sldId="2147483648"/>
        </pc:sldMasterMkLst>
        <pc:sldLayoutChg chg="del">
          <pc:chgData name="Chris Pudney, Vodafone" userId="a9292186-02d3-4a1b-9f06-7a4f13759ed3" providerId="ADAL" clId="{703185C8-103D-434E-AD28-F151A8E30D37}" dt="2023-09-04T19:33:23.123" v="0" actId="47"/>
          <pc:sldLayoutMkLst>
            <pc:docMk/>
            <pc:sldMasterMk cId="843687732" sldId="2147483648"/>
            <pc:sldLayoutMk cId="1114064686" sldId="2147483725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>
              <a:latin typeface="Vodafone Rg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584B7D-F332-42E4-B349-DEDC589F1ADB}" type="datetimeFigureOut">
              <a:rPr lang="en-GB" smtClean="0">
                <a:latin typeface="Vodafone Rg" pitchFamily="34" charset="0"/>
              </a:rPr>
              <a:pPr/>
              <a:t>04/09/2023</a:t>
            </a:fld>
            <a:endParaRPr lang="en-GB" dirty="0">
              <a:latin typeface="Vodafone Rg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7317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>
              <a:latin typeface="Vodafone Rg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377317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1C1BE2-1563-4C9C-8E4A-C427D52BD2E1}" type="slidenum">
              <a:rPr lang="en-GB" smtClean="0">
                <a:latin typeface="Vodafone Rg" pitchFamily="34" charset="0"/>
              </a:rPr>
              <a:pPr/>
              <a:t>‹#›</a:t>
            </a:fld>
            <a:endParaRPr lang="en-GB" dirty="0">
              <a:latin typeface="Vodafone Rg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07412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Vodafone Rg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Vodafone Rg" pitchFamily="34" charset="0"/>
              </a:defRPr>
            </a:lvl1pPr>
          </a:lstStyle>
          <a:p>
            <a:fld id="{53ACD7AC-7E6F-4F59-A8AC-F454A6DBBD3A}" type="datetimeFigureOut">
              <a:rPr lang="en-GB" smtClean="0"/>
              <a:pPr/>
              <a:t>04/09/2023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7950" y="739775"/>
            <a:ext cx="6581775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689516"/>
            <a:ext cx="5438140" cy="444269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7319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Vodafone Rg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377319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Vodafone Rg" pitchFamily="34" charset="0"/>
              </a:defRPr>
            </a:lvl1pPr>
          </a:lstStyle>
          <a:p>
            <a:fld id="{2B3E1866-6ABF-4414-AFB5-B91146A1FA19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8001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3E1866-6ABF-4414-AFB5-B91146A1FA19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306050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White Two Li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52580" y="856209"/>
            <a:ext cx="2678845" cy="35794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22421" y="2830626"/>
            <a:ext cx="4130679" cy="695060"/>
          </a:xfrm>
        </p:spPr>
        <p:txBody>
          <a:bodyPr anchor="t" anchorCtr="0">
            <a:noAutofit/>
          </a:bodyPr>
          <a:lstStyle>
            <a:lvl1pPr algn="l">
              <a:lnSpc>
                <a:spcPct val="90000"/>
              </a:lnSpc>
              <a:defRPr sz="2200" b="1" i="0" baseline="0">
                <a:solidFill>
                  <a:schemeClr val="accent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0826" y="4039360"/>
            <a:ext cx="2090449" cy="682887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400">
                <a:solidFill>
                  <a:schemeClr val="accent1"/>
                </a:solidFill>
                <a:latin typeface="Vodafone Rg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61171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0825" y="205978"/>
            <a:ext cx="6538913" cy="66747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250825" y="873457"/>
            <a:ext cx="8642350" cy="360329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01649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277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and D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75961" y="833075"/>
            <a:ext cx="2750855" cy="37372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6894" y="2457450"/>
            <a:ext cx="3284017" cy="990600"/>
          </a:xfrm>
        </p:spPr>
        <p:txBody>
          <a:bodyPr anchor="ctr" anchorCtr="0">
            <a:noAutofit/>
          </a:bodyPr>
          <a:lstStyle>
            <a:lvl1pPr>
              <a:lnSpc>
                <a:spcPct val="80000"/>
              </a:lnSpc>
              <a:defRPr sz="2400"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/>
          </p:nvPr>
        </p:nvSpPr>
        <p:spPr>
          <a:xfrm>
            <a:off x="4460875" y="1572727"/>
            <a:ext cx="1558925" cy="2904023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None/>
              <a:defRPr sz="1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17"/>
          </p:nvPr>
        </p:nvSpPr>
        <p:spPr>
          <a:xfrm>
            <a:off x="6247342" y="1572727"/>
            <a:ext cx="1558925" cy="2904023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None/>
              <a:defRPr sz="1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6939421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emf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0825" y="205978"/>
            <a:ext cx="8635526" cy="66747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0825" y="873457"/>
            <a:ext cx="5886450" cy="360329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65295" y="4713136"/>
            <a:ext cx="413410" cy="238889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3687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650" r:id="rId2"/>
    <p:sldLayoutId id="2147483659" r:id="rId3"/>
  </p:sldLayoutIdLst>
  <p:hf hdr="0" ft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2400" b="1" kern="1200">
          <a:solidFill>
            <a:schemeClr val="accent1"/>
          </a:solidFill>
          <a:latin typeface="Vodafone Rg" pitchFamily="34" charset="0"/>
          <a:ea typeface="+mj-ea"/>
          <a:cs typeface="+mj-cs"/>
        </a:defRPr>
      </a:lvl1pPr>
    </p:titleStyle>
    <p:bodyStyle>
      <a:lvl1pPr marL="138113" indent="-138113" algn="l" defTabSz="914400" rtl="0" eaLnBrk="1" latinLnBrk="0" hangingPunct="1">
        <a:spcBef>
          <a:spcPts val="0"/>
        </a:spcBef>
        <a:spcAft>
          <a:spcPts val="600"/>
        </a:spcAft>
        <a:buClr>
          <a:schemeClr val="accent1"/>
        </a:buClr>
        <a:buFont typeface="Arial" pitchFamily="34" charset="0"/>
        <a:buChar char="•"/>
        <a:defRPr sz="18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1pPr>
      <a:lvl2pPr marL="347663" indent="-147638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2pPr>
      <a:lvl3pPr marL="385763" indent="146050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3pPr>
      <a:lvl4pPr marL="717550" indent="-150813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indent="-161925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58" userDrawn="1">
          <p15:clr>
            <a:srgbClr val="F26B43"/>
          </p15:clr>
        </p15:guide>
        <p15:guide id="3" orient="horz" pos="2820" userDrawn="1">
          <p15:clr>
            <a:srgbClr val="F26B43"/>
          </p15:clr>
        </p15:guide>
        <p15:guide id="4" pos="5602" userDrawn="1">
          <p15:clr>
            <a:srgbClr val="F26B43"/>
          </p15:clr>
        </p15:guide>
        <p15:guide id="5" pos="2812" userDrawn="1">
          <p15:clr>
            <a:srgbClr val="F26B43"/>
          </p15:clr>
        </p15:guide>
        <p15:guide id="6" pos="2948" userDrawn="1">
          <p15:clr>
            <a:srgbClr val="F26B43"/>
          </p15:clr>
        </p15:guide>
        <p15:guide id="7" orient="horz" pos="55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1731797" y="2964930"/>
            <a:ext cx="6229350" cy="955562"/>
          </a:xfrm>
        </p:spPr>
        <p:txBody>
          <a:bodyPr/>
          <a:lstStyle/>
          <a:p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256 bit security algorithms and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Rel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19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b="1" dirty="0"/>
          </a:p>
          <a:p>
            <a:r>
              <a:rPr lang="en-GB" b="1" dirty="0"/>
              <a:t>Source: Vodafone</a:t>
            </a:r>
          </a:p>
          <a:p>
            <a:r>
              <a:rPr lang="en-GB" b="1" dirty="0"/>
              <a:t>Agenda Item: 8A.2.15</a:t>
            </a:r>
            <a:endParaRPr lang="en-GB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4E099EF-BC69-48F0-822A-F56435569000}"/>
              </a:ext>
            </a:extLst>
          </p:cNvPr>
          <p:cNvSpPr/>
          <p:nvPr/>
        </p:nvSpPr>
        <p:spPr>
          <a:xfrm>
            <a:off x="7572375" y="220346"/>
            <a:ext cx="16376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GB" b="1" dirty="0">
                <a:latin typeface="Arial" panose="020B0604020202020204" pitchFamily="34" charset="0"/>
                <a:ea typeface="Yu Mincho" panose="02020400000000000000" pitchFamily="18" charset="-128"/>
                <a:cs typeface="Times New Roman" panose="02020603050405020304" pitchFamily="18" charset="0"/>
              </a:rPr>
              <a:t>RP-232551</a:t>
            </a:r>
            <a:r>
              <a:rPr lang="en-GB" sz="1050" dirty="0">
                <a:latin typeface="Times New Roman" panose="02020603050405020304" pitchFamily="18" charset="0"/>
                <a:ea typeface="Yu Mincho" panose="02020400000000000000" pitchFamily="18" charset="-128"/>
                <a:cs typeface="Times New Roman" panose="02020603050405020304" pitchFamily="18" charset="0"/>
              </a:rPr>
              <a:t> </a:t>
            </a:r>
            <a:endParaRPr lang="en-GB" sz="1200" dirty="0">
              <a:latin typeface="Arial" panose="020B0604020202020204" pitchFamily="34" charset="0"/>
              <a:ea typeface="Yu Mincho" panose="02020400000000000000" pitchFamily="18" charset="-128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CFA13AE-2FB6-4892-A661-6D4174B886BD}"/>
              </a:ext>
            </a:extLst>
          </p:cNvPr>
          <p:cNvSpPr/>
          <p:nvPr/>
        </p:nvSpPr>
        <p:spPr>
          <a:xfrm>
            <a:off x="250826" y="220346"/>
            <a:ext cx="49641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</a:rPr>
              <a:t>3GPP TSG RAN #101, Bangalore, India</a:t>
            </a:r>
            <a:endParaRPr lang="en-GB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</a:rPr>
              <a:t>September 11-15, 2023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16799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6961A30-830A-438C-B99A-A7193633D1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2</a:t>
            </a:fld>
            <a:endParaRPr lang="en-GB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AAB4A3-C46F-4929-9B30-4980D370990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17937" y="68586"/>
            <a:ext cx="8642350" cy="4644550"/>
          </a:xfrm>
        </p:spPr>
        <p:txBody>
          <a:bodyPr/>
          <a:lstStyle/>
          <a:p>
            <a:pPr marL="0" indent="0">
              <a:buNone/>
            </a:pPr>
            <a:endParaRPr lang="en-GB" sz="1800" dirty="0">
              <a:solidFill>
                <a:schemeClr val="accent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In </a:t>
            </a:r>
            <a:r>
              <a:rPr lang="en-GB" dirty="0" err="1">
                <a:latin typeface="Calibri" panose="020F0502020204030204" pitchFamily="34" charset="0"/>
                <a:ea typeface="Times New Roman" panose="02020603050405020304" pitchFamily="18" charset="0"/>
              </a:rPr>
              <a:t>Rel</a:t>
            </a: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 19, SA3 are expected to develop the specifications for “256 bit”, ‘quantum safe’ encryption and integrity protection algorithms.</a:t>
            </a:r>
          </a:p>
          <a:p>
            <a:pPr marL="342900" indent="-342900">
              <a:buFont typeface="+mj-lt"/>
              <a:buAutoNum type="arabicPeriod"/>
            </a:pPr>
            <a:r>
              <a:rPr lang="en-GB" dirty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It is important that RAN reserve time for the consequential work needed to support these algorithms in RAN 3, RAN 2 (and RAN 5).</a:t>
            </a:r>
          </a:p>
          <a:p>
            <a:pPr marL="0" indent="0">
              <a:buNone/>
            </a:pP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230479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Thank you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5399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theme/theme1.xml><?xml version="1.0" encoding="utf-8"?>
<a:theme xmlns:a="http://schemas.openxmlformats.org/drawingml/2006/main" name="Vodafone">
  <a:themeElements>
    <a:clrScheme name="Vodafone 2013">
      <a:dk1>
        <a:srgbClr val="000000"/>
      </a:dk1>
      <a:lt1>
        <a:srgbClr val="FFFFFF"/>
      </a:lt1>
      <a:dk2>
        <a:srgbClr val="5E2750"/>
      </a:dk2>
      <a:lt2>
        <a:srgbClr val="4A4D4E"/>
      </a:lt2>
      <a:accent1>
        <a:srgbClr val="E60000"/>
      </a:accent1>
      <a:accent2>
        <a:srgbClr val="A8B400"/>
      </a:accent2>
      <a:accent3>
        <a:srgbClr val="9C2AA0"/>
      </a:accent3>
      <a:accent4>
        <a:srgbClr val="EB9700"/>
      </a:accent4>
      <a:accent5>
        <a:srgbClr val="00B0CA"/>
      </a:accent5>
      <a:accent6>
        <a:srgbClr val="FECB00"/>
      </a:accent6>
      <a:hlink>
        <a:srgbClr val="E60000"/>
      </a:hlink>
      <a:folHlink>
        <a:srgbClr val="E60000"/>
      </a:folHlink>
    </a:clrScheme>
    <a:fontScheme name="Vodafone">
      <a:majorFont>
        <a:latin typeface="Vodafone Rg"/>
        <a:ea typeface=""/>
        <a:cs typeface=""/>
      </a:majorFont>
      <a:minorFont>
        <a:latin typeface="Vodafone Rg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25400" cap="flat" cmpd="sng" algn="ctr">
          <a:noFill/>
          <a:prstDash val="solid"/>
        </a:ln>
        <a:effectLst/>
      </a:spPr>
      <a:bodyPr spcFirstLastPara="0" vert="horz" wrap="square" lIns="6350" tIns="6350" rIns="6350" bIns="6350" numCol="1" spcCol="1270" rtlCol="0" anchor="ctr" anchorCtr="0">
        <a:noAutofit/>
      </a:bodyPr>
      <a:lstStyle>
        <a:defPPr algn="ctr" defTabSz="444500">
          <a:lnSpc>
            <a:spcPct val="90000"/>
          </a:lnSpc>
          <a:spcBef>
            <a:spcPct val="0"/>
          </a:spcBef>
          <a:spcAft>
            <a:spcPct val="35000"/>
          </a:spcAft>
          <a:defRPr sz="1000" kern="1200" dirty="0" smtClean="0">
            <a:solidFill>
              <a:srgbClr val="34342B"/>
            </a:solidFill>
            <a:latin typeface="Vodafone Rg" pitchFamily="34" charset="0"/>
            <a:ea typeface="+mn-ea"/>
            <a:cs typeface="+mn-cs"/>
          </a:defRPr>
        </a:defPPr>
      </a:lstStyle>
      <a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a:style>
    </a:spDef>
    <a:txDef>
      <a:spPr/>
      <a:bodyPr wrap="square" lIns="0" tIns="0" rIns="0" bIns="0" rtlCol="0">
        <a:noAutofit/>
      </a:bodyPr>
      <a:lstStyle>
        <a:defPPr marL="0" indent="0">
          <a:buFont typeface="Arial" pitchFamily="34" charset="0"/>
          <a:buNone/>
          <a:defRPr dirty="0" smtClean="0">
            <a:latin typeface="Vodafone Rg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f508ad96142a11c446fb7a83c2746f79 [Read-Only]" id="{0317B161-D922-422F-8B40-D0C78D4EE5BE}" vid="{4B809439-380C-4349-AAFA-B335E411F37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63291C30C465443A43FFAF0D869B11A" ma:contentTypeVersion="16" ma:contentTypeDescription="Create a new document." ma:contentTypeScope="" ma:versionID="7aa1b3738a020d7b320c8dcd2149493a">
  <xsd:schema xmlns:xsd="http://www.w3.org/2001/XMLSchema" xmlns:xs="http://www.w3.org/2001/XMLSchema" xmlns:p="http://schemas.microsoft.com/office/2006/metadata/properties" xmlns:ns1="http://schemas.microsoft.com/sharepoint/v3" xmlns:ns3="b78ce9eb-5c7b-4813-a240-715ccd771d3b" xmlns:ns4="e0e1a830-3b82-4cc4-a11a-753d0d76b11c" targetNamespace="http://schemas.microsoft.com/office/2006/metadata/properties" ma:root="true" ma:fieldsID="b9931577aef3e49fed0fe9eff6e8e35b" ns1:_="" ns3:_="" ns4:_="">
    <xsd:import namespace="http://schemas.microsoft.com/sharepoint/v3"/>
    <xsd:import namespace="b78ce9eb-5c7b-4813-a240-715ccd771d3b"/>
    <xsd:import namespace="e0e1a830-3b82-4cc4-a11a-753d0d76b11c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1:_ip_UnifiedCompliancePolicyProperties" minOccurs="0"/>
                <xsd:element ref="ns1:_ip_UnifiedCompliancePolicyUIAction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2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3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8ce9eb-5c7b-4813-a240-715ccd771d3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e1a830-3b82-4cc4-a11a-753d0d76b11c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CA8D8296-BD81-4103-BEFD-08C726770EE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44975D8-4AD8-41F2-B439-EBD08D28077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b78ce9eb-5c7b-4813-a240-715ccd771d3b"/>
    <ds:schemaRef ds:uri="e0e1a830-3b82-4cc4-a11a-753d0d76b11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56295F6-C90E-48B1-8773-83D33EC1D73D}">
  <ds:schemaRefs>
    <ds:schemaRef ds:uri="http://purl.org/dc/dcmitype/"/>
    <ds:schemaRef ds:uri="http://purl.org/dc/terms/"/>
    <ds:schemaRef ds:uri="http://purl.org/dc/elements/1.1/"/>
    <ds:schemaRef ds:uri="http://www.w3.org/XML/1998/namespace"/>
    <ds:schemaRef ds:uri="http://schemas.microsoft.com/office/2006/metadata/properties"/>
    <ds:schemaRef ds:uri="http://schemas.microsoft.com/sharepoint/v3"/>
    <ds:schemaRef ds:uri="b78ce9eb-5c7b-4813-a240-715ccd771d3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e0e1a830-3b82-4cc4-a11a-753d0d76b11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Vodafone_Template_16x9</Template>
  <TotalTime>0</TotalTime>
  <Words>89</Words>
  <Application>Microsoft Office PowerPoint</Application>
  <PresentationFormat>On-screen Show (16:9)</PresentationFormat>
  <Paragraphs>16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Times New Roman</vt:lpstr>
      <vt:lpstr>Vodafone Rg</vt:lpstr>
      <vt:lpstr>Vodafone</vt:lpstr>
      <vt:lpstr>256 bit security algorithms and Rel 19</vt:lpstr>
      <vt:lpstr>PowerPoint Presentation</vt:lpstr>
      <vt:lpstr>Thank you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on one line</dc:title>
  <dc:creator>Pudney, Chris, Vodafone Group 42</dc:creator>
  <cp:lastModifiedBy>Chris Pudney 22</cp:lastModifiedBy>
  <cp:revision>71</cp:revision>
  <cp:lastPrinted>2011-08-30T12:20:26Z</cp:lastPrinted>
  <dcterms:created xsi:type="dcterms:W3CDTF">2021-03-11T12:21:06Z</dcterms:created>
  <dcterms:modified xsi:type="dcterms:W3CDTF">2023-09-04T19:33:32Z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0x010100563291C30C465443A43FFAF0D869B11A</vt:lpwstr>
  </property>
  <property fmtid="{D5CDD505-2E9C-101B-9397-08002B2CF9AE}" pid="4" name="MSIP_Label_17da11e7-ad83-4459-98c6-12a88e2eac78_Enabled">
    <vt:lpwstr>true</vt:lpwstr>
  </property>
  <property fmtid="{D5CDD505-2E9C-101B-9397-08002B2CF9AE}" pid="5" name="MSIP_Label_17da11e7-ad83-4459-98c6-12a88e2eac78_SetDate">
    <vt:lpwstr>2023-09-04T13:14:22Z</vt:lpwstr>
  </property>
  <property fmtid="{D5CDD505-2E9C-101B-9397-08002B2CF9AE}" pid="6" name="MSIP_Label_17da11e7-ad83-4459-98c6-12a88e2eac78_Method">
    <vt:lpwstr>Privileged</vt:lpwstr>
  </property>
  <property fmtid="{D5CDD505-2E9C-101B-9397-08002B2CF9AE}" pid="7" name="MSIP_Label_17da11e7-ad83-4459-98c6-12a88e2eac78_Name">
    <vt:lpwstr>17da11e7-ad83-4459-98c6-12a88e2eac78</vt:lpwstr>
  </property>
  <property fmtid="{D5CDD505-2E9C-101B-9397-08002B2CF9AE}" pid="8" name="MSIP_Label_17da11e7-ad83-4459-98c6-12a88e2eac78_SiteId">
    <vt:lpwstr>68283f3b-8487-4c86-adb3-a5228f18b893</vt:lpwstr>
  </property>
  <property fmtid="{D5CDD505-2E9C-101B-9397-08002B2CF9AE}" pid="9" name="MSIP_Label_17da11e7-ad83-4459-98c6-12a88e2eac78_ActionId">
    <vt:lpwstr>dd156b98-bfd8-4bfb-897a-893dd8b448a8</vt:lpwstr>
  </property>
  <property fmtid="{D5CDD505-2E9C-101B-9397-08002B2CF9AE}" pid="10" name="MSIP_Label_17da11e7-ad83-4459-98c6-12a88e2eac78_ContentBits">
    <vt:lpwstr>0</vt:lpwstr>
  </property>
</Properties>
</file>