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7.xml" ContentType="application/vnd.openxmlformats-officedocument.theme+xml"/>
  <Override PartName="/ppt/slideLayouts/slideLayout31.xml" ContentType="application/vnd.openxmlformats-officedocument.presentationml.slideLayout+xml"/>
  <Override PartName="/ppt/theme/theme8.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9.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10.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11.xml" ContentType="application/vnd.openxmlformats-officedocument.theme+xml"/>
  <Override PartName="/ppt/slideLayouts/slideLayout51.xml" ContentType="application/vnd.openxmlformats-officedocument.presentationml.slideLayout+xml"/>
  <Override PartName="/ppt/theme/theme1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5.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6.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7.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8.xml" ContentType="application/vnd.openxmlformats-officedocument.theme+xml"/>
  <Override PartName="/ppt/slideLayouts/slideLayout124.xml" ContentType="application/vnd.openxmlformats-officedocument.presentationml.slideLayout+xml"/>
  <Override PartName="/ppt/theme/theme19.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20.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60" r:id="rId4"/>
    <p:sldMasterId id="2147483662" r:id="rId5"/>
    <p:sldMasterId id="2147483670" r:id="rId6"/>
    <p:sldMasterId id="2147483674" r:id="rId7"/>
    <p:sldMasterId id="2147483685" r:id="rId8"/>
    <p:sldMasterId id="2147483687" r:id="rId9"/>
    <p:sldMasterId id="2147483697" r:id="rId10"/>
    <p:sldMasterId id="2147483701" r:id="rId11"/>
    <p:sldMasterId id="2147483709" r:id="rId12"/>
    <p:sldMasterId id="2147483711" r:id="rId13"/>
    <p:sldMasterId id="2147483731" r:id="rId14"/>
    <p:sldMasterId id="2147483736" r:id="rId15"/>
    <p:sldMasterId id="2147483760" r:id="rId16"/>
    <p:sldMasterId id="2147483764" r:id="rId17"/>
    <p:sldMasterId id="2147483774" r:id="rId18"/>
    <p:sldMasterId id="2147483788" r:id="rId19"/>
    <p:sldMasterId id="2147483790" r:id="rId20"/>
    <p:sldMasterId id="2147483795" r:id="rId21"/>
  </p:sldMasterIdLst>
  <p:notesMasterIdLst>
    <p:notesMasterId r:id="rId40"/>
  </p:notesMasterIdLst>
  <p:handoutMasterIdLst>
    <p:handoutMasterId r:id="rId41"/>
  </p:handoutMasterIdLst>
  <p:sldIdLst>
    <p:sldId id="307" r:id="rId22"/>
    <p:sldId id="682" r:id="rId23"/>
    <p:sldId id="698" r:id="rId24"/>
    <p:sldId id="700" r:id="rId25"/>
    <p:sldId id="833" r:id="rId26"/>
    <p:sldId id="680" r:id="rId27"/>
    <p:sldId id="681" r:id="rId28"/>
    <p:sldId id="683" r:id="rId29"/>
    <p:sldId id="696" r:id="rId30"/>
    <p:sldId id="685" r:id="rId31"/>
    <p:sldId id="704" r:id="rId32"/>
    <p:sldId id="830" r:id="rId33"/>
    <p:sldId id="832" r:id="rId34"/>
    <p:sldId id="831" r:id="rId35"/>
    <p:sldId id="699" r:id="rId36"/>
    <p:sldId id="701" r:id="rId37"/>
    <p:sldId id="709" r:id="rId38"/>
    <p:sldId id="412" r:id="rId39"/>
  </p:sldIdLst>
  <p:sldSz cx="12192000" cy="6858000"/>
  <p:notesSz cx="6858000" cy="9144000"/>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414">
          <p15:clr>
            <a:srgbClr val="A4A3A4"/>
          </p15:clr>
        </p15:guide>
        <p15:guide id="2" pos="3797">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0006509" initials="1" lastIdx="34" clrIdx="0"/>
  <p:cmAuthor id="1" name="Mary Feil-Jacobs" initials="M" lastIdx="1" clrIdx="0"/>
  <p:cmAuthor id="2" name="Mike Hanley" initials="M" lastIdx="16" clrIdx="1"/>
  <p:cmAuthor id="3" name="swarren" initials="s" lastIdx="12" clrIdx="2"/>
  <p:cmAuthor id="4" name="10043354" initials="LCW" lastIdx="1" clrIdx="3"/>
  <p:cmAuthor id="5" name="10015127" initials="1" lastIdx="7" clrIdx="4"/>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8ED3"/>
    <a:srgbClr val="008FD4"/>
    <a:srgbClr val="5ACBF5"/>
    <a:srgbClr val="8CC63E"/>
    <a:srgbClr val="0070B1"/>
    <a:srgbClr val="00ABBD"/>
    <a:srgbClr val="00AEEF"/>
    <a:srgbClr val="0089CF"/>
    <a:srgbClr val="005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400" autoAdjust="0"/>
  </p:normalViewPr>
  <p:slideViewPr>
    <p:cSldViewPr snapToGrid="0" snapToObjects="1">
      <p:cViewPr varScale="1">
        <p:scale>
          <a:sx n="163" d="100"/>
          <a:sy n="163" d="100"/>
        </p:scale>
        <p:origin x="120" y="180"/>
      </p:cViewPr>
      <p:guideLst>
        <p:guide orient="horz" pos="2414"/>
        <p:guide pos="3797"/>
      </p:guideLst>
    </p:cSldViewPr>
  </p:slideViewPr>
  <p:notesTextViewPr>
    <p:cViewPr>
      <p:scale>
        <a:sx n="100" d="100"/>
        <a:sy n="100" d="100"/>
      </p:scale>
      <p:origin x="0" y="0"/>
    </p:cViewPr>
  </p:notesTextViewPr>
  <p:notesViewPr>
    <p:cSldViewPr snapToGrid="0" snapToObjects="1">
      <p:cViewPr varScale="1">
        <p:scale>
          <a:sx n="67" d="100"/>
          <a:sy n="67" d="100"/>
        </p:scale>
        <p:origin x="331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tableStyles" Target="tableStyles.xml"/><Relationship Id="rId20" Type="http://schemas.openxmlformats.org/officeDocument/2006/relationships/slideMaster" Target="slideMasters/slideMaster20.xml"/><Relationship Id="rId4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cs typeface="Arial" panose="020B0604020202020204" pitchFamily="34"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cs typeface="Arial" panose="020B0604020202020204" pitchFamily="34" charset="0"/>
              </a:defRPr>
            </a:lvl1pPr>
          </a:lstStyle>
          <a:p>
            <a:pPr>
              <a:defRPr/>
            </a:pPr>
            <a:fld id="{ADBB1F30-D4F2-4E95-8CC5-2961C493C956}" type="datetimeFigureOut">
              <a:rPr lang="zh-CN" altLang="en-US"/>
              <a:t>2023/9/4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smtClean="0">
                <a:cs typeface="Arial" panose="020B0604020202020204" pitchFamily="34"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cs typeface="Arial" panose="020B0604020202020204" pitchFamily="34" charset="0"/>
              </a:defRPr>
            </a:lvl1pPr>
          </a:lstStyle>
          <a:p>
            <a:pPr>
              <a:defRPr/>
            </a:pPr>
            <a:fld id="{B25176F1-1209-4F30-8B48-CB87B0693010}" type="slidenum">
              <a:rPr lang="zh-CN" altLang="en-US"/>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2</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13</a:t>
            </a:fld>
            <a:endParaRPr lang="en-US" altLang="zh-CN"/>
          </a:p>
        </p:txBody>
      </p:sp>
    </p:spTree>
    <p:extLst>
      <p:ext uri="{BB962C8B-B14F-4D97-AF65-F5344CB8AC3E}">
        <p14:creationId xmlns:p14="http://schemas.microsoft.com/office/powerpoint/2010/main" val="1106992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14</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16</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17</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5</a:t>
            </a:fld>
            <a:endParaRPr lang="en-US" altLang="zh-CN"/>
          </a:p>
        </p:txBody>
      </p:sp>
    </p:spTree>
    <p:extLst>
      <p:ext uri="{BB962C8B-B14F-4D97-AF65-F5344CB8AC3E}">
        <p14:creationId xmlns:p14="http://schemas.microsoft.com/office/powerpoint/2010/main" val="174223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7</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8</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solidFill>
                <a:srgbClr val="FF0000"/>
              </a:solidFill>
              <a:highlight>
                <a:srgbClr val="FFFF00"/>
              </a:highlight>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10</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t>12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7.png"/><Relationship Id="rId1" Type="http://schemas.openxmlformats.org/officeDocument/2006/relationships/slideMaster" Target="../slideMasters/slideMaster1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7.png"/><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7.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7.xml"/><Relationship Id="rId4" Type="http://schemas.openxmlformats.org/officeDocument/2006/relationships/image" Target="../media/image7.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Master" Target="../slideMasters/slideMaster17.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3.jpeg"/><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8.jpeg"/><Relationship Id="rId1" Type="http://schemas.openxmlformats.org/officeDocument/2006/relationships/slideMaster" Target="../slideMasters/slideMaster18.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8.jpeg"/><Relationship Id="rId1" Type="http://schemas.openxmlformats.org/officeDocument/2006/relationships/slideMaster" Target="../slideMasters/slideMaster18.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8.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8.jpeg"/><Relationship Id="rId1" Type="http://schemas.openxmlformats.org/officeDocument/2006/relationships/slideMaster" Target="../slideMasters/slideMaster1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1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1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Master" Target="../slideMasters/slideMaster13.xml"/><Relationship Id="rId4" Type="http://schemas.openxmlformats.org/officeDocument/2006/relationships/image" Target="../media/image34.jpe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Master" Target="../slideMasters/slideMaster13.xml"/><Relationship Id="rId4" Type="http://schemas.openxmlformats.org/officeDocument/2006/relationships/image" Target="../media/image37.jpe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3.xml"/><Relationship Id="rId5" Type="http://schemas.openxmlformats.org/officeDocument/2006/relationships/image" Target="../media/image34.jpeg"/><Relationship Id="rId4" Type="http://schemas.openxmlformats.org/officeDocument/2006/relationships/image" Target="../media/image4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Master" Target="../slideMasters/slideMaster13.xml"/><Relationship Id="rId4" Type="http://schemas.openxmlformats.org/officeDocument/2006/relationships/image" Target="../media/image45.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7.jpeg"/><Relationship Id="rId1" Type="http://schemas.openxmlformats.org/officeDocument/2006/relationships/slideMaster" Target="../slideMasters/slideMaster13.xml"/><Relationship Id="rId4" Type="http://schemas.openxmlformats.org/officeDocument/2006/relationships/image" Target="../media/image4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3.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3.xml"/><Relationship Id="rId4" Type="http://schemas.openxmlformats.org/officeDocument/2006/relationships/image" Target="../media/image10.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3.xml"/><Relationship Id="rId4" Type="http://schemas.openxmlformats.org/officeDocument/2006/relationships/image" Target="../media/image50.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3.xml"/><Relationship Id="rId4" Type="http://schemas.openxmlformats.org/officeDocument/2006/relationships/image" Target="../media/image10.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1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Text Placeholder 2"/>
          <p:cNvSpPr>
            <a:spLocks noGrp="1"/>
          </p:cNvSpPr>
          <p:nvPr userDrawn="1">
            <p:ph type="body" sz="quarter" idx="4294967295"/>
          </p:nvPr>
        </p:nvSpPr>
        <p:spPr>
          <a:xfrm>
            <a:off x="448733" y="2820988"/>
            <a:ext cx="5971117" cy="1343025"/>
          </a:xfrm>
          <a:prstGeom prst="rect">
            <a:avLst/>
          </a:prstGeom>
        </p:spPr>
        <p:txBody>
          <a:bodyPr/>
          <a:lstStyle/>
          <a:p>
            <a:pPr marL="0" lvl="0" indent="0" eaLnBrk="1" hangingPunct="1">
              <a:buFont typeface="Arial" panose="020B0604020202020204" pitchFamily="34" charset="0"/>
              <a:buNone/>
            </a:pPr>
            <a:r>
              <a:rPr lang="zh-CN" altLang="en-US" sz="1400">
                <a:solidFill>
                  <a:srgbClr val="FFFFFF"/>
                </a:solidFill>
                <a:latin typeface="微软雅黑" panose="020B0503020204020204" charset="-122"/>
              </a:rPr>
              <a:t>单击此处编辑母版文本样式</a:t>
            </a:r>
          </a:p>
        </p:txBody>
      </p:sp>
      <p:sp>
        <p:nvSpPr>
          <p:cNvPr id="3" name="Subtitle 1"/>
          <p:cNvSpPr>
            <a:spLocks noGrp="1"/>
          </p:cNvSpPr>
          <p:nvPr userDrawn="1">
            <p:ph type="subTitle" idx="9"/>
          </p:nvPr>
        </p:nvSpPr>
        <p:spPr>
          <a:xfrm>
            <a:off x="448733" y="1147763"/>
            <a:ext cx="8534400" cy="749300"/>
          </a:xfrm>
          <a:prstGeom prst="rect">
            <a:avLst/>
          </a:prstGeom>
        </p:spPr>
        <p:txBody>
          <a:bodyPr/>
          <a:lstStyle/>
          <a:p>
            <a:pPr marL="0" indent="0" eaLnBrk="1" hangingPunct="1">
              <a:buFont typeface="Arial" panose="020B0604020202020204" pitchFamily="34" charset="0"/>
              <a:buNone/>
            </a:pPr>
            <a:r>
              <a:rPr lang="zh-CN" altLang="en-US">
                <a:solidFill>
                  <a:srgbClr val="8CC63E"/>
                </a:solidFill>
              </a:rPr>
              <a:t>单击此处编辑母版副标题样式</a:t>
            </a:r>
            <a:endParaRPr lang="en-US" altLang="zh-CN" dirty="0">
              <a:solidFill>
                <a:srgbClr val="8CC63E"/>
              </a:solidFill>
            </a:endParaRPr>
          </a:p>
        </p:txBody>
      </p:sp>
      <p:sp>
        <p:nvSpPr>
          <p:cNvPr id="4" name="Title 3"/>
          <p:cNvSpPr>
            <a:spLocks noGrp="1"/>
          </p:cNvSpPr>
          <p:nvPr userDrawn="1">
            <p:ph type="ctrTitle" idx="19"/>
          </p:nvPr>
        </p:nvSpPr>
        <p:spPr>
          <a:xfrm>
            <a:off x="448733" y="542925"/>
            <a:ext cx="8534400" cy="592138"/>
          </a:xfrm>
          <a:prstGeom prst="rect">
            <a:avLst/>
          </a:prstGeom>
        </p:spPr>
        <p:txBody>
          <a:bodyPr/>
          <a:lstStyle/>
          <a:p>
            <a:pPr eaLnBrk="1" hangingPunct="1"/>
            <a:r>
              <a:rPr lang="zh-CN" altLang="en-US" b="1">
                <a:solidFill>
                  <a:schemeClr val="bg1"/>
                </a:solidFill>
              </a:rPr>
              <a:t>单击此处编辑母版标题样式</a:t>
            </a:r>
            <a:endParaRPr lang="en-US" altLang="zh-CN" b="1"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占位符 1"/>
          <p:cNvSpPr>
            <a:spLocks noGrp="1" noChangeArrowheads="1"/>
          </p:cNvSpPr>
          <p:nvPr>
            <p:ph type="title" hasCustomPrompt="1"/>
          </p:nvPr>
        </p:nvSpPr>
        <p:spPr bwMode="auto">
          <a:xfrm>
            <a:off x="1483784" y="2003425"/>
            <a:ext cx="6457949" cy="962025"/>
          </a:xfrm>
          <a:prstGeom prst="rect">
            <a:avLst/>
          </a:prstGeom>
          <a:noFill/>
          <a:ln w="9525">
            <a:noFill/>
            <a:miter lim="800000"/>
          </a:ln>
        </p:spPr>
        <p:txBody>
          <a:bodyPr vert="horz" wrap="square" lIns="0" tIns="0" rIns="0" bIns="0" numCol="1" anchor="t" anchorCtr="0" compatLnSpc="1"/>
          <a:lstStyle>
            <a:lvl1pPr>
              <a:defRPr>
                <a:solidFill>
                  <a:schemeClr val="bg1"/>
                </a:solidFill>
              </a:defRPr>
            </a:lvl1pPr>
          </a:lstStyle>
          <a:p>
            <a:pPr lvl="0"/>
            <a:r>
              <a:rPr lang="zh-CN" altLang="en-US" dirty="0"/>
              <a:t>谢谢</a:t>
            </a:r>
            <a:r>
              <a:rPr lang="en-US" altLang="zh-CN" dirty="0"/>
              <a:t>!</a:t>
            </a:r>
            <a:endParaRPr lang="zh-CN" altLang="zh-CN"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sp>
        <p:nvSpPr>
          <p:cNvPr id="6" name="文本占位符 22"/>
          <p:cNvSpPr>
            <a:spLocks noGrp="1"/>
          </p:cNvSpPr>
          <p:nvPr>
            <p:ph type="body" sz="quarter" idx="10"/>
          </p:nvPr>
        </p:nvSpPr>
        <p:spPr>
          <a:xfrm>
            <a:off x="346664" y="2495274"/>
            <a:ext cx="11510899" cy="686842"/>
          </a:xfrm>
          <a:prstGeom prst="rect">
            <a:avLst/>
          </a:prstGeom>
        </p:spPr>
        <p:txBody>
          <a:bodyPr anchor="ctr"/>
          <a:lstStyle>
            <a:lvl1pPr marL="0" indent="0" algn="ctr">
              <a:buNone/>
              <a:defRPr sz="3610" b="1">
                <a:solidFill>
                  <a:schemeClr val="accent1"/>
                </a:solidFill>
                <a:latin typeface="微软雅黑" panose="020B0503020204020204" charset="-122"/>
                <a:ea typeface="微软雅黑" panose="020B0503020204020204" charset="-122"/>
              </a:defRPr>
            </a:lvl1pPr>
          </a:lstStyle>
          <a:p>
            <a:pPr lvl="0"/>
            <a:r>
              <a:rPr lang="zh-CN" altLang="en-US"/>
              <a:t>单击此处编辑母版文本样式</a:t>
            </a:r>
          </a:p>
        </p:txBody>
      </p:sp>
      <p:sp>
        <p:nvSpPr>
          <p:cNvPr id="7" name="文本占位符 27"/>
          <p:cNvSpPr>
            <a:spLocks noGrp="1"/>
          </p:cNvSpPr>
          <p:nvPr>
            <p:ph type="body" sz="quarter" idx="12"/>
          </p:nvPr>
        </p:nvSpPr>
        <p:spPr>
          <a:xfrm>
            <a:off x="346664" y="3450335"/>
            <a:ext cx="11510899" cy="481076"/>
          </a:xfrm>
          <a:prstGeom prst="rect">
            <a:avLst/>
          </a:prstGeom>
        </p:spPr>
        <p:txBody>
          <a:bodyPr anchor="ctr"/>
          <a:lstStyle>
            <a:lvl1pPr marL="0" indent="0" algn="ctr">
              <a:buNone/>
              <a:defRPr sz="2005">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sp>
        <p:nvSpPr>
          <p:cNvPr id="8" name="文本占位符 27"/>
          <p:cNvSpPr>
            <a:spLocks noGrp="1"/>
          </p:cNvSpPr>
          <p:nvPr>
            <p:ph type="body" sz="quarter" idx="13"/>
          </p:nvPr>
        </p:nvSpPr>
        <p:spPr>
          <a:xfrm>
            <a:off x="3023790" y="5871053"/>
            <a:ext cx="6144427" cy="385069"/>
          </a:xfrm>
          <a:prstGeom prst="rect">
            <a:avLst/>
          </a:prstGeom>
        </p:spPr>
        <p:txBody>
          <a:bodyPr anchor="ctr"/>
          <a:lstStyle>
            <a:lvl1pPr marL="0" indent="0" algn="ctr">
              <a:buNone/>
              <a:defRPr sz="1405" b="1">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cxnSp>
        <p:nvCxnSpPr>
          <p:cNvPr id="13" name="直接连接符 12"/>
          <p:cNvCxnSpPr/>
          <p:nvPr userDrawn="1"/>
        </p:nvCxnSpPr>
        <p:spPr bwMode="auto">
          <a:xfrm>
            <a:off x="2" y="4075425"/>
            <a:ext cx="12192000" cy="0"/>
          </a:xfrm>
          <a:prstGeom prst="line">
            <a:avLst/>
          </a:prstGeom>
          <a:solidFill>
            <a:schemeClr val="accent1"/>
          </a:solidFill>
          <a:ln w="28575" cap="flat" cmpd="sng" algn="ctr">
            <a:gradFill flip="none" rotWithShape="1">
              <a:gsLst>
                <a:gs pos="0">
                  <a:schemeClr val="bg1"/>
                </a:gs>
                <a:gs pos="50000">
                  <a:schemeClr val="accent1"/>
                </a:gs>
                <a:gs pos="100000">
                  <a:schemeClr val="bg1"/>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userDrawn="1"/>
        </p:nvCxnSpPr>
        <p:spPr bwMode="auto">
          <a:xfrm>
            <a:off x="39290" y="2630782"/>
            <a:ext cx="0" cy="1184983"/>
          </a:xfrm>
          <a:prstGeom prst="line">
            <a:avLst/>
          </a:prstGeom>
          <a:solidFill>
            <a:schemeClr val="accent1"/>
          </a:solidFill>
          <a:ln w="76200" cap="flat" cmpd="thickThin"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userDrawn="1"/>
        </p:nvCxnSpPr>
        <p:spPr bwMode="auto">
          <a:xfrm>
            <a:off x="12157591" y="2630782"/>
            <a:ext cx="0" cy="1184983"/>
          </a:xfrm>
          <a:prstGeom prst="line">
            <a:avLst/>
          </a:prstGeom>
          <a:solidFill>
            <a:schemeClr val="accent1"/>
          </a:solidFill>
          <a:ln w="76200" cap="flat" cmpd="thickThin"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文本占位符 27"/>
          <p:cNvSpPr>
            <a:spLocks noGrp="1"/>
          </p:cNvSpPr>
          <p:nvPr>
            <p:ph type="body" sz="quarter" idx="14"/>
          </p:nvPr>
        </p:nvSpPr>
        <p:spPr>
          <a:xfrm>
            <a:off x="3023790" y="6224740"/>
            <a:ext cx="6144427" cy="385069"/>
          </a:xfrm>
          <a:prstGeom prst="rect">
            <a:avLst/>
          </a:prstGeom>
        </p:spPr>
        <p:txBody>
          <a:bodyPr anchor="ctr"/>
          <a:lstStyle>
            <a:lvl1pPr marL="0" indent="0" algn="ctr">
              <a:buNone/>
              <a:defRPr sz="1405" b="1">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封面2">
    <p:spTree>
      <p:nvGrpSpPr>
        <p:cNvPr id="1" name=""/>
        <p:cNvGrpSpPr/>
        <p:nvPr/>
      </p:nvGrpSpPr>
      <p:grpSpPr>
        <a:xfrm>
          <a:off x="0" y="0"/>
          <a:ext cx="0" cy="0"/>
          <a:chOff x="0" y="0"/>
          <a:chExt cx="0" cy="0"/>
        </a:xfrm>
      </p:grpSpPr>
      <p:pic>
        <p:nvPicPr>
          <p:cNvPr id="4" name="图片 11" descr="21-02.png"/>
          <p:cNvPicPr>
            <a:picLocks noChangeAspect="1"/>
          </p:cNvPicPr>
          <p:nvPr userDrawn="1"/>
        </p:nvPicPr>
        <p:blipFill>
          <a:blip r:embed="rId2" cstate="print"/>
          <a:srcRect t="7085"/>
          <a:stretch>
            <a:fillRect/>
          </a:stretch>
        </p:blipFill>
        <p:spPr bwMode="auto">
          <a:xfrm flipH="1">
            <a:off x="6959600" y="7"/>
            <a:ext cx="5232400" cy="2315633"/>
          </a:xfrm>
          <a:prstGeom prst="rect">
            <a:avLst/>
          </a:prstGeom>
          <a:noFill/>
          <a:ln w="9525">
            <a:noFill/>
            <a:miter lim="800000"/>
            <a:headEnd/>
            <a:tailEnd/>
          </a:ln>
        </p:spPr>
      </p:pic>
      <p:sp>
        <p:nvSpPr>
          <p:cNvPr id="6" name="文本占位符 22"/>
          <p:cNvSpPr>
            <a:spLocks noGrp="1"/>
          </p:cNvSpPr>
          <p:nvPr>
            <p:ph type="body" sz="quarter" idx="10"/>
          </p:nvPr>
        </p:nvSpPr>
        <p:spPr>
          <a:xfrm>
            <a:off x="346664" y="2495274"/>
            <a:ext cx="11510899" cy="686842"/>
          </a:xfrm>
          <a:prstGeom prst="rect">
            <a:avLst/>
          </a:prstGeom>
        </p:spPr>
        <p:txBody>
          <a:bodyPr anchor="ctr"/>
          <a:lstStyle>
            <a:lvl1pPr marL="0" indent="0" algn="ctr">
              <a:buNone/>
              <a:defRPr sz="3610" b="1">
                <a:solidFill>
                  <a:schemeClr val="accent1"/>
                </a:solidFill>
                <a:latin typeface="微软雅黑" panose="020B0503020204020204" charset="-122"/>
                <a:ea typeface="微软雅黑" panose="020B0503020204020204" charset="-122"/>
              </a:defRPr>
            </a:lvl1pPr>
          </a:lstStyle>
          <a:p>
            <a:pPr lvl="0"/>
            <a:r>
              <a:rPr lang="zh-CN" altLang="en-US"/>
              <a:t>单击此处编辑母版文本样式</a:t>
            </a:r>
          </a:p>
        </p:txBody>
      </p:sp>
      <p:sp>
        <p:nvSpPr>
          <p:cNvPr id="7" name="文本占位符 27"/>
          <p:cNvSpPr>
            <a:spLocks noGrp="1"/>
          </p:cNvSpPr>
          <p:nvPr>
            <p:ph type="body" sz="quarter" idx="12"/>
          </p:nvPr>
        </p:nvSpPr>
        <p:spPr>
          <a:xfrm>
            <a:off x="346664" y="3450335"/>
            <a:ext cx="11510899" cy="481076"/>
          </a:xfrm>
          <a:prstGeom prst="rect">
            <a:avLst/>
          </a:prstGeom>
        </p:spPr>
        <p:txBody>
          <a:bodyPr anchor="ctr"/>
          <a:lstStyle>
            <a:lvl1pPr marL="0" indent="0" algn="ctr">
              <a:buNone/>
              <a:defRPr sz="2005">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sp>
        <p:nvSpPr>
          <p:cNvPr id="8" name="文本占位符 27"/>
          <p:cNvSpPr>
            <a:spLocks noGrp="1"/>
          </p:cNvSpPr>
          <p:nvPr>
            <p:ph type="body" sz="quarter" idx="13"/>
          </p:nvPr>
        </p:nvSpPr>
        <p:spPr>
          <a:xfrm>
            <a:off x="3023790" y="5871053"/>
            <a:ext cx="6144427" cy="385069"/>
          </a:xfrm>
          <a:prstGeom prst="rect">
            <a:avLst/>
          </a:prstGeom>
        </p:spPr>
        <p:txBody>
          <a:bodyPr anchor="ctr"/>
          <a:lstStyle>
            <a:lvl1pPr marL="0" indent="0" algn="ctr">
              <a:buNone/>
              <a:defRPr sz="1405" b="1">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cxnSp>
        <p:nvCxnSpPr>
          <p:cNvPr id="13" name="直接连接符 12"/>
          <p:cNvCxnSpPr/>
          <p:nvPr userDrawn="1"/>
        </p:nvCxnSpPr>
        <p:spPr bwMode="auto">
          <a:xfrm>
            <a:off x="2" y="4075425"/>
            <a:ext cx="12192000" cy="0"/>
          </a:xfrm>
          <a:prstGeom prst="line">
            <a:avLst/>
          </a:prstGeom>
          <a:solidFill>
            <a:schemeClr val="accent1"/>
          </a:solidFill>
          <a:ln w="28575" cap="flat" cmpd="sng" algn="ctr">
            <a:gradFill flip="none" rotWithShape="1">
              <a:gsLst>
                <a:gs pos="0">
                  <a:schemeClr val="bg1"/>
                </a:gs>
                <a:gs pos="50000">
                  <a:schemeClr val="accent1"/>
                </a:gs>
                <a:gs pos="100000">
                  <a:schemeClr val="bg1"/>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文本占位符 27"/>
          <p:cNvSpPr>
            <a:spLocks noGrp="1"/>
          </p:cNvSpPr>
          <p:nvPr>
            <p:ph type="body" sz="quarter" idx="14"/>
          </p:nvPr>
        </p:nvSpPr>
        <p:spPr>
          <a:xfrm>
            <a:off x="3023790" y="6224740"/>
            <a:ext cx="6144427" cy="385069"/>
          </a:xfrm>
          <a:prstGeom prst="rect">
            <a:avLst/>
          </a:prstGeom>
        </p:spPr>
        <p:txBody>
          <a:bodyPr anchor="ctr"/>
          <a:lstStyle>
            <a:lvl1pPr marL="0" indent="0" algn="ctr">
              <a:buNone/>
              <a:defRPr sz="1405" b="1">
                <a:solidFill>
                  <a:schemeClr val="accent1"/>
                </a:solidFill>
                <a:latin typeface="微软雅黑" panose="020B0503020204020204" charset="-122"/>
                <a:ea typeface="微软雅黑" panose="020B0503020204020204" charset="-122"/>
              </a:defRPr>
            </a:lvl1pPr>
            <a:lvl2pPr>
              <a:defRPr sz="1465"/>
            </a:lvl2pPr>
            <a:lvl3pPr>
              <a:defRPr sz="1220"/>
            </a:lvl3pPr>
            <a:lvl4pPr>
              <a:defRPr sz="1100"/>
            </a:lvl4pPr>
            <a:lvl5pPr>
              <a:defRPr sz="1100"/>
            </a:lvl5pPr>
          </a:lstStyle>
          <a:p>
            <a:pPr lvl="0"/>
            <a:r>
              <a:rPr lang="zh-CN" altLang="en-US"/>
              <a:t>单击此处编辑母版文本样式</a:t>
            </a:r>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9376" y="5737228"/>
            <a:ext cx="864096" cy="529239"/>
          </a:xfrm>
          <a:prstGeom prst="rect">
            <a:avLst/>
          </a:prstGeom>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 name="图片 11" descr="21-02.png"/>
          <p:cNvPicPr>
            <a:picLocks noChangeAspect="1"/>
          </p:cNvPicPr>
          <p:nvPr userDrawn="1"/>
        </p:nvPicPr>
        <p:blipFill>
          <a:blip r:embed="rId2" cstate="print"/>
          <a:srcRect t="7085"/>
          <a:stretch>
            <a:fillRect/>
          </a:stretch>
        </p:blipFill>
        <p:spPr bwMode="auto">
          <a:xfrm flipH="1">
            <a:off x="6959600" y="7"/>
            <a:ext cx="5232400" cy="2315633"/>
          </a:xfrm>
          <a:prstGeom prst="rect">
            <a:avLst/>
          </a:prstGeom>
          <a:noFill/>
          <a:ln w="9525">
            <a:noFill/>
            <a:miter lim="800000"/>
            <a:headEnd/>
            <a:tailEnd/>
          </a:ln>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9376" y="5737228"/>
            <a:ext cx="864096" cy="529239"/>
          </a:xfrm>
          <a:prstGeom prst="rect">
            <a:avLst/>
          </a:prstGeom>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内容版面1">
    <p:spTree>
      <p:nvGrpSpPr>
        <p:cNvPr id="1" name=""/>
        <p:cNvGrpSpPr/>
        <p:nvPr/>
      </p:nvGrpSpPr>
      <p:grpSpPr>
        <a:xfrm>
          <a:off x="0" y="0"/>
          <a:ext cx="0" cy="0"/>
          <a:chOff x="0" y="0"/>
          <a:chExt cx="0" cy="0"/>
        </a:xfrm>
      </p:grpSpPr>
      <p:sp>
        <p:nvSpPr>
          <p:cNvPr id="2" name="标题 1"/>
          <p:cNvSpPr>
            <a:spLocks noGrp="1"/>
          </p:cNvSpPr>
          <p:nvPr>
            <p:ph type="title"/>
          </p:nvPr>
        </p:nvSpPr>
        <p:spPr>
          <a:xfrm>
            <a:off x="304852" y="152400"/>
            <a:ext cx="11552710" cy="609600"/>
          </a:xfrm>
        </p:spPr>
        <p:txBody>
          <a:bodyPr/>
          <a:lstStyle>
            <a:lvl1pPr>
              <a:defRPr sz="2800"/>
            </a:lvl1pPr>
          </a:lstStyle>
          <a:p>
            <a:r>
              <a:rPr lang="zh-CN" altLang="en-US"/>
              <a:t>单击此处编辑母版标题样式</a:t>
            </a:r>
            <a:endParaRPr lang="zh-CN" altLang="en-US" dirty="0"/>
          </a:p>
        </p:txBody>
      </p:sp>
      <p:sp>
        <p:nvSpPr>
          <p:cNvPr id="3" name="内容占位符 2"/>
          <p:cNvSpPr>
            <a:spLocks noGrp="1"/>
          </p:cNvSpPr>
          <p:nvPr>
            <p:ph idx="1"/>
          </p:nvPr>
        </p:nvSpPr>
        <p:spPr>
          <a:xfrm>
            <a:off x="304852" y="915121"/>
            <a:ext cx="11552710" cy="5530533"/>
          </a:xfrm>
        </p:spPr>
        <p:txBody>
          <a:bodyPr/>
          <a:lstStyle>
            <a:lvl1pPr marL="257810" indent="-257810">
              <a:buSzPct val="80000"/>
              <a:buFont typeface="Wingdings" panose="05000000000000000000" pitchFamily="2" charset="2"/>
              <a:buChar char="n"/>
              <a:defRPr/>
            </a:lvl1pPr>
            <a:lvl2pPr>
              <a:defRPr sz="2000"/>
            </a:lvl2pPr>
            <a:lvl3pPr>
              <a:defRPr sz="1605"/>
            </a:lvl3pPr>
          </a:lstStyle>
          <a:p>
            <a:pPr lvl="0"/>
            <a:r>
              <a:rPr lang="zh-CN" altLang="en-US"/>
              <a:t>单击此处编辑母版文本样式</a:t>
            </a:r>
          </a:p>
          <a:p>
            <a:pPr lvl="1"/>
            <a:r>
              <a:rPr lang="zh-CN" altLang="en-US"/>
              <a:t>第二级</a:t>
            </a:r>
          </a:p>
          <a:p>
            <a:pPr lvl="2"/>
            <a:r>
              <a:rPr lang="zh-CN" altLang="en-US"/>
              <a:t>第三级</a:t>
            </a:r>
          </a:p>
        </p:txBody>
      </p:sp>
      <p:sp>
        <p:nvSpPr>
          <p:cNvPr id="5" name="Rectangle 6"/>
          <p:cNvSpPr>
            <a:spLocks noGrp="1" noChangeArrowheads="1"/>
          </p:cNvSpPr>
          <p:nvPr>
            <p:ph type="sldNum" sz="quarter" idx="11"/>
          </p:nvPr>
        </p:nvSpPr>
        <p:spPr>
          <a:xfrm>
            <a:off x="5885364" y="6646002"/>
            <a:ext cx="3554615" cy="476250"/>
          </a:xfrm>
          <a:prstGeom prst="rect">
            <a:avLst/>
          </a:prstGeom>
        </p:spPr>
        <p:txBody>
          <a:bodyPr/>
          <a:lstStyle>
            <a:lvl1pPr>
              <a:defRPr sz="900">
                <a:solidFill>
                  <a:schemeClr val="bg1">
                    <a:lumMod val="50000"/>
                  </a:schemeClr>
                </a:solidFill>
              </a:defRPr>
            </a:lvl1pPr>
          </a:lstStyle>
          <a:p>
            <a:pPr fontAlgn="base">
              <a:spcBef>
                <a:spcPct val="0"/>
              </a:spcBef>
              <a:spcAft>
                <a:spcPct val="0"/>
              </a:spcAft>
              <a:defRPr/>
            </a:pPr>
            <a:fld id="{5C9D58A6-1AF2-4032-8BC2-0719B0F03D13}" type="slidenum">
              <a:rPr lang="en-US" altLang="zh-CN" smtClean="0">
                <a:solidFill>
                  <a:prstClr val="white">
                    <a:lumMod val="50000"/>
                  </a:prstClr>
                </a:solidFill>
                <a:ea typeface="宋体" panose="02010600030101010101" pitchFamily="2" charset="-122"/>
              </a:rPr>
              <a:t>‹#›</a:t>
            </a:fld>
            <a:endParaRPr lang="en-US" altLang="zh-CN" dirty="0">
              <a:solidFill>
                <a:prstClr val="white">
                  <a:lumMod val="50000"/>
                </a:prstClr>
              </a:solidFill>
              <a:ea typeface="宋体" panose="02010600030101010101" pitchFamily="2" charset="-122"/>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内容版面2">
    <p:spTree>
      <p:nvGrpSpPr>
        <p:cNvPr id="1" name=""/>
        <p:cNvGrpSpPr/>
        <p:nvPr/>
      </p:nvGrpSpPr>
      <p:grpSpPr>
        <a:xfrm>
          <a:off x="0" y="0"/>
          <a:ext cx="0" cy="0"/>
          <a:chOff x="0" y="0"/>
          <a:chExt cx="0" cy="0"/>
        </a:xfrm>
      </p:grpSpPr>
      <p:sp>
        <p:nvSpPr>
          <p:cNvPr id="4" name="Rectangle 6"/>
          <p:cNvSpPr>
            <a:spLocks noGrp="1" noChangeArrowheads="1"/>
          </p:cNvSpPr>
          <p:nvPr>
            <p:ph type="sldNum" sz="quarter" idx="11"/>
          </p:nvPr>
        </p:nvSpPr>
        <p:spPr>
          <a:xfrm>
            <a:off x="5869284" y="6646002"/>
            <a:ext cx="3554615" cy="476250"/>
          </a:xfrm>
          <a:prstGeom prst="rect">
            <a:avLst/>
          </a:prstGeom>
        </p:spPr>
        <p:txBody>
          <a:bodyPr/>
          <a:lstStyle>
            <a:lvl1pPr>
              <a:defRPr sz="900">
                <a:solidFill>
                  <a:schemeClr val="bg1">
                    <a:lumMod val="50000"/>
                  </a:schemeClr>
                </a:solidFill>
              </a:defRPr>
            </a:lvl1pPr>
          </a:lstStyle>
          <a:p>
            <a:pPr fontAlgn="base">
              <a:spcBef>
                <a:spcPct val="0"/>
              </a:spcBef>
              <a:spcAft>
                <a:spcPct val="0"/>
              </a:spcAft>
              <a:defRPr/>
            </a:pPr>
            <a:fld id="{5C9D58A6-1AF2-4032-8BC2-0719B0F03D13}" type="slidenum">
              <a:rPr lang="en-US" altLang="zh-CN" smtClean="0">
                <a:solidFill>
                  <a:prstClr val="white">
                    <a:lumMod val="50000"/>
                  </a:prstClr>
                </a:solidFill>
                <a:ea typeface="宋体" panose="02010600030101010101" pitchFamily="2" charset="-122"/>
              </a:rPr>
              <a:t>‹#›</a:t>
            </a:fld>
            <a:endParaRPr lang="en-US" altLang="zh-CN" dirty="0">
              <a:solidFill>
                <a:prstClr val="white">
                  <a:lumMod val="50000"/>
                </a:prstClr>
              </a:solidFill>
              <a:ea typeface="宋体" panose="02010600030101010101" pitchFamily="2" charset="-122"/>
            </a:endParaRPr>
          </a:p>
        </p:txBody>
      </p:sp>
      <p:sp>
        <p:nvSpPr>
          <p:cNvPr id="3" name="标题 1"/>
          <p:cNvSpPr>
            <a:spLocks noGrp="1"/>
          </p:cNvSpPr>
          <p:nvPr>
            <p:ph type="title"/>
          </p:nvPr>
        </p:nvSpPr>
        <p:spPr>
          <a:xfrm>
            <a:off x="304851" y="152400"/>
            <a:ext cx="11552711" cy="609600"/>
          </a:xfrm>
        </p:spPr>
        <p:txBody>
          <a:bodyPr/>
          <a:lstStyle>
            <a:lvl1pPr>
              <a:defRPr sz="2800"/>
            </a:lvl1pPr>
          </a:lstStyle>
          <a:p>
            <a:r>
              <a:rPr lang="zh-CN" altLang="en-US"/>
              <a:t>单击此处编辑母版标题样式</a:t>
            </a:r>
            <a:endParaRPr lang="zh-CN" altLang="en-US" dirty="0"/>
          </a:p>
        </p:txBody>
      </p:sp>
      <p:cxnSp>
        <p:nvCxnSpPr>
          <p:cNvPr id="18" name="直接连接符 17"/>
          <p:cNvCxnSpPr/>
          <p:nvPr userDrawn="1"/>
        </p:nvCxnSpPr>
        <p:spPr bwMode="auto">
          <a:xfrm>
            <a:off x="3234789" y="1489722"/>
            <a:ext cx="5760640" cy="0"/>
          </a:xfrm>
          <a:prstGeom prst="line">
            <a:avLst/>
          </a:prstGeom>
          <a:solidFill>
            <a:srgbClr val="FF0000"/>
          </a:solidFill>
          <a:ln w="25400" cap="flat" cmpd="sng" algn="ctr">
            <a:gradFill flip="none" rotWithShape="1">
              <a:gsLst>
                <a:gs pos="0">
                  <a:sysClr val="window" lastClr="FFFFFF"/>
                </a:gs>
                <a:gs pos="51000">
                  <a:schemeClr val="accent1"/>
                </a:gs>
                <a:gs pos="100000">
                  <a:sysClr val="window" lastClr="FFFFFF"/>
                </a:gs>
              </a:gsLst>
              <a:lin ang="0" scaled="1"/>
              <a:tileRect/>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文本占位符 18"/>
          <p:cNvSpPr>
            <a:spLocks noGrp="1"/>
          </p:cNvSpPr>
          <p:nvPr>
            <p:ph type="body" sz="quarter" idx="12"/>
          </p:nvPr>
        </p:nvSpPr>
        <p:spPr>
          <a:xfrm>
            <a:off x="3211514" y="970250"/>
            <a:ext cx="5768975" cy="482185"/>
          </a:xfrm>
        </p:spPr>
        <p:txBody>
          <a:bodyPr anchor="ctr"/>
          <a:lstStyle>
            <a:lvl1pPr marL="0" indent="0" algn="ctr">
              <a:buNone/>
              <a:defRPr sz="2400" b="1">
                <a:solidFill>
                  <a:schemeClr val="accent1"/>
                </a:solidFill>
                <a:latin typeface="+mj-ea"/>
                <a:ea typeface="+mj-ea"/>
              </a:defRPr>
            </a:lvl1pPr>
          </a:lstStyle>
          <a:p>
            <a:pPr lvl="0"/>
            <a:r>
              <a:rPr lang="zh-CN" altLang="en-US"/>
              <a:t>单击此处编辑母版文本样式</a:t>
            </a:r>
          </a:p>
        </p:txBody>
      </p:sp>
    </p:spTree>
  </p:cSld>
  <p:clrMapOvr>
    <a:overrideClrMapping bg1="lt1" tx1="dk1" bg2="lt2" tx2="dk2" accent1="accent1" accent2="accent2" accent3="accent3" accent4="accent4" accent5="accent5" accent6="accent6" hlink="hlink" folHlink="folHlink"/>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stretch>
            <a:fillRect/>
          </a:stretch>
        </p:blipFill>
        <p:spPr>
          <a:xfrm>
            <a:off x="0" y="2266950"/>
            <a:ext cx="8867775" cy="4591050"/>
          </a:xfrm>
          <a:prstGeom prst="rect">
            <a:avLst/>
          </a:prstGeom>
        </p:spPr>
      </p:pic>
      <p:sp>
        <p:nvSpPr>
          <p:cNvPr id="23" name="文本占位符 22"/>
          <p:cNvSpPr>
            <a:spLocks noGrp="1"/>
          </p:cNvSpPr>
          <p:nvPr>
            <p:ph type="body" sz="quarter" idx="10"/>
          </p:nvPr>
        </p:nvSpPr>
        <p:spPr>
          <a:xfrm>
            <a:off x="1223874" y="2756212"/>
            <a:ext cx="9744253" cy="1248833"/>
          </a:xfrm>
          <a:prstGeom prst="rect">
            <a:avLst/>
          </a:prstGeom>
        </p:spPr>
        <p:txBody>
          <a:bodyPr/>
          <a:lstStyle>
            <a:lvl1pPr marL="0" indent="0" algn="ctr">
              <a:buNone/>
              <a:defRPr sz="4800" b="1"/>
            </a:lvl1pPr>
          </a:lstStyle>
          <a:p>
            <a:pPr lvl="0"/>
            <a:r>
              <a:rPr lang="zh-CN" altLang="en-US" dirty="0"/>
              <a:t>单击此处编辑母版文本样式</a:t>
            </a:r>
          </a:p>
        </p:txBody>
      </p:sp>
      <p:sp>
        <p:nvSpPr>
          <p:cNvPr id="28" name="文本占位符 27"/>
          <p:cNvSpPr>
            <a:spLocks noGrp="1"/>
          </p:cNvSpPr>
          <p:nvPr>
            <p:ph type="body" sz="quarter" idx="12"/>
          </p:nvPr>
        </p:nvSpPr>
        <p:spPr>
          <a:xfrm>
            <a:off x="3023787" y="4005043"/>
            <a:ext cx="6144427" cy="481076"/>
          </a:xfrm>
          <a:prstGeom prst="rect">
            <a:avLst/>
          </a:prstGeom>
        </p:spPr>
        <p:txBody>
          <a:bodyPr anchor="ctr"/>
          <a:lstStyle>
            <a:lvl1pPr marL="0" indent="0" algn="ctr">
              <a:buNone/>
              <a:defRPr sz="2400">
                <a:solidFill>
                  <a:schemeClr val="tx1">
                    <a:lumMod val="50000"/>
                    <a:lumOff val="50000"/>
                  </a:schemeClr>
                </a:solidFill>
              </a:defRPr>
            </a:lvl1pPr>
            <a:lvl2pPr>
              <a:defRPr sz="3200"/>
            </a:lvl2pPr>
            <a:lvl3pPr>
              <a:defRPr sz="2665"/>
            </a:lvl3pPr>
            <a:lvl4pPr>
              <a:defRPr sz="2400"/>
            </a:lvl4pPr>
            <a:lvl5pPr>
              <a:defRPr sz="2400"/>
            </a:lvl5pPr>
          </a:lstStyle>
          <a:p>
            <a:pPr lvl="0"/>
            <a:r>
              <a:rPr lang="zh-CN" altLang="en-US" dirty="0"/>
              <a:t>单击此处编辑母版文本样式</a:t>
            </a:r>
          </a:p>
        </p:txBody>
      </p:sp>
      <p:pic>
        <p:nvPicPr>
          <p:cNvPr id="3" name="图片 2"/>
          <p:cNvPicPr>
            <a:picLocks noChangeAspect="1"/>
          </p:cNvPicPr>
          <p:nvPr userDrawn="1"/>
        </p:nvPicPr>
        <p:blipFill>
          <a:blip r:embed="rId3" cstate="print"/>
          <a:stretch>
            <a:fillRect/>
          </a:stretch>
        </p:blipFill>
        <p:spPr>
          <a:xfrm>
            <a:off x="82475" y="120636"/>
            <a:ext cx="2524125" cy="942975"/>
          </a:xfrm>
          <a:prstGeom prst="rect">
            <a:avLst/>
          </a:prstGeom>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标题 11"/>
          <p:cNvSpPr>
            <a:spLocks noGrp="1"/>
          </p:cNvSpPr>
          <p:nvPr>
            <p:ph type="title"/>
          </p:nvPr>
        </p:nvSpPr>
        <p:spPr>
          <a:xfrm>
            <a:off x="334859" y="163789"/>
            <a:ext cx="10528883" cy="591220"/>
          </a:xfrm>
          <a:prstGeom prst="rect">
            <a:avLst/>
          </a:prstGeom>
        </p:spPr>
        <p:txBody>
          <a:bodyPr anchor="ctr"/>
          <a:lstStyle>
            <a:lvl1pPr algn="l">
              <a:defRPr sz="2600" b="1">
                <a:solidFill>
                  <a:srgbClr val="C00000"/>
                </a:solidFill>
                <a:latin typeface="+mj-ea"/>
                <a:ea typeface="+mj-ea"/>
              </a:defRPr>
            </a:lvl1pPr>
          </a:lstStyle>
          <a:p>
            <a:r>
              <a:rPr lang="zh-CN" altLang="en-US" dirty="0"/>
              <a:t>单击此处编辑母版标题样式</a:t>
            </a:r>
          </a:p>
        </p:txBody>
      </p:sp>
      <p:pic>
        <p:nvPicPr>
          <p:cNvPr id="9" name="图片 8"/>
          <p:cNvPicPr>
            <a:picLocks noChangeAspect="1"/>
          </p:cNvPicPr>
          <p:nvPr userDrawn="1"/>
        </p:nvPicPr>
        <p:blipFill>
          <a:blip r:embed="rId2" cstate="print"/>
          <a:stretch>
            <a:fillRect/>
          </a:stretch>
        </p:blipFill>
        <p:spPr>
          <a:xfrm>
            <a:off x="0" y="6307038"/>
            <a:ext cx="12192000" cy="550962"/>
          </a:xfrm>
          <a:prstGeom prst="rect">
            <a:avLst/>
          </a:prstGeom>
        </p:spPr>
      </p:pic>
      <p:pic>
        <p:nvPicPr>
          <p:cNvPr id="10" name="图片 9"/>
          <p:cNvPicPr>
            <a:picLocks noChangeAspect="1"/>
          </p:cNvPicPr>
          <p:nvPr userDrawn="1"/>
        </p:nvPicPr>
        <p:blipFill>
          <a:blip r:embed="rId3" cstate="print"/>
          <a:stretch>
            <a:fillRect/>
          </a:stretch>
        </p:blipFill>
        <p:spPr>
          <a:xfrm>
            <a:off x="0" y="591761"/>
            <a:ext cx="12192000" cy="326495"/>
          </a:xfrm>
          <a:prstGeom prst="rect">
            <a:avLst/>
          </a:prstGeom>
        </p:spPr>
      </p:pic>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59252" y="264920"/>
            <a:ext cx="635444" cy="389195"/>
          </a:xfrm>
          <a:prstGeom prst="rect">
            <a:avLst/>
          </a:prstGeom>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6_Portfolio Three">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仅标题空内容">
    <p:spTree>
      <p:nvGrpSpPr>
        <p:cNvPr id="1" name=""/>
        <p:cNvGrpSpPr/>
        <p:nvPr/>
      </p:nvGrpSpPr>
      <p:grpSpPr>
        <a:xfrm>
          <a:off x="0" y="0"/>
          <a:ext cx="0" cy="0"/>
          <a:chOff x="0" y="0"/>
          <a:chExt cx="0" cy="0"/>
        </a:xfrm>
      </p:grpSpPr>
      <p:sp>
        <p:nvSpPr>
          <p:cNvPr id="2" name="标题 1"/>
          <p:cNvSpPr>
            <a:spLocks noGrp="1"/>
          </p:cNvSpPr>
          <p:nvPr>
            <p:ph type="title"/>
          </p:nvPr>
        </p:nvSpPr>
        <p:spPr>
          <a:xfrm>
            <a:off x="335359" y="122231"/>
            <a:ext cx="10314711" cy="658167"/>
          </a:xfrm>
        </p:spPr>
        <p:txBody>
          <a:bodyPr>
            <a:noAutofit/>
          </a:bodyPr>
          <a:lstStyle>
            <a:lvl1pPr algn="l" defTabSz="1218565" rtl="0" eaLnBrk="1" latinLnBrk="0" hangingPunct="1">
              <a:spcBef>
                <a:spcPct val="0"/>
              </a:spcBef>
              <a:buNone/>
              <a:defRPr lang="zh-CN" altLang="en-US" sz="2800" b="1" kern="1200" dirty="0">
                <a:solidFill>
                  <a:srgbClr val="C00000"/>
                </a:solidFill>
                <a:latin typeface="华文细黑" panose="02010600040101010101" pitchFamily="2" charset="-122"/>
                <a:ea typeface="华文细黑" panose="02010600040101010101" pitchFamily="2" charset="-122"/>
                <a:cs typeface="+mj-cs"/>
              </a:defRPr>
            </a:lvl1pPr>
          </a:lstStyle>
          <a:p>
            <a:r>
              <a:rPr lang="zh-CN" altLang="en-US" dirty="0"/>
              <a:t>单击此处编辑母版标题样式</a:t>
            </a:r>
          </a:p>
        </p:txBody>
      </p:sp>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335359" y="807829"/>
            <a:ext cx="11520001" cy="67243"/>
          </a:xfrm>
          <a:prstGeom prst="rect">
            <a:avLst/>
          </a:pr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71095" y="15231"/>
            <a:ext cx="1367119" cy="877799"/>
          </a:xfrm>
          <a:prstGeom prst="rect">
            <a:avLst/>
          </a:prstGeom>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9F9F9"/>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stretch>
            <a:fillRect/>
          </a:stretch>
        </p:blipFill>
        <p:spPr>
          <a:xfrm>
            <a:off x="11158273" y="259702"/>
            <a:ext cx="768000" cy="192000"/>
          </a:xfrm>
          <a:prstGeom prst="rect">
            <a:avLst/>
          </a:prstGeom>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28353" y="0"/>
            <a:ext cx="4177273" cy="6858000"/>
          </a:xfrm>
          <a:prstGeom prst="rect">
            <a:avLst/>
          </a:prstGeom>
        </p:spPr>
      </p:pic>
      <p:grpSp>
        <p:nvGrpSpPr>
          <p:cNvPr id="14" name="组合 13"/>
          <p:cNvGrpSpPr/>
          <p:nvPr userDrawn="1"/>
        </p:nvGrpSpPr>
        <p:grpSpPr>
          <a:xfrm>
            <a:off x="665360" y="1541644"/>
            <a:ext cx="2946399" cy="3279140"/>
            <a:chOff x="1287" y="2234"/>
            <a:chExt cx="3480" cy="3873"/>
          </a:xfrm>
        </p:grpSpPr>
        <p:sp>
          <p:nvSpPr>
            <p:cNvPr id="17"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文本框 17"/>
            <p:cNvSpPr txBox="1"/>
            <p:nvPr userDrawn="1"/>
          </p:nvSpPr>
          <p:spPr>
            <a:xfrm>
              <a:off x="2623" y="3419"/>
              <a:ext cx="2144" cy="1465"/>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endParaRPr>
            </a:p>
          </p:txBody>
        </p:sp>
      </p:grpSp>
      <p:pic>
        <p:nvPicPr>
          <p:cNvPr id="11" name="图片 10"/>
          <p:cNvPicPr>
            <a:picLocks noChangeAspect="1"/>
          </p:cNvPicPr>
          <p:nvPr userDrawn="1"/>
        </p:nvPicPr>
        <p:blipFill>
          <a:blip r:embed="rId3" cstate="screen"/>
          <a:stretch>
            <a:fillRect/>
          </a:stretch>
        </p:blipFill>
        <p:spPr>
          <a:xfrm>
            <a:off x="11116860" y="331983"/>
            <a:ext cx="768000" cy="192000"/>
          </a:xfrm>
          <a:prstGeom prst="rect">
            <a:avLst/>
          </a:prstGeom>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3840" y="140051"/>
            <a:ext cx="11948161" cy="718692"/>
          </a:xfrm>
          <a:prstGeom prst="rect">
            <a:avLst/>
          </a:prstGeom>
        </p:spPr>
        <p:txBody>
          <a:bodyPr anchor="ct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20"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2" y="6374761"/>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1" y="6546747"/>
            <a:ext cx="558727" cy="391673"/>
          </a:xfrm>
          <a:prstGeom prst="rect">
            <a:avLst/>
          </a:prstGeom>
          <a:noFill/>
          <a:ln w="9525">
            <a:noFill/>
            <a:miter lim="800000"/>
          </a:ln>
        </p:spPr>
        <p:txBody>
          <a:bodyPr lIns="121917" tIns="60958" rIns="121917" bIns="60958" anchor="ctr"/>
          <a:lstStyle/>
          <a:p>
            <a:pPr algn="ctr">
              <a:defRPr/>
            </a:pPr>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1"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sp>
        <p:nvSpPr>
          <p:cNvPr id="2" name="矩形 1"/>
          <p:cNvSpPr/>
          <p:nvPr userDrawn="1"/>
        </p:nvSpPr>
        <p:spPr>
          <a:xfrm>
            <a:off x="12443196" y="4954528"/>
            <a:ext cx="1360967" cy="42657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矩形 9"/>
          <p:cNvSpPr/>
          <p:nvPr userDrawn="1"/>
        </p:nvSpPr>
        <p:spPr>
          <a:xfrm>
            <a:off x="12443196" y="5537349"/>
            <a:ext cx="1360967" cy="4265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矩形 11"/>
          <p:cNvSpPr/>
          <p:nvPr userDrawn="1"/>
        </p:nvSpPr>
        <p:spPr>
          <a:xfrm>
            <a:off x="12443195" y="4371707"/>
            <a:ext cx="1360967" cy="42657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21" name="图片 20"/>
          <p:cNvPicPr>
            <a:picLocks noChangeAspect="1"/>
          </p:cNvPicPr>
          <p:nvPr userDrawn="1"/>
        </p:nvPicPr>
        <p:blipFill>
          <a:blip r:embed="rId3" cstate="screen"/>
          <a:stretch>
            <a:fillRect/>
          </a:stretch>
        </p:blipFill>
        <p:spPr>
          <a:xfrm>
            <a:off x="11241947" y="6422761"/>
            <a:ext cx="768000" cy="192000"/>
          </a:xfrm>
          <a:prstGeom prst="rect">
            <a:avLst/>
          </a:prstGeom>
        </p:spPr>
      </p:pic>
      <p:sp>
        <p:nvSpPr>
          <p:cNvPr id="3" name="矩形 2"/>
          <p:cNvSpPr/>
          <p:nvPr userDrawn="1"/>
        </p:nvSpPr>
        <p:spPr>
          <a:xfrm>
            <a:off x="12443196" y="6120171"/>
            <a:ext cx="1360967" cy="426576"/>
          </a:xfrm>
          <a:prstGeom prst="rect">
            <a:avLst/>
          </a:prstGeom>
          <a:solidFill>
            <a:srgbClr val="00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7" y="86709"/>
            <a:ext cx="10515600" cy="720000"/>
          </a:xfrm>
          <a:prstGeom prst="rect">
            <a:avLst/>
          </a:prstGeom>
        </p:spPr>
        <p:txBody>
          <a:bodyP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09" y="6546745"/>
            <a:ext cx="558727" cy="391673"/>
          </a:xfrm>
          <a:prstGeom prst="rect">
            <a:avLst/>
          </a:prstGeom>
          <a:noFill/>
          <a:ln w="9525">
            <a:noFill/>
            <a:miter lim="800000"/>
          </a:ln>
        </p:spPr>
        <p:txBody>
          <a:bodyPr lIns="121917" tIns="60958" rIns="121917" bIns="60958" anchor="ctr"/>
          <a:lstStyle/>
          <a:p>
            <a:pPr algn="ctr" defTabSz="6858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defTabSz="6858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sp>
        <p:nvSpPr>
          <p:cNvPr id="2" name="五边形 1"/>
          <p:cNvSpPr/>
          <p:nvPr userDrawn="1"/>
        </p:nvSpPr>
        <p:spPr>
          <a:xfrm>
            <a:off x="20"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pic>
        <p:nvPicPr>
          <p:cNvPr id="21" name="图片 20"/>
          <p:cNvPicPr>
            <a:picLocks noChangeAspect="1"/>
          </p:cNvPicPr>
          <p:nvPr userDrawn="1"/>
        </p:nvPicPr>
        <p:blipFill>
          <a:blip r:embed="rId3" cstate="screen"/>
          <a:stretch>
            <a:fillRect/>
          </a:stretch>
        </p:blipFill>
        <p:spPr>
          <a:xfrm>
            <a:off x="11241947" y="6422761"/>
            <a:ext cx="768000" cy="192000"/>
          </a:xfrm>
          <a:prstGeom prst="rect">
            <a:avLst/>
          </a:prstGeom>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1"/>
            <a:ext cx="10515600" cy="957239"/>
          </a:xfrm>
          <a:prstGeom prst="rect">
            <a:avLst/>
          </a:prstGeom>
        </p:spPr>
        <p:txBody>
          <a:bodyPr>
            <a:normAutofit/>
          </a:bodyPr>
          <a:lstStyle>
            <a:lvl1pPr>
              <a:defRPr sz="3200"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9"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400">
              <a:solidFill>
                <a:srgbClr val="92D050"/>
              </a:solidFill>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2" y="6374761"/>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1" y="6546747"/>
            <a:ext cx="558727" cy="391673"/>
          </a:xfrm>
          <a:prstGeom prst="rect">
            <a:avLst/>
          </a:prstGeom>
          <a:noFill/>
          <a:ln w="9525">
            <a:noFill/>
            <a:miter lim="800000"/>
          </a:ln>
        </p:spPr>
        <p:txBody>
          <a:bodyPr lIns="121917" tIns="60958" rIns="121917" bIns="60958" anchor="ctr"/>
          <a:lstStyle/>
          <a:p>
            <a:pPr algn="ctr" defTabSz="685800">
              <a:defRPr/>
            </a:pPr>
            <a:fld id="{0171E16C-D319-4B78-8C6C-188CCEBE712C}" type="slidenum">
              <a:rPr lang="en-US" sz="11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1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8" name="TextBox 16"/>
          <p:cNvSpPr txBox="1">
            <a:spLocks noChangeArrowheads="1"/>
          </p:cNvSpPr>
          <p:nvPr userDrawn="1"/>
        </p:nvSpPr>
        <p:spPr bwMode="auto">
          <a:xfrm>
            <a:off x="5695211" y="6554719"/>
            <a:ext cx="2920620" cy="226536"/>
          </a:xfrm>
          <a:prstGeom prst="rect">
            <a:avLst/>
          </a:prstGeom>
          <a:noFill/>
          <a:ln w="9525">
            <a:noFill/>
            <a:miter lim="800000"/>
          </a:ln>
        </p:spPr>
        <p:txBody>
          <a:bodyPr lIns="0" tIns="0" rIns="0" bIns="0"/>
          <a:lstStyle/>
          <a:p>
            <a:pPr defTabSz="685800">
              <a:defRPr/>
            </a:pPr>
            <a:r>
              <a:rPr kumimoji="1" lang="en-US" sz="800" dirty="0">
                <a:solidFill>
                  <a:srgbClr val="7F7F7F"/>
                </a:solidFill>
                <a:latin typeface="Arial" panose="020B0604020202020204" pitchFamily="34" charset="0"/>
                <a:ea typeface="宋体" panose="02010600030101010101" pitchFamily="2" charset="-122"/>
                <a:cs typeface="Arial" panose="020B0604020202020204" pitchFamily="34" charset="0"/>
              </a:rPr>
              <a:t>© ZTE All rights reserved</a:t>
            </a:r>
          </a:p>
        </p:txBody>
      </p:sp>
      <p:pic>
        <p:nvPicPr>
          <p:cNvPr id="19"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blip>
          <a:srcRect/>
          <a:stretch>
            <a:fillRect/>
          </a:stretch>
        </p:blipFill>
        <p:spPr bwMode="auto">
          <a:xfrm>
            <a:off x="10980648" y="6391663"/>
            <a:ext cx="1038995" cy="445887"/>
          </a:xfrm>
          <a:prstGeom prst="rect">
            <a:avLst/>
          </a:prstGeom>
          <a:noFill/>
          <a:ln w="9525">
            <a:noFill/>
            <a:miter lim="800000"/>
            <a:headEnd/>
            <a:tailEnd/>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7" y="86709"/>
            <a:ext cx="10515600" cy="720000"/>
          </a:xfrm>
          <a:prstGeom prst="rect">
            <a:avLst/>
          </a:prstGeom>
        </p:spPr>
        <p:txBody>
          <a:bodyPr anchor="ct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09" y="6546745"/>
            <a:ext cx="558727" cy="391673"/>
          </a:xfrm>
          <a:prstGeom prst="rect">
            <a:avLst/>
          </a:prstGeom>
          <a:noFill/>
          <a:ln w="9525">
            <a:noFill/>
            <a:miter lim="800000"/>
          </a:ln>
        </p:spPr>
        <p:txBody>
          <a:bodyPr lIns="121917" tIns="60958" rIns="121917" bIns="60958" anchor="ctr"/>
          <a:lstStyle/>
          <a:p>
            <a:pPr algn="ctr" defTabSz="6858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defTabSz="6858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sp>
        <p:nvSpPr>
          <p:cNvPr id="2" name="五边形 1"/>
          <p:cNvSpPr/>
          <p:nvPr userDrawn="1"/>
        </p:nvSpPr>
        <p:spPr>
          <a:xfrm>
            <a:off x="20"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pic>
        <p:nvPicPr>
          <p:cNvPr id="21" name="图片 20"/>
          <p:cNvPicPr>
            <a:picLocks noChangeAspect="1"/>
          </p:cNvPicPr>
          <p:nvPr userDrawn="1"/>
        </p:nvPicPr>
        <p:blipFill>
          <a:blip r:embed="rId3" cstate="screen"/>
          <a:stretch>
            <a:fillRect/>
          </a:stretch>
        </p:blipFill>
        <p:spPr>
          <a:xfrm>
            <a:off x="11241947" y="6422761"/>
            <a:ext cx="768000" cy="192000"/>
          </a:xfrm>
          <a:prstGeom prst="rect">
            <a:avLst/>
          </a:prstGeom>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cSld name="内容页">
    <p:spTree>
      <p:nvGrpSpPr>
        <p:cNvPr id="1" name=""/>
        <p:cNvGrpSpPr/>
        <p:nvPr/>
      </p:nvGrpSpPr>
      <p:grpSpPr>
        <a:xfrm>
          <a:off x="0" y="0"/>
          <a:ext cx="0" cy="0"/>
          <a:chOff x="0" y="0"/>
          <a:chExt cx="0" cy="0"/>
        </a:xfrm>
      </p:grpSpPr>
      <p:sp>
        <p:nvSpPr>
          <p:cNvPr id="9" name="矩形 8"/>
          <p:cNvSpPr/>
          <p:nvPr userDrawn="1"/>
        </p:nvSpPr>
        <p:spPr>
          <a:xfrm>
            <a:off x="1588" y="0"/>
            <a:ext cx="1873085"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b="1" dirty="0">
              <a:solidFill>
                <a:prstClr val="white"/>
              </a:solidFill>
              <a:latin typeface="+mn-ea"/>
            </a:endParaRPr>
          </a:p>
        </p:txBody>
      </p:sp>
      <p:sp>
        <p:nvSpPr>
          <p:cNvPr id="10" name="矩形 9"/>
          <p:cNvSpPr/>
          <p:nvPr userDrawn="1"/>
        </p:nvSpPr>
        <p:spPr>
          <a:xfrm>
            <a:off x="2017420" y="0"/>
            <a:ext cx="96011"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dirty="0">
              <a:solidFill>
                <a:prstClr val="white"/>
              </a:solidFill>
              <a:latin typeface="+mn-ea"/>
            </a:endParaRPr>
          </a:p>
        </p:txBody>
      </p:sp>
      <p:sp>
        <p:nvSpPr>
          <p:cNvPr id="11" name="矩形 10"/>
          <p:cNvSpPr/>
          <p:nvPr userDrawn="1"/>
        </p:nvSpPr>
        <p:spPr>
          <a:xfrm>
            <a:off x="2194928" y="272333"/>
            <a:ext cx="84832" cy="29921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dirty="0">
              <a:solidFill>
                <a:prstClr val="white"/>
              </a:solidFill>
              <a:latin typeface="+mn-ea"/>
            </a:endParaRPr>
          </a:p>
        </p:txBody>
      </p:sp>
      <p:cxnSp>
        <p:nvCxnSpPr>
          <p:cNvPr id="12" name="直接连接符 11"/>
          <p:cNvCxnSpPr/>
          <p:nvPr userDrawn="1"/>
        </p:nvCxnSpPr>
        <p:spPr bwMode="auto">
          <a:xfrm flipV="1">
            <a:off x="1905" y="562520"/>
            <a:ext cx="12130341" cy="9985"/>
          </a:xfrm>
          <a:prstGeom prst="line">
            <a:avLst/>
          </a:prstGeom>
          <a:ln w="12700">
            <a:solidFill>
              <a:srgbClr val="00B0F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33" name="标题 13"/>
          <p:cNvSpPr>
            <a:spLocks noGrp="1"/>
          </p:cNvSpPr>
          <p:nvPr>
            <p:ph type="title"/>
          </p:nvPr>
        </p:nvSpPr>
        <p:spPr>
          <a:xfrm>
            <a:off x="2339976" y="46991"/>
            <a:ext cx="9609455" cy="482600"/>
          </a:xfrm>
          <a:prstGeom prst="rect">
            <a:avLst/>
          </a:prstGeom>
        </p:spPr>
        <p:txBody>
          <a:bodyPr lIns="69934" tIns="34967" rIns="69934" bIns="34967" rtlCol="0" anchor="ctr" anchorCtr="0">
            <a:noAutofit/>
          </a:bodyPr>
          <a:lstStyle>
            <a:lvl1pPr>
              <a:defRPr kumimoji="0" lang="zh-CN" altLang="en-US" sz="2400" b="1" i="0" u="none" strike="noStrike" kern="1200" cap="none" spc="0" normalizeH="0" baseline="0" noProof="1" dirty="0">
                <a:solidFill>
                  <a:srgbClr val="008FD4"/>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r>
              <a:rPr lang="zh-CN" altLang="en-US" dirty="0"/>
              <a:t>单击此处编辑母版标题样式</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5036" y="140040"/>
            <a:ext cx="10515600" cy="957239"/>
          </a:xfrm>
          <a:prstGeom prst="rect">
            <a:avLst/>
          </a:prstGeom>
        </p:spPr>
        <p:txBody>
          <a:bodyPr>
            <a:normAutofit/>
          </a:bodyPr>
          <a:lstStyle>
            <a:lvl1pPr>
              <a:defRPr sz="3600" b="0">
                <a:solidFill>
                  <a:schemeClr val="tx1">
                    <a:lumMod val="65000"/>
                    <a:lumOff val="35000"/>
                  </a:schemeClr>
                </a:solidFill>
                <a:latin typeface="Impact" panose="020B0806030902050204" pitchFamily="34" charset="0"/>
                <a:ea typeface="微软雅黑" panose="020B0503020204020204" charset="-122"/>
              </a:defRPr>
            </a:lvl1pPr>
          </a:lstStyle>
          <a:p>
            <a:r>
              <a:rPr lang="zh-CN" altLang="en-US" dirty="0"/>
              <a:t>单击此处编辑母版标题样式</a:t>
            </a:r>
          </a:p>
        </p:txBody>
      </p:sp>
      <p:sp>
        <p:nvSpPr>
          <p:cNvPr id="6" name="五边形 5"/>
          <p:cNvSpPr/>
          <p:nvPr userDrawn="1"/>
        </p:nvSpPr>
        <p:spPr>
          <a:xfrm>
            <a:off x="17" y="138513"/>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chemeClr val="lt1"/>
              </a:solidFill>
              <a:latin typeface="+mn-lt"/>
              <a:ea typeface="+mn-ea"/>
              <a:cs typeface="+mn-cs"/>
            </a:endParaRPr>
          </a:p>
        </p:txBody>
      </p:sp>
      <p:sp>
        <p:nvSpPr>
          <p:cNvPr id="9" name="Slide Number Placeholder 5"/>
          <p:cNvSpPr>
            <a:spLocks noGrp="1"/>
          </p:cNvSpPr>
          <p:nvPr userDrawn="1"/>
        </p:nvSpPr>
        <p:spPr bwMode="auto">
          <a:xfrm>
            <a:off x="159800" y="6546745"/>
            <a:ext cx="558727" cy="391673"/>
          </a:xfrm>
          <a:prstGeom prst="rect">
            <a:avLst/>
          </a:prstGeom>
          <a:noFill/>
          <a:ln w="9525">
            <a:noFill/>
            <a:miter lim="800000"/>
          </a:ln>
        </p:spPr>
        <p:txBody>
          <a:bodyPr lIns="121917" tIns="60958" rIns="121917" bIns="60958"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0"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7" name="Picture 3" descr="C:\Users\linjun\Desktop\新建文件夹 (2)\标志-20.png"/>
          <p:cNvPicPr>
            <a:picLocks noChangeAspect="1" noChangeArrowheads="1"/>
          </p:cNvPicPr>
          <p:nvPr userDrawn="1"/>
        </p:nvPicPr>
        <p:blipFill>
          <a:blip r:embed="rId2" cstate="email"/>
          <a:srcRect/>
          <a:stretch>
            <a:fillRect/>
          </a:stretch>
        </p:blipFill>
        <p:spPr bwMode="auto">
          <a:xfrm>
            <a:off x="11104813" y="6473149"/>
            <a:ext cx="966687" cy="2694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2"/>
          <p:cNvSpPr>
            <a:spLocks noGrp="1"/>
          </p:cNvSpPr>
          <p:nvPr>
            <p:ph type="title" idx="4294967295"/>
          </p:nvPr>
        </p:nvSpPr>
        <p:spPr>
          <a:xfrm>
            <a:off x="685804" y="218897"/>
            <a:ext cx="10429500" cy="719667"/>
          </a:xfrm>
          <a:prstGeom prst="rect">
            <a:avLst/>
          </a:prstGeom>
        </p:spPr>
        <p:txBody>
          <a:bodyPr>
            <a:normAutofit/>
          </a:bodyPr>
          <a:lstStyle/>
          <a:p>
            <a:pPr algn="l" defTabSz="457200"/>
            <a:endParaRPr lang="zh-CN" altLang="en-US" sz="1800" b="1" dirty="0">
              <a:solidFill>
                <a:srgbClr val="0070C0"/>
              </a:solidFill>
              <a:latin typeface="微软雅黑" panose="020B0503020204020204" charset="-122"/>
              <a:ea typeface="微软雅黑" panose="020B0503020204020204" charset="-122"/>
              <a:cs typeface="Arial" panose="020B0604020202020204"/>
            </a:endParaRPr>
          </a:p>
        </p:txBody>
      </p:sp>
      <p:grpSp>
        <p:nvGrpSpPr>
          <p:cNvPr id="3" name="组合 51"/>
          <p:cNvGrpSpPr>
            <a:grpSpLocks noChangeAspect="1"/>
          </p:cNvGrpSpPr>
          <p:nvPr userDrawn="1"/>
        </p:nvGrpSpPr>
        <p:grpSpPr>
          <a:xfrm>
            <a:off x="189653" y="318347"/>
            <a:ext cx="514773" cy="317500"/>
            <a:chOff x="2793736" y="2657475"/>
            <a:chExt cx="1716405" cy="1057275"/>
          </a:xfrm>
        </p:grpSpPr>
        <p:sp>
          <p:nvSpPr>
            <p:cNvPr id="4" name="任意多边形: 形状 26"/>
            <p:cNvSpPr/>
            <p:nvPr/>
          </p:nvSpPr>
          <p:spPr>
            <a:xfrm>
              <a:off x="3069961" y="2657475"/>
              <a:ext cx="1000125" cy="1057275"/>
            </a:xfrm>
            <a:custGeom>
              <a:avLst/>
              <a:gdLst>
                <a:gd name="connsiteX0" fmla="*/ 0 w 1000125"/>
                <a:gd name="connsiteY0" fmla="*/ 1057275 h 1057275"/>
                <a:gd name="connsiteX1" fmla="*/ 647700 w 1000125"/>
                <a:gd name="connsiteY1" fmla="*/ 0 h 1057275"/>
                <a:gd name="connsiteX2" fmla="*/ 1000125 w 1000125"/>
                <a:gd name="connsiteY2" fmla="*/ 866775 h 1057275"/>
                <a:gd name="connsiteX3" fmla="*/ 1000125 w 1000125"/>
                <a:gd name="connsiteY3" fmla="*/ 866775 h 1057275"/>
              </a:gdLst>
              <a:ahLst/>
              <a:cxnLst>
                <a:cxn ang="0">
                  <a:pos x="connsiteX0" y="connsiteY0"/>
                </a:cxn>
                <a:cxn ang="0">
                  <a:pos x="connsiteX1" y="connsiteY1"/>
                </a:cxn>
                <a:cxn ang="0">
                  <a:pos x="connsiteX2" y="connsiteY2"/>
                </a:cxn>
                <a:cxn ang="0">
                  <a:pos x="connsiteX3" y="connsiteY3"/>
                </a:cxn>
              </a:cxnLst>
              <a:rect l="l" t="t" r="r" b="b"/>
              <a:pathLst>
                <a:path w="1000125" h="1057275">
                  <a:moveTo>
                    <a:pt x="0" y="1057275"/>
                  </a:moveTo>
                  <a:lnTo>
                    <a:pt x="647700" y="0"/>
                  </a:lnTo>
                  <a:lnTo>
                    <a:pt x="1000125" y="866775"/>
                  </a:lnTo>
                  <a:lnTo>
                    <a:pt x="1000125" y="866775"/>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任意多边形: 形状 27"/>
            <p:cNvSpPr/>
            <p:nvPr/>
          </p:nvSpPr>
          <p:spPr>
            <a:xfrm>
              <a:off x="3940546" y="3067050"/>
              <a:ext cx="485775" cy="447675"/>
            </a:xfrm>
            <a:custGeom>
              <a:avLst/>
              <a:gdLst>
                <a:gd name="connsiteX0" fmla="*/ 0 w 485775"/>
                <a:gd name="connsiteY0" fmla="*/ 114300 h 447675"/>
                <a:gd name="connsiteX1" fmla="*/ 180975 w 485775"/>
                <a:gd name="connsiteY1" fmla="*/ 0 h 447675"/>
                <a:gd name="connsiteX2" fmla="*/ 485775 w 485775"/>
                <a:gd name="connsiteY2" fmla="*/ 447675 h 447675"/>
              </a:gdLst>
              <a:ahLst/>
              <a:cxnLst>
                <a:cxn ang="0">
                  <a:pos x="connsiteX0" y="connsiteY0"/>
                </a:cxn>
                <a:cxn ang="0">
                  <a:pos x="connsiteX1" y="connsiteY1"/>
                </a:cxn>
                <a:cxn ang="0">
                  <a:pos x="connsiteX2" y="connsiteY2"/>
                </a:cxn>
              </a:cxnLst>
              <a:rect l="l" t="t" r="r" b="b"/>
              <a:pathLst>
                <a:path w="485775" h="447675">
                  <a:moveTo>
                    <a:pt x="0" y="114300"/>
                  </a:moveTo>
                  <a:lnTo>
                    <a:pt x="180975" y="0"/>
                  </a:lnTo>
                  <a:lnTo>
                    <a:pt x="485775" y="447675"/>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 name="任意多边形: 形状 28"/>
            <p:cNvSpPr/>
            <p:nvPr/>
          </p:nvSpPr>
          <p:spPr>
            <a:xfrm>
              <a:off x="2881366" y="2876550"/>
              <a:ext cx="552450" cy="552450"/>
            </a:xfrm>
            <a:custGeom>
              <a:avLst/>
              <a:gdLst>
                <a:gd name="connsiteX0" fmla="*/ 552450 w 552450"/>
                <a:gd name="connsiteY0" fmla="*/ 228600 h 552450"/>
                <a:gd name="connsiteX1" fmla="*/ 381000 w 552450"/>
                <a:gd name="connsiteY1" fmla="*/ 0 h 552450"/>
                <a:gd name="connsiteX2" fmla="*/ 0 w 552450"/>
                <a:gd name="connsiteY2" fmla="*/ 552450 h 552450"/>
              </a:gdLst>
              <a:ahLst/>
              <a:cxnLst>
                <a:cxn ang="0">
                  <a:pos x="connsiteX0" y="connsiteY0"/>
                </a:cxn>
                <a:cxn ang="0">
                  <a:pos x="connsiteX1" y="connsiteY1"/>
                </a:cxn>
                <a:cxn ang="0">
                  <a:pos x="connsiteX2" y="connsiteY2"/>
                </a:cxn>
              </a:cxnLst>
              <a:rect l="l" t="t" r="r" b="b"/>
              <a:pathLst>
                <a:path w="552450" h="552450">
                  <a:moveTo>
                    <a:pt x="552450" y="228600"/>
                  </a:moveTo>
                  <a:lnTo>
                    <a:pt x="381000" y="0"/>
                  </a:lnTo>
                  <a:lnTo>
                    <a:pt x="0" y="55245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任意多边形: 形状 29"/>
            <p:cNvSpPr/>
            <p:nvPr/>
          </p:nvSpPr>
          <p:spPr>
            <a:xfrm>
              <a:off x="4327261" y="3360420"/>
              <a:ext cx="182880" cy="3810"/>
            </a:xfrm>
            <a:custGeom>
              <a:avLst/>
              <a:gdLst>
                <a:gd name="connsiteX0" fmla="*/ 0 w 182880"/>
                <a:gd name="connsiteY0" fmla="*/ 3810 h 3810"/>
                <a:gd name="connsiteX1" fmla="*/ 182880 w 182880"/>
                <a:gd name="connsiteY1" fmla="*/ 0 h 3810"/>
              </a:gdLst>
              <a:ahLst/>
              <a:cxnLst>
                <a:cxn ang="0">
                  <a:pos x="connsiteX0" y="connsiteY0"/>
                </a:cxn>
                <a:cxn ang="0">
                  <a:pos x="connsiteX1" y="connsiteY1"/>
                </a:cxn>
              </a:cxnLst>
              <a:rect l="l" t="t" r="r" b="b"/>
              <a:pathLst>
                <a:path w="182880" h="3810">
                  <a:moveTo>
                    <a:pt x="0" y="3810"/>
                  </a:moveTo>
                  <a:lnTo>
                    <a:pt x="182880" y="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形状 30"/>
            <p:cNvSpPr/>
            <p:nvPr/>
          </p:nvSpPr>
          <p:spPr>
            <a:xfrm>
              <a:off x="2793736" y="3287077"/>
              <a:ext cx="182880" cy="3810"/>
            </a:xfrm>
            <a:custGeom>
              <a:avLst/>
              <a:gdLst>
                <a:gd name="connsiteX0" fmla="*/ 0 w 182880"/>
                <a:gd name="connsiteY0" fmla="*/ 3810 h 3810"/>
                <a:gd name="connsiteX1" fmla="*/ 182880 w 182880"/>
                <a:gd name="connsiteY1" fmla="*/ 0 h 3810"/>
              </a:gdLst>
              <a:ahLst/>
              <a:cxnLst>
                <a:cxn ang="0">
                  <a:pos x="connsiteX0" y="connsiteY0"/>
                </a:cxn>
                <a:cxn ang="0">
                  <a:pos x="connsiteX1" y="connsiteY1"/>
                </a:cxn>
              </a:cxnLst>
              <a:rect l="l" t="t" r="r" b="b"/>
              <a:pathLst>
                <a:path w="182880" h="3810">
                  <a:moveTo>
                    <a:pt x="0" y="3810"/>
                  </a:moveTo>
                  <a:lnTo>
                    <a:pt x="182880" y="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xmlns:p14="http://schemas.microsoft.com/office/powerpoint/2010/main">
    <mc:Choice Requires="p14">
      <p:transition spd="slow" p14:dur="34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7" y="1600200"/>
            <a:ext cx="5558367"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39933" y="1600200"/>
            <a:ext cx="5560484"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17600" y="486833"/>
            <a:ext cx="14020800" cy="1767417"/>
          </a:xfrm>
        </p:spPr>
        <p:txBody>
          <a:bodyPr/>
          <a:lstStyle/>
          <a:p>
            <a:r>
              <a:rPr lang="zh-CN" altLang="en-US"/>
              <a:t>单击此处编辑母版标题样式</a:t>
            </a:r>
          </a:p>
        </p:txBody>
      </p:sp>
      <p:sp>
        <p:nvSpPr>
          <p:cNvPr id="3" name="日期占位符 2"/>
          <p:cNvSpPr>
            <a:spLocks noGrp="1"/>
          </p:cNvSpPr>
          <p:nvPr>
            <p:ph type="dt" sz="half" idx="10"/>
          </p:nvPr>
        </p:nvSpPr>
        <p:spPr>
          <a:xfrm>
            <a:off x="1117600" y="8475133"/>
            <a:ext cx="3657600" cy="486833"/>
          </a:xfrm>
        </p:spPr>
        <p:txBody>
          <a:bodyPr/>
          <a:lstStyle/>
          <a:p>
            <a:fld id="{263DB197-84B0-484E-9C0F-88358ECCB797}" type="datetimeFigureOut">
              <a:rPr lang="zh-CN" altLang="en-US" smtClean="0"/>
              <a:t>2023/9/4</a:t>
            </a:fld>
            <a:endParaRPr lang="zh-CN" altLang="en-US"/>
          </a:p>
        </p:txBody>
      </p:sp>
      <p:sp>
        <p:nvSpPr>
          <p:cNvPr id="4" name="页脚占位符 3"/>
          <p:cNvSpPr>
            <a:spLocks noGrp="1"/>
          </p:cNvSpPr>
          <p:nvPr>
            <p:ph type="ftr" sz="quarter" idx="11"/>
          </p:nvPr>
        </p:nvSpPr>
        <p:spPr>
          <a:xfrm>
            <a:off x="5384800" y="8475133"/>
            <a:ext cx="5486400" cy="486833"/>
          </a:xfrm>
        </p:spPr>
        <p:txBody>
          <a:bodyPr/>
          <a:lstStyle/>
          <a:p>
            <a:endParaRPr lang="zh-CN" altLang="en-US"/>
          </a:p>
        </p:txBody>
      </p:sp>
      <p:sp>
        <p:nvSpPr>
          <p:cNvPr id="5" name="灯片编号占位符 4"/>
          <p:cNvSpPr>
            <a:spLocks noGrp="1"/>
          </p:cNvSpPr>
          <p:nvPr>
            <p:ph type="sldNum" sz="quarter" idx="12"/>
          </p:nvPr>
        </p:nvSpPr>
        <p:spPr>
          <a:xfrm>
            <a:off x="11480800" y="8475133"/>
            <a:ext cx="3657600" cy="486833"/>
          </a:xfrm>
        </p:spPr>
        <p:txBody>
          <a:bodyPr/>
          <a:lstStyle/>
          <a:p>
            <a:fld id="{E077DA78-E013-4A8C-AD75-63A150561B10}" type="slidenum">
              <a:rPr lang="zh-CN" altLang="en-US" smtClean="0"/>
              <a:t>‹#›</a:t>
            </a:fld>
            <a:endParaRPr lang="zh-CN" altLang="en-US"/>
          </a:p>
        </p:txBody>
      </p:sp>
      <p:grpSp>
        <p:nvGrpSpPr>
          <p:cNvPr id="7" name="组合 51"/>
          <p:cNvGrpSpPr>
            <a:grpSpLocks noChangeAspect="1"/>
          </p:cNvGrpSpPr>
          <p:nvPr userDrawn="1"/>
        </p:nvGrpSpPr>
        <p:grpSpPr>
          <a:xfrm>
            <a:off x="189653" y="318347"/>
            <a:ext cx="514773" cy="317500"/>
            <a:chOff x="2793736" y="2657475"/>
            <a:chExt cx="1716405" cy="1057275"/>
          </a:xfrm>
        </p:grpSpPr>
        <p:sp>
          <p:nvSpPr>
            <p:cNvPr id="53" name="任意多边形: 形状 26"/>
            <p:cNvSpPr/>
            <p:nvPr/>
          </p:nvSpPr>
          <p:spPr>
            <a:xfrm>
              <a:off x="3069961" y="2657475"/>
              <a:ext cx="1000125" cy="1057275"/>
            </a:xfrm>
            <a:custGeom>
              <a:avLst/>
              <a:gdLst>
                <a:gd name="connsiteX0" fmla="*/ 0 w 1000125"/>
                <a:gd name="connsiteY0" fmla="*/ 1057275 h 1057275"/>
                <a:gd name="connsiteX1" fmla="*/ 647700 w 1000125"/>
                <a:gd name="connsiteY1" fmla="*/ 0 h 1057275"/>
                <a:gd name="connsiteX2" fmla="*/ 1000125 w 1000125"/>
                <a:gd name="connsiteY2" fmla="*/ 866775 h 1057275"/>
                <a:gd name="connsiteX3" fmla="*/ 1000125 w 1000125"/>
                <a:gd name="connsiteY3" fmla="*/ 866775 h 1057275"/>
              </a:gdLst>
              <a:ahLst/>
              <a:cxnLst>
                <a:cxn ang="0">
                  <a:pos x="connsiteX0" y="connsiteY0"/>
                </a:cxn>
                <a:cxn ang="0">
                  <a:pos x="connsiteX1" y="connsiteY1"/>
                </a:cxn>
                <a:cxn ang="0">
                  <a:pos x="connsiteX2" y="connsiteY2"/>
                </a:cxn>
                <a:cxn ang="0">
                  <a:pos x="connsiteX3" y="connsiteY3"/>
                </a:cxn>
              </a:cxnLst>
              <a:rect l="l" t="t" r="r" b="b"/>
              <a:pathLst>
                <a:path w="1000125" h="1057275">
                  <a:moveTo>
                    <a:pt x="0" y="1057275"/>
                  </a:moveTo>
                  <a:lnTo>
                    <a:pt x="647700" y="0"/>
                  </a:lnTo>
                  <a:lnTo>
                    <a:pt x="1000125" y="866775"/>
                  </a:lnTo>
                  <a:lnTo>
                    <a:pt x="1000125" y="866775"/>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任意多边形: 形状 27"/>
            <p:cNvSpPr/>
            <p:nvPr/>
          </p:nvSpPr>
          <p:spPr>
            <a:xfrm>
              <a:off x="3940546" y="3067050"/>
              <a:ext cx="485775" cy="447675"/>
            </a:xfrm>
            <a:custGeom>
              <a:avLst/>
              <a:gdLst>
                <a:gd name="connsiteX0" fmla="*/ 0 w 485775"/>
                <a:gd name="connsiteY0" fmla="*/ 114300 h 447675"/>
                <a:gd name="connsiteX1" fmla="*/ 180975 w 485775"/>
                <a:gd name="connsiteY1" fmla="*/ 0 h 447675"/>
                <a:gd name="connsiteX2" fmla="*/ 485775 w 485775"/>
                <a:gd name="connsiteY2" fmla="*/ 447675 h 447675"/>
              </a:gdLst>
              <a:ahLst/>
              <a:cxnLst>
                <a:cxn ang="0">
                  <a:pos x="connsiteX0" y="connsiteY0"/>
                </a:cxn>
                <a:cxn ang="0">
                  <a:pos x="connsiteX1" y="connsiteY1"/>
                </a:cxn>
                <a:cxn ang="0">
                  <a:pos x="connsiteX2" y="connsiteY2"/>
                </a:cxn>
              </a:cxnLst>
              <a:rect l="l" t="t" r="r" b="b"/>
              <a:pathLst>
                <a:path w="485775" h="447675">
                  <a:moveTo>
                    <a:pt x="0" y="114300"/>
                  </a:moveTo>
                  <a:lnTo>
                    <a:pt x="180975" y="0"/>
                  </a:lnTo>
                  <a:lnTo>
                    <a:pt x="485775" y="447675"/>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任意多边形: 形状 28"/>
            <p:cNvSpPr/>
            <p:nvPr/>
          </p:nvSpPr>
          <p:spPr>
            <a:xfrm>
              <a:off x="2881366" y="2876550"/>
              <a:ext cx="552450" cy="552450"/>
            </a:xfrm>
            <a:custGeom>
              <a:avLst/>
              <a:gdLst>
                <a:gd name="connsiteX0" fmla="*/ 552450 w 552450"/>
                <a:gd name="connsiteY0" fmla="*/ 228600 h 552450"/>
                <a:gd name="connsiteX1" fmla="*/ 381000 w 552450"/>
                <a:gd name="connsiteY1" fmla="*/ 0 h 552450"/>
                <a:gd name="connsiteX2" fmla="*/ 0 w 552450"/>
                <a:gd name="connsiteY2" fmla="*/ 552450 h 552450"/>
              </a:gdLst>
              <a:ahLst/>
              <a:cxnLst>
                <a:cxn ang="0">
                  <a:pos x="connsiteX0" y="connsiteY0"/>
                </a:cxn>
                <a:cxn ang="0">
                  <a:pos x="connsiteX1" y="connsiteY1"/>
                </a:cxn>
                <a:cxn ang="0">
                  <a:pos x="connsiteX2" y="connsiteY2"/>
                </a:cxn>
              </a:cxnLst>
              <a:rect l="l" t="t" r="r" b="b"/>
              <a:pathLst>
                <a:path w="552450" h="552450">
                  <a:moveTo>
                    <a:pt x="552450" y="228600"/>
                  </a:moveTo>
                  <a:lnTo>
                    <a:pt x="381000" y="0"/>
                  </a:lnTo>
                  <a:lnTo>
                    <a:pt x="0" y="55245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任意多边形: 形状 29"/>
            <p:cNvSpPr/>
            <p:nvPr/>
          </p:nvSpPr>
          <p:spPr>
            <a:xfrm>
              <a:off x="4327261" y="3360420"/>
              <a:ext cx="182880" cy="3810"/>
            </a:xfrm>
            <a:custGeom>
              <a:avLst/>
              <a:gdLst>
                <a:gd name="connsiteX0" fmla="*/ 0 w 182880"/>
                <a:gd name="connsiteY0" fmla="*/ 3810 h 3810"/>
                <a:gd name="connsiteX1" fmla="*/ 182880 w 182880"/>
                <a:gd name="connsiteY1" fmla="*/ 0 h 3810"/>
              </a:gdLst>
              <a:ahLst/>
              <a:cxnLst>
                <a:cxn ang="0">
                  <a:pos x="connsiteX0" y="connsiteY0"/>
                </a:cxn>
                <a:cxn ang="0">
                  <a:pos x="connsiteX1" y="connsiteY1"/>
                </a:cxn>
              </a:cxnLst>
              <a:rect l="l" t="t" r="r" b="b"/>
              <a:pathLst>
                <a:path w="182880" h="3810">
                  <a:moveTo>
                    <a:pt x="0" y="3810"/>
                  </a:moveTo>
                  <a:lnTo>
                    <a:pt x="182880" y="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任意多边形: 形状 30"/>
            <p:cNvSpPr/>
            <p:nvPr/>
          </p:nvSpPr>
          <p:spPr>
            <a:xfrm>
              <a:off x="2793736" y="3287077"/>
              <a:ext cx="182880" cy="3810"/>
            </a:xfrm>
            <a:custGeom>
              <a:avLst/>
              <a:gdLst>
                <a:gd name="connsiteX0" fmla="*/ 0 w 182880"/>
                <a:gd name="connsiteY0" fmla="*/ 3810 h 3810"/>
                <a:gd name="connsiteX1" fmla="*/ 182880 w 182880"/>
                <a:gd name="connsiteY1" fmla="*/ 0 h 3810"/>
              </a:gdLst>
              <a:ahLst/>
              <a:cxnLst>
                <a:cxn ang="0">
                  <a:pos x="connsiteX0" y="connsiteY0"/>
                </a:cxn>
                <a:cxn ang="0">
                  <a:pos x="connsiteX1" y="connsiteY1"/>
                </a:cxn>
              </a:cxnLst>
              <a:rect l="l" t="t" r="r" b="b"/>
              <a:pathLst>
                <a:path w="182880" h="3810">
                  <a:moveTo>
                    <a:pt x="0" y="3810"/>
                  </a:moveTo>
                  <a:lnTo>
                    <a:pt x="182880" y="0"/>
                  </a:lnTo>
                </a:path>
              </a:pathLst>
            </a:custGeom>
            <a:noFill/>
            <a:ln w="28575"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cSld>
  <p:clrMapOvr>
    <a:masterClrMapping/>
  </p:clrMapOvr>
  <mc:AlternateContent xmlns:mc="http://schemas.openxmlformats.org/markup-compatibility/2006" xmlns:p14="http://schemas.microsoft.com/office/powerpoint/2010/main">
    <mc:Choice Requires="p14">
      <p:transition spd="slow" p14:dur="3400"/>
    </mc:Choice>
    <mc:Fallback xmlns="">
      <p:transition spd="slow"/>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仅标题-文本">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a:xfrm>
            <a:off x="3811" y="6425565"/>
            <a:ext cx="782955" cy="421640"/>
          </a:xfrm>
        </p:spPr>
        <p:txBody>
          <a:bodyPr/>
          <a:lstStyle>
            <a:lvl1pPr algn="ctr">
              <a:defRPr>
                <a:solidFill>
                  <a:srgbClr val="525252"/>
                </a:solidFill>
              </a:defRPr>
            </a:lvl1pPr>
          </a:lstStyle>
          <a:p>
            <a:fld id="{12A78891-BC5C-4D35-9120-7B4B5D87CE0A}" type="slidenum">
              <a:rPr lang="zh-CN" altLang="en-US" smtClean="0"/>
              <a:t>‹#›</a:t>
            </a:fld>
            <a:endParaRPr lang="zh-CN" altLang="en-US"/>
          </a:p>
        </p:txBody>
      </p:sp>
      <p:sp>
        <p:nvSpPr>
          <p:cNvPr id="4" name="文本占位符 3"/>
          <p:cNvSpPr>
            <a:spLocks noGrp="1"/>
          </p:cNvSpPr>
          <p:nvPr>
            <p:ph type="body" idx="1" hasCustomPrompt="1"/>
          </p:nvPr>
        </p:nvSpPr>
        <p:spPr>
          <a:xfrm>
            <a:off x="395287" y="324363"/>
            <a:ext cx="11581765" cy="640715"/>
          </a:xfrm>
          <a:prstGeom prst="rect">
            <a:avLst/>
          </a:prstGeom>
        </p:spPr>
        <p:txBody>
          <a:bodyPr vert="horz" lIns="91440" tIns="45720" rIns="91440" bIns="45720" rtlCol="0" anchor="ctr" anchorCtr="0">
            <a:noAutofit/>
          </a:bodyPr>
          <a:lstStyle>
            <a:lvl1pPr marL="0" marR="0" lvl="0" indent="-285115" algn="l" defTabSz="914400" rtl="0" eaLnBrk="1" fontAlgn="auto" latinLnBrk="0" hangingPunct="1">
              <a:lnSpc>
                <a:spcPct val="100000"/>
              </a:lnSpc>
              <a:spcBef>
                <a:spcPts val="600"/>
              </a:spcBef>
              <a:spcAft>
                <a:spcPts val="1200"/>
              </a:spcAft>
              <a:buClrTx/>
              <a:buSzTx/>
              <a:buFontTx/>
              <a:buNone/>
              <a:defRPr kumimoji="0" lang="zh-CN" altLang="en-US" sz="2400" b="1" i="0" u="none" strike="noStrike" kern="1200" cap="none" spc="0" normalizeH="0" baseline="0" noProof="1" dirty="0" smtClean="0">
                <a:solidFill>
                  <a:srgbClr val="234A80"/>
                </a:solidFill>
                <a:latin typeface="+mj-lt"/>
                <a:ea typeface="+mj-ea"/>
                <a:cs typeface="+mj-cs"/>
                <a:sym typeface="+mn-ea"/>
              </a:defRPr>
            </a:lvl1pPr>
            <a:lvl2pPr marL="286385" marR="0" lvl="1" indent="-285115" algn="l" defTabSz="914400" rtl="0" eaLnBrk="1" fontAlgn="auto" latinLnBrk="0" hangingPunct="1">
              <a:lnSpc>
                <a:spcPct val="120000"/>
              </a:lnSpc>
              <a:spcBef>
                <a:spcPts val="600"/>
              </a:spcBef>
              <a:spcAft>
                <a:spcPts val="1200"/>
              </a:spcAft>
              <a:buClrTx/>
              <a:buSzTx/>
              <a:buFont typeface="Wingdings" panose="05000000000000000000" pitchFamily="2" charset="2"/>
              <a:buChar char="l"/>
              <a:defRPr kumimoji="0" lang="zh-CN" altLang="en-US" sz="1800" b="0" i="0" u="none" strike="noStrike" kern="1200" cap="none" spc="0" normalizeH="0" baseline="0" noProof="1" dirty="0" smtClean="0">
                <a:solidFill>
                  <a:schemeClr val="tx1"/>
                </a:solidFill>
                <a:latin typeface="微软雅黑" panose="020B0503020204020204" charset="-122"/>
                <a:ea typeface="微软雅黑" panose="020B0503020204020204" charset="-122"/>
                <a:cs typeface="+mn-cs"/>
                <a:sym typeface="+mn-ea"/>
              </a:defRPr>
            </a:lvl2pPr>
            <a:lvl3pPr marL="286385" marR="0" lvl="2" indent="-285115" algn="l" defTabSz="914400" rtl="0" eaLnBrk="1" fontAlgn="auto" latinLnBrk="0" hangingPunct="1">
              <a:lnSpc>
                <a:spcPct val="120000"/>
              </a:lnSpc>
              <a:spcBef>
                <a:spcPts val="600"/>
              </a:spcBef>
              <a:spcAft>
                <a:spcPts val="1200"/>
              </a:spcAft>
              <a:buClrTx/>
              <a:buSzTx/>
              <a:buFont typeface="Wingdings" panose="05000000000000000000" pitchFamily="2" charset="2"/>
              <a:buChar char="l"/>
              <a:defRPr kumimoji="0" lang="zh-CN" altLang="en-US" sz="1800" b="0" i="0" u="none" strike="noStrike" kern="1200" cap="none" spc="0" normalizeH="0" baseline="0" noProof="1" dirty="0" smtClean="0">
                <a:solidFill>
                  <a:schemeClr val="tx1"/>
                </a:solidFill>
                <a:latin typeface="微软雅黑" panose="020B0503020204020204" charset="-122"/>
                <a:ea typeface="微软雅黑" panose="020B0503020204020204" charset="-122"/>
                <a:cs typeface="+mn-cs"/>
                <a:sym typeface="+mn-ea"/>
              </a:defRPr>
            </a:lvl3pPr>
            <a:lvl4pPr marL="286385" marR="0" lvl="3" indent="-285115" algn="l" defTabSz="914400" rtl="0" eaLnBrk="1" fontAlgn="auto" latinLnBrk="0" hangingPunct="1">
              <a:lnSpc>
                <a:spcPct val="120000"/>
              </a:lnSpc>
              <a:spcBef>
                <a:spcPts val="600"/>
              </a:spcBef>
              <a:spcAft>
                <a:spcPts val="1200"/>
              </a:spcAft>
              <a:buClrTx/>
              <a:buSzTx/>
              <a:buFont typeface="Wingdings" panose="05000000000000000000" pitchFamily="2" charset="2"/>
              <a:buChar char="l"/>
              <a:defRPr kumimoji="0" lang="zh-CN" altLang="en-US" sz="1800" b="0" i="0" u="none" strike="noStrike" kern="1200" cap="none" spc="0" normalizeH="0" baseline="0" noProof="1" dirty="0" smtClean="0">
                <a:solidFill>
                  <a:schemeClr val="tx1"/>
                </a:solidFill>
                <a:latin typeface="微软雅黑" panose="020B0503020204020204" charset="-122"/>
                <a:ea typeface="微软雅黑" panose="020B0503020204020204" charset="-122"/>
                <a:cs typeface="+mn-cs"/>
                <a:sym typeface="+mn-ea"/>
              </a:defRPr>
            </a:lvl4pPr>
            <a:lvl5pPr marL="0" marR="0" lvl="4" indent="-285115" algn="l" defTabSz="914400" rtl="0" eaLnBrk="1" fontAlgn="auto" latinLnBrk="0" hangingPunct="1">
              <a:lnSpc>
                <a:spcPct val="100000"/>
              </a:lnSpc>
              <a:spcBef>
                <a:spcPts val="600"/>
              </a:spcBef>
              <a:spcAft>
                <a:spcPts val="1200"/>
              </a:spcAft>
              <a:buClrTx/>
              <a:buSzTx/>
              <a:buFontTx/>
              <a:buNone/>
              <a:defRPr kumimoji="0" lang="zh-CN" altLang="en-US" sz="4400" b="0" i="0" u="none" strike="noStrike" kern="1200" cap="none" spc="0" normalizeH="0" baseline="0" noProof="1" dirty="0" smtClean="0">
                <a:solidFill>
                  <a:schemeClr val="tx1"/>
                </a:solidFill>
                <a:latin typeface="+mj-lt"/>
                <a:ea typeface="+mj-ea"/>
                <a:cs typeface="+mj-cs"/>
                <a:sym typeface="+mn-ea"/>
              </a:defRPr>
            </a:lvl5pPr>
          </a:lstStyle>
          <a:p>
            <a:pPr lvl="0" algn="l"/>
            <a:r>
              <a:rPr>
                <a:sym typeface="+mn-ea"/>
              </a:rPr>
              <a:t>编辑母版文本样式</a:t>
            </a:r>
          </a:p>
        </p:txBody>
      </p:sp>
    </p:spTree>
  </p:cSld>
  <p:clrMapOvr>
    <a:masterClrMapping/>
  </p:clrMapOvr>
  <p:hf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7" name="Picture 2" descr="ZTE-PPT-16x9-03"/>
          <p:cNvPicPr>
            <a:picLocks noChangeAspect="1" noChangeArrowheads="1"/>
          </p:cNvPicPr>
          <p:nvPr userDrawn="1"/>
        </p:nvPicPr>
        <p:blipFill>
          <a:blip r:embed="rId2" cstate="screen"/>
          <a:srcRect/>
          <a:stretch>
            <a:fillRect/>
          </a:stretch>
        </p:blipFill>
        <p:spPr bwMode="auto">
          <a:xfrm>
            <a:off x="-68348" y="-42815"/>
            <a:ext cx="12269209" cy="6898935"/>
          </a:xfrm>
          <a:prstGeom prst="rect">
            <a:avLst/>
          </a:prstGeom>
          <a:noFill/>
          <a:ln w="9525">
            <a:noFill/>
            <a:miter lim="800000"/>
            <a:headEnd/>
            <a:tailEnd/>
          </a:ln>
        </p:spPr>
      </p:pic>
      <p:sp>
        <p:nvSpPr>
          <p:cNvPr id="15" name="TextBox 16"/>
          <p:cNvSpPr txBox="1">
            <a:spLocks noChangeArrowheads="1"/>
          </p:cNvSpPr>
          <p:nvPr/>
        </p:nvSpPr>
        <p:spPr bwMode="auto">
          <a:xfrm>
            <a:off x="5695951" y="6553200"/>
            <a:ext cx="2921000" cy="226484"/>
          </a:xfrm>
          <a:prstGeom prst="rect">
            <a:avLst/>
          </a:prstGeom>
          <a:noFill/>
          <a:ln w="9525">
            <a:noFill/>
            <a:miter lim="800000"/>
          </a:ln>
        </p:spPr>
        <p:txBody>
          <a:bodyPr lIns="0" tIns="0" rIns="0" bIns="0"/>
          <a:lstStyle/>
          <a:p>
            <a:pPr defTabSz="456565">
              <a:buFontTx/>
              <a:buNone/>
              <a:defRPr/>
            </a:pPr>
            <a:r>
              <a:rPr kumimoji="1" lang="en-US" sz="800" dirty="0">
                <a:solidFill>
                  <a:srgbClr val="7F7F7F"/>
                </a:solidFill>
                <a:latin typeface="Arial" panose="020B0604020202020204" pitchFamily="34" charset="0"/>
                <a:cs typeface="Arial" panose="020B0604020202020204" pitchFamily="34" charset="0"/>
              </a:rPr>
              <a:t>© ZTE Corporation. All rights reserved</a:t>
            </a:r>
          </a:p>
        </p:txBody>
      </p:sp>
      <p:sp>
        <p:nvSpPr>
          <p:cNvPr id="33" name="标题 13"/>
          <p:cNvSpPr>
            <a:spLocks noGrp="1"/>
          </p:cNvSpPr>
          <p:nvPr>
            <p:ph type="title"/>
          </p:nvPr>
        </p:nvSpPr>
        <p:spPr>
          <a:xfrm>
            <a:off x="370665" y="-33880"/>
            <a:ext cx="11953340" cy="964969"/>
          </a:xfrm>
        </p:spPr>
        <p:txBody>
          <a:bodyPr lIns="72000" tIns="36000" rIns="72000" bIns="36000" rtlCol="0" anchor="ctr" anchorCtr="0">
            <a:noAutofit/>
          </a:bodyPr>
          <a:lstStyle>
            <a:lvl1pPr>
              <a:defRPr lang="zh-CN" altLang="en-US" sz="28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12404147" y="4017557"/>
            <a:ext cx="1025393" cy="61883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1800">
              <a:solidFill>
                <a:prstClr val="white"/>
              </a:solidFill>
            </a:endParaRPr>
          </a:p>
        </p:txBody>
      </p:sp>
      <p:sp>
        <p:nvSpPr>
          <p:cNvPr id="25" name="矩形 24"/>
          <p:cNvSpPr/>
          <p:nvPr userDrawn="1"/>
        </p:nvSpPr>
        <p:spPr>
          <a:xfrm>
            <a:off x="12404147" y="5137919"/>
            <a:ext cx="1025393" cy="61883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1800">
              <a:solidFill>
                <a:prstClr val="white"/>
              </a:solidFill>
            </a:endParaRPr>
          </a:p>
        </p:txBody>
      </p:sp>
      <p:sp>
        <p:nvSpPr>
          <p:cNvPr id="26" name="矩形 25"/>
          <p:cNvSpPr/>
          <p:nvPr userDrawn="1"/>
        </p:nvSpPr>
        <p:spPr>
          <a:xfrm>
            <a:off x="12404147" y="6239165"/>
            <a:ext cx="1025393" cy="61883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1800">
              <a:solidFill>
                <a:prstClr val="white"/>
              </a:solidFill>
            </a:endParaRPr>
          </a:p>
        </p:txBody>
      </p:sp>
      <p:sp>
        <p:nvSpPr>
          <p:cNvPr id="27" name="TextBox 26"/>
          <p:cNvSpPr txBox="1"/>
          <p:nvPr userDrawn="1"/>
        </p:nvSpPr>
        <p:spPr>
          <a:xfrm>
            <a:off x="12271960" y="3596889"/>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12271960" y="4736551"/>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12271960" y="5827089"/>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12324173" y="239077"/>
            <a:ext cx="1813984" cy="1585595"/>
          </a:xfrm>
          <a:prstGeom prst="rect">
            <a:avLst/>
          </a:prstGeom>
          <a:noFill/>
          <a:ln>
            <a:noFill/>
          </a:ln>
        </p:spPr>
        <p:txBody>
          <a:bodyPr lIns="143910" tIns="0" rIns="124512" bIns="62261" anchor="t" anchorCtr="0">
            <a:spAutoFit/>
          </a:bodyPr>
          <a:lstStyle/>
          <a:p>
            <a:pPr defTabSz="934085">
              <a:buFontTx/>
              <a:buNone/>
            </a:pPr>
            <a:r>
              <a:rPr lang="zh-CN" altLang="en-US" sz="11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1100" b="1"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字号：</a:t>
            </a:r>
            <a:r>
              <a:rPr lang="en-US" altLang="zh-CN" sz="11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颜色：中兴蓝</a:t>
            </a:r>
          </a:p>
          <a:p>
            <a:pPr defTabSz="934085">
              <a:buFontTx/>
              <a:buNone/>
            </a:pPr>
            <a:endParaRPr lang="en-US" altLang="ja-JP"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1100" b="1" i="1" noProof="1">
                <a:solidFill>
                  <a:prstClr val="white"/>
                </a:solidFill>
                <a:latin typeface="微软雅黑" panose="020B0503020204020204" charset="-122"/>
                <a:ea typeface="微软雅黑" panose="020B0503020204020204" charset="-122"/>
                <a:cs typeface="Arial" panose="020B0604020202020204"/>
              </a:rPr>
              <a:t>1-5</a:t>
            </a:r>
            <a:r>
              <a:rPr lang="en-US" altLang="zh-CN" sz="1100" b="1" i="1" noProof="1">
                <a:solidFill>
                  <a:prstClr val="white"/>
                </a:solidFill>
                <a:latin typeface="微软雅黑" panose="020B0503020204020204" charset="-122"/>
                <a:ea typeface="微软雅黑" panose="020B0503020204020204" charset="-122"/>
                <a:cs typeface="Arial" panose="020B0604020202020204"/>
              </a:rPr>
              <a:t> </a:t>
            </a:r>
            <a:r>
              <a:rPr lang="zh-CN" altLang="en-US" sz="11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1100" b="1"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字号：</a:t>
            </a:r>
            <a:r>
              <a:rPr lang="en-US" altLang="zh-CN" sz="11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2" name="五边形 11"/>
          <p:cNvSpPr/>
          <p:nvPr userDrawn="1"/>
        </p:nvSpPr>
        <p:spPr>
          <a:xfrm>
            <a:off x="-42761" y="-21897"/>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占位符 1"/>
          <p:cNvSpPr>
            <a:spLocks noGrp="1" noChangeArrowheads="1"/>
          </p:cNvSpPr>
          <p:nvPr>
            <p:ph type="title"/>
          </p:nvPr>
        </p:nvSpPr>
        <p:spPr bwMode="auto">
          <a:xfrm>
            <a:off x="1907119" y="820272"/>
            <a:ext cx="9893300" cy="597367"/>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 name="文本占位符 2"/>
          <p:cNvSpPr>
            <a:spLocks noGrp="1" noChangeArrowheads="1"/>
          </p:cNvSpPr>
          <p:nvPr>
            <p:ph idx="1"/>
          </p:nvPr>
        </p:nvSpPr>
        <p:spPr bwMode="auto">
          <a:xfrm>
            <a:off x="1936751" y="1600200"/>
            <a:ext cx="9863667" cy="4252913"/>
          </a:xfrm>
          <a:prstGeom prst="rect">
            <a:avLst/>
          </a:prstGeom>
          <a:noFill/>
          <a:ln w="9525">
            <a:noFill/>
            <a:miter lim="800000"/>
          </a:ln>
        </p:spPr>
        <p:txBody>
          <a:bodyPr vert="horz" wrap="square" lIns="0" tIns="0" rIns="0" bIns="0" numCol="1" anchor="t" anchorCtr="0" compatLnSpc="1"/>
          <a:lstStyle>
            <a:lvl1pPr marL="457200" marR="0" indent="-4572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1pPr>
            <a:lvl2pPr marL="990600" marR="0" indent="-3810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2pPr>
            <a:lvl3pPr marL="15240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3pPr>
            <a:lvl4pPr marL="21336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4pPr>
            <a:lvl5pPr marL="27432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5pPr>
          </a:lstStyle>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0" cap="none" spc="0" normalizeH="0" baseline="0" noProof="0" dirty="0">
                <a:ln>
                  <a:noFill/>
                </a:ln>
                <a:solidFill>
                  <a:srgbClr val="000000"/>
                </a:solidFill>
                <a:effectLst/>
                <a:uLnTx/>
                <a:uFillTx/>
                <a:latin typeface="+mj-lt"/>
                <a:ea typeface="+mj-ea"/>
                <a:cs typeface="+mn-cs"/>
              </a:rPr>
              <a:t>单击此处编辑母版文本样式</a:t>
            </a:r>
          </a:p>
          <a:p>
            <a:pPr marL="742950" marR="0" lvl="1"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8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二级</a:t>
            </a:r>
          </a:p>
          <a:p>
            <a:pPr marL="1143000" marR="0" lvl="2"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6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三级</a:t>
            </a:r>
          </a:p>
          <a:p>
            <a:pPr marL="1600200" marR="0" lvl="3"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4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四级</a:t>
            </a:r>
          </a:p>
          <a:p>
            <a:pPr marL="2057400" marR="0" lvl="4"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2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五级</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1117600" y="8475133"/>
            <a:ext cx="3657600" cy="486833"/>
          </a:xfrm>
        </p:spPr>
        <p:txBody>
          <a:bodyPr/>
          <a:lstStyle/>
          <a:p>
            <a:fld id="{AC1B7B3F-A56B-4310-A966-BD55D80449F1}" type="datetimeFigureOut">
              <a:rPr lang="zh-CN" altLang="en-US" smtClean="0"/>
              <a:t>2023/9/4</a:t>
            </a:fld>
            <a:endParaRPr lang="zh-CN" altLang="en-US"/>
          </a:p>
        </p:txBody>
      </p:sp>
      <p:sp>
        <p:nvSpPr>
          <p:cNvPr id="5" name="页脚占位符 4"/>
          <p:cNvSpPr>
            <a:spLocks noGrp="1"/>
          </p:cNvSpPr>
          <p:nvPr>
            <p:ph type="ftr" sz="quarter" idx="11"/>
          </p:nvPr>
        </p:nvSpPr>
        <p:spPr>
          <a:xfrm>
            <a:off x="5384800" y="8475133"/>
            <a:ext cx="5486400" cy="486833"/>
          </a:xfrm>
        </p:spPr>
        <p:txBody>
          <a:bodyPr/>
          <a:lstStyle/>
          <a:p>
            <a:endParaRPr lang="zh-CN" altLang="en-US"/>
          </a:p>
        </p:txBody>
      </p:sp>
      <p:sp>
        <p:nvSpPr>
          <p:cNvPr id="6" name="灯片编号占位符 5"/>
          <p:cNvSpPr>
            <a:spLocks noGrp="1"/>
          </p:cNvSpPr>
          <p:nvPr>
            <p:ph type="sldNum" sz="quarter" idx="12"/>
          </p:nvPr>
        </p:nvSpPr>
        <p:spPr>
          <a:xfrm>
            <a:off x="11480800" y="8475133"/>
            <a:ext cx="3657600" cy="486833"/>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7" y="1600200"/>
            <a:ext cx="6567892"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1" y="1600200"/>
            <a:ext cx="4521076"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1117600" y="8475133"/>
            <a:ext cx="3657600" cy="486833"/>
          </a:xfrm>
        </p:spPr>
        <p:txBody>
          <a:bodyPr/>
          <a:lstStyle/>
          <a:p>
            <a:fld id="{AC1B7B3F-A56B-4310-A966-BD55D80449F1}" type="datetimeFigureOut">
              <a:rPr lang="zh-CN" altLang="en-US" smtClean="0"/>
              <a:t>2023/9/4</a:t>
            </a:fld>
            <a:endParaRPr lang="zh-CN" altLang="en-US"/>
          </a:p>
        </p:txBody>
      </p:sp>
      <p:sp>
        <p:nvSpPr>
          <p:cNvPr id="5" name="页脚占位符 4"/>
          <p:cNvSpPr>
            <a:spLocks noGrp="1"/>
          </p:cNvSpPr>
          <p:nvPr>
            <p:ph type="ftr" sz="quarter" idx="11"/>
          </p:nvPr>
        </p:nvSpPr>
        <p:spPr>
          <a:xfrm>
            <a:off x="5384800" y="8475133"/>
            <a:ext cx="5486400" cy="486833"/>
          </a:xfrm>
        </p:spPr>
        <p:txBody>
          <a:bodyPr/>
          <a:lstStyle/>
          <a:p>
            <a:endParaRPr lang="zh-CN" altLang="en-US"/>
          </a:p>
        </p:txBody>
      </p:sp>
      <p:sp>
        <p:nvSpPr>
          <p:cNvPr id="6" name="灯片编号占位符 5"/>
          <p:cNvSpPr>
            <a:spLocks noGrp="1"/>
          </p:cNvSpPr>
          <p:nvPr>
            <p:ph type="sldNum" sz="quarter" idx="12"/>
          </p:nvPr>
        </p:nvSpPr>
        <p:spPr>
          <a:xfrm>
            <a:off x="11480800" y="8475133"/>
            <a:ext cx="3657600" cy="486833"/>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文字">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srcRect/>
          <a:stretch>
            <a:fillRect/>
          </a:stretch>
        </p:blipFill>
        <p:spPr bwMode="auto">
          <a:xfrm>
            <a:off x="11049259" y="6366475"/>
            <a:ext cx="1130300" cy="393700"/>
          </a:xfrm>
          <a:prstGeom prst="rect">
            <a:avLst/>
          </a:prstGeom>
          <a:noFill/>
          <a:ln w="9525">
            <a:noFill/>
            <a:miter lim="800000"/>
            <a:headEnd/>
            <a:tailEnd/>
          </a:ln>
          <a:effectLst/>
        </p:spPr>
      </p:pic>
      <p:sp>
        <p:nvSpPr>
          <p:cNvPr id="6" name="TextBox 18"/>
          <p:cNvSpPr txBox="1">
            <a:spLocks noChangeArrowheads="1"/>
          </p:cNvSpPr>
          <p:nvPr userDrawn="1"/>
        </p:nvSpPr>
        <p:spPr bwMode="auto">
          <a:xfrm>
            <a:off x="10702345" y="37325"/>
            <a:ext cx="1477215" cy="33590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335" dirty="0">
                <a:solidFill>
                  <a:srgbClr val="404040"/>
                </a:solidFill>
                <a:latin typeface="Arial" panose="020B0604020202020204" pitchFamily="34" charset="0"/>
                <a:cs typeface="Arial" panose="020B0604020202020204" pitchFamily="34" charset="0"/>
              </a:rPr>
              <a:t>Confidential</a:t>
            </a:r>
            <a:r>
              <a:rPr lang="en-US" sz="1335" b="1" dirty="0">
                <a:solidFill>
                  <a:srgbClr val="404040"/>
                </a:solidFill>
                <a:latin typeface="Arial" panose="020B0604020202020204" pitchFamily="34" charset="0"/>
                <a:ea typeface="Heiti SC Light"/>
                <a:cs typeface="Arial" panose="020B0604020202020204" pitchFamily="34" charset="0"/>
              </a:rPr>
              <a:t>▲</a:t>
            </a:r>
            <a:endParaRPr kumimoji="1" lang="en-US" sz="1335" b="1" dirty="0">
              <a:solidFill>
                <a:srgbClr val="404040"/>
              </a:solidFill>
              <a:latin typeface="Arial" panose="020B0604020202020204" pitchFamily="34" charset="0"/>
              <a:ea typeface="Heiti SC Light"/>
              <a:cs typeface="Arial" panose="020B0604020202020204" pitchFamily="34" charset="0"/>
            </a:endParaRPr>
          </a:p>
        </p:txBody>
      </p:sp>
      <p:pic>
        <p:nvPicPr>
          <p:cNvPr id="7" name="Picture 1"/>
          <p:cNvPicPr>
            <a:picLocks noChangeAspect="1" noChangeArrowheads="1"/>
          </p:cNvPicPr>
          <p:nvPr userDrawn="1"/>
        </p:nvPicPr>
        <p:blipFill>
          <a:blip r:embed="rId3"/>
          <a:srcRect/>
          <a:stretch>
            <a:fillRect/>
          </a:stretch>
        </p:blipFill>
        <p:spPr bwMode="auto">
          <a:xfrm>
            <a:off x="-12441" y="6312159"/>
            <a:ext cx="10871200" cy="533400"/>
          </a:xfrm>
          <a:prstGeom prst="rect">
            <a:avLst/>
          </a:prstGeom>
          <a:noFill/>
          <a:ln w="9525">
            <a:noFill/>
            <a:miter lim="800000"/>
            <a:headEnd/>
            <a:tailEnd/>
          </a:ln>
          <a:effectLst/>
        </p:spPr>
      </p:pic>
      <p:sp>
        <p:nvSpPr>
          <p:cNvPr id="8" name="TextBox 4"/>
          <p:cNvSpPr txBox="1">
            <a:spLocks noChangeArrowheads="1"/>
          </p:cNvSpPr>
          <p:nvPr userDrawn="1"/>
        </p:nvSpPr>
        <p:spPr bwMode="auto">
          <a:xfrm>
            <a:off x="6726468" y="6413807"/>
            <a:ext cx="2921000" cy="226484"/>
          </a:xfrm>
          <a:prstGeom prst="rect">
            <a:avLst/>
          </a:prstGeom>
          <a:noFill/>
          <a:ln w="9525">
            <a:noFill/>
            <a:miter lim="800000"/>
          </a:ln>
        </p:spPr>
        <p:txBody>
          <a:bodyPr lIns="0" tIns="0" rIns="0" bIns="0"/>
          <a:lstStyle/>
          <a:p>
            <a:r>
              <a:rPr kumimoji="1" lang="en-US" sz="800" dirty="0">
                <a:solidFill>
                  <a:srgbClr val="7F7F7F"/>
                </a:solidFill>
                <a:latin typeface="Arial" panose="020B0604020202020204" pitchFamily="34" charset="0"/>
              </a:rPr>
              <a:t>© ZTE All rights reserved</a:t>
            </a:r>
          </a:p>
        </p:txBody>
      </p:sp>
      <p:sp>
        <p:nvSpPr>
          <p:cNvPr id="2" name="标题 1"/>
          <p:cNvSpPr>
            <a:spLocks noGrp="1"/>
          </p:cNvSpPr>
          <p:nvPr>
            <p:ph type="title"/>
          </p:nvPr>
        </p:nvSpPr>
        <p:spPr>
          <a:xfrm>
            <a:off x="0" y="35767"/>
            <a:ext cx="12192000" cy="760447"/>
          </a:xfrm>
          <a:prstGeom prst="rect">
            <a:avLst/>
          </a:prstGeom>
        </p:spPr>
        <p:txBody>
          <a:bodyPr/>
          <a:lstStyle>
            <a:lvl1pPr>
              <a:lnSpc>
                <a:spcPct val="125000"/>
              </a:lnSpc>
              <a:defRPr>
                <a:solidFill>
                  <a:srgbClr val="0070C0"/>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9" name="Slide Number Placeholder 5"/>
          <p:cNvSpPr>
            <a:spLocks noGrp="1"/>
          </p:cNvSpPr>
          <p:nvPr userDrawn="1"/>
        </p:nvSpPr>
        <p:spPr bwMode="auto">
          <a:xfrm>
            <a:off x="130880" y="6466419"/>
            <a:ext cx="558800" cy="486833"/>
          </a:xfrm>
          <a:prstGeom prst="rect">
            <a:avLst/>
          </a:prstGeom>
          <a:noFill/>
          <a:ln w="9525">
            <a:noFill/>
            <a:miter lim="800000"/>
          </a:ln>
        </p:spPr>
        <p:txBody>
          <a:bodyPr anchor="ctr"/>
          <a:lstStyle/>
          <a:p>
            <a:fld id="{AF1A5DC9-0CFA-4CCA-9847-7CD50157358B}" type="slidenum">
              <a:rPr lang="en-US" sz="1065">
                <a:solidFill>
                  <a:srgbClr val="404040"/>
                </a:solidFill>
                <a:latin typeface="Arial" panose="020B0604020202020204" pitchFamily="34" charset="0"/>
              </a:rPr>
              <a:t>‹#›</a:t>
            </a:fld>
            <a:endParaRPr lang="en-US" sz="1065" dirty="0">
              <a:solidFill>
                <a:srgbClr val="404040"/>
              </a:solidFill>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文字">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srcRect/>
          <a:stretch>
            <a:fillRect/>
          </a:stretch>
        </p:blipFill>
        <p:spPr bwMode="auto">
          <a:xfrm>
            <a:off x="11049259" y="6366475"/>
            <a:ext cx="1130300" cy="393700"/>
          </a:xfrm>
          <a:prstGeom prst="rect">
            <a:avLst/>
          </a:prstGeom>
          <a:noFill/>
          <a:ln w="9525">
            <a:noFill/>
            <a:miter lim="800000"/>
            <a:headEnd/>
            <a:tailEnd/>
          </a:ln>
          <a:effectLst/>
        </p:spPr>
      </p:pic>
      <p:sp>
        <p:nvSpPr>
          <p:cNvPr id="6" name="TextBox 18"/>
          <p:cNvSpPr txBox="1">
            <a:spLocks noChangeArrowheads="1"/>
          </p:cNvSpPr>
          <p:nvPr userDrawn="1"/>
        </p:nvSpPr>
        <p:spPr bwMode="auto">
          <a:xfrm>
            <a:off x="10702345" y="37325"/>
            <a:ext cx="1477215" cy="33590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335" dirty="0">
                <a:solidFill>
                  <a:srgbClr val="404040"/>
                </a:solidFill>
                <a:latin typeface="Arial" panose="020B0604020202020204" pitchFamily="34" charset="0"/>
                <a:cs typeface="Arial" panose="020B0604020202020204" pitchFamily="34" charset="0"/>
              </a:rPr>
              <a:t>Confidential</a:t>
            </a:r>
            <a:r>
              <a:rPr lang="en-US" sz="1335" b="1" dirty="0">
                <a:solidFill>
                  <a:srgbClr val="404040"/>
                </a:solidFill>
                <a:latin typeface="Arial" panose="020B0604020202020204" pitchFamily="34" charset="0"/>
                <a:ea typeface="Heiti SC Light"/>
                <a:cs typeface="Arial" panose="020B0604020202020204" pitchFamily="34" charset="0"/>
              </a:rPr>
              <a:t>▲</a:t>
            </a:r>
            <a:endParaRPr kumimoji="1" lang="en-US" sz="1335" b="1" dirty="0">
              <a:solidFill>
                <a:srgbClr val="404040"/>
              </a:solidFill>
              <a:latin typeface="Arial" panose="020B0604020202020204" pitchFamily="34" charset="0"/>
              <a:ea typeface="Heiti SC Light"/>
              <a:cs typeface="Arial" panose="020B0604020202020204" pitchFamily="34" charset="0"/>
            </a:endParaRPr>
          </a:p>
        </p:txBody>
      </p:sp>
      <p:pic>
        <p:nvPicPr>
          <p:cNvPr id="7" name="Picture 1"/>
          <p:cNvPicPr>
            <a:picLocks noChangeAspect="1" noChangeArrowheads="1"/>
          </p:cNvPicPr>
          <p:nvPr userDrawn="1"/>
        </p:nvPicPr>
        <p:blipFill>
          <a:blip r:embed="rId3"/>
          <a:srcRect/>
          <a:stretch>
            <a:fillRect/>
          </a:stretch>
        </p:blipFill>
        <p:spPr bwMode="auto">
          <a:xfrm>
            <a:off x="-12441" y="6312159"/>
            <a:ext cx="10871200" cy="533400"/>
          </a:xfrm>
          <a:prstGeom prst="rect">
            <a:avLst/>
          </a:prstGeom>
          <a:noFill/>
          <a:ln w="9525">
            <a:noFill/>
            <a:miter lim="800000"/>
            <a:headEnd/>
            <a:tailEnd/>
          </a:ln>
          <a:effectLst/>
        </p:spPr>
      </p:pic>
      <p:sp>
        <p:nvSpPr>
          <p:cNvPr id="8" name="TextBox 4"/>
          <p:cNvSpPr txBox="1">
            <a:spLocks noChangeArrowheads="1"/>
          </p:cNvSpPr>
          <p:nvPr userDrawn="1"/>
        </p:nvSpPr>
        <p:spPr bwMode="auto">
          <a:xfrm>
            <a:off x="6726468" y="6413807"/>
            <a:ext cx="2921000" cy="226484"/>
          </a:xfrm>
          <a:prstGeom prst="rect">
            <a:avLst/>
          </a:prstGeom>
          <a:noFill/>
          <a:ln w="9525">
            <a:noFill/>
            <a:miter lim="800000"/>
          </a:ln>
        </p:spPr>
        <p:txBody>
          <a:bodyPr lIns="0" tIns="0" rIns="0" bIns="0"/>
          <a:lstStyle/>
          <a:p>
            <a:r>
              <a:rPr kumimoji="1" lang="en-US" sz="800" dirty="0">
                <a:solidFill>
                  <a:srgbClr val="7F7F7F"/>
                </a:solidFill>
                <a:latin typeface="Arial" panose="020B0604020202020204" pitchFamily="34" charset="0"/>
              </a:rPr>
              <a:t>© ZTE All rights reserved</a:t>
            </a:r>
          </a:p>
        </p:txBody>
      </p:sp>
      <p:sp>
        <p:nvSpPr>
          <p:cNvPr id="2" name="标题 1"/>
          <p:cNvSpPr>
            <a:spLocks noGrp="1"/>
          </p:cNvSpPr>
          <p:nvPr>
            <p:ph type="title"/>
          </p:nvPr>
        </p:nvSpPr>
        <p:spPr>
          <a:xfrm>
            <a:off x="0" y="35767"/>
            <a:ext cx="12192000" cy="760447"/>
          </a:xfrm>
          <a:prstGeom prst="rect">
            <a:avLst/>
          </a:prstGeom>
        </p:spPr>
        <p:txBody>
          <a:bodyPr/>
          <a:lstStyle>
            <a:lvl1pPr>
              <a:lnSpc>
                <a:spcPct val="125000"/>
              </a:lnSpc>
              <a:defRPr>
                <a:solidFill>
                  <a:srgbClr val="0070C0"/>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3" name="文本占位符 2"/>
          <p:cNvSpPr>
            <a:spLocks noGrp="1"/>
          </p:cNvSpPr>
          <p:nvPr>
            <p:ph idx="1" hasCustomPrompt="1"/>
          </p:nvPr>
        </p:nvSpPr>
        <p:spPr>
          <a:xfrm>
            <a:off x="609600" y="748311"/>
            <a:ext cx="10972800" cy="5891979"/>
          </a:xfrm>
          <a:prstGeom prst="rect">
            <a:avLst/>
          </a:prstGeom>
        </p:spPr>
        <p:txBody>
          <a:bodyPr vert="horz" lIns="91440" tIns="45720" rIns="91440" bIns="45720" rtlCol="0">
            <a:normAutofit/>
          </a:bodyPr>
          <a:lstStyle>
            <a:lvl1pPr marL="384175" indent="-384175">
              <a:lnSpc>
                <a:spcPct val="135000"/>
              </a:lnSpc>
              <a:spcBef>
                <a:spcPts val="0"/>
              </a:spcBef>
              <a:buFont typeface="Arial" panose="020B0604020202020204"/>
              <a:buChar char="•"/>
              <a:defRPr sz="3735" b="0" baseline="0">
                <a:solidFill>
                  <a:srgbClr val="0070C0"/>
                </a:solidFill>
              </a:defRPr>
            </a:lvl1pPr>
            <a:lvl2pPr marL="719455" indent="-384175">
              <a:lnSpc>
                <a:spcPct val="135000"/>
              </a:lnSpc>
              <a:spcBef>
                <a:spcPts val="0"/>
              </a:spcBef>
              <a:buFont typeface="Arial" panose="020B0604020202020204"/>
              <a:buChar char="•"/>
              <a:defRPr sz="3200" b="0" baseline="0">
                <a:solidFill>
                  <a:srgbClr val="0070C0"/>
                </a:solidFill>
              </a:defRPr>
            </a:lvl2pPr>
            <a:lvl3pPr marL="1199515" indent="-384175">
              <a:lnSpc>
                <a:spcPct val="135000"/>
              </a:lnSpc>
              <a:spcBef>
                <a:spcPts val="0"/>
              </a:spcBef>
              <a:buFont typeface="Arial" panose="020B0604020202020204"/>
              <a:buChar char="•"/>
              <a:defRPr sz="2665" b="0">
                <a:solidFill>
                  <a:srgbClr val="0070C0"/>
                </a:solidFill>
              </a:defRPr>
            </a:lvl3pPr>
            <a:lvl4pPr marL="1440180" indent="-287655">
              <a:lnSpc>
                <a:spcPct val="135000"/>
              </a:lnSpc>
              <a:spcBef>
                <a:spcPts val="0"/>
              </a:spcBef>
              <a:buFont typeface="Arial" panose="020B0604020202020204"/>
              <a:buChar char="•"/>
              <a:defRPr sz="2135" b="0">
                <a:solidFill>
                  <a:srgbClr val="0070C0"/>
                </a:solidFill>
              </a:defRPr>
            </a:lvl4pPr>
            <a:lvl5pPr marL="1679575" indent="-239395">
              <a:lnSpc>
                <a:spcPct val="135000"/>
              </a:lnSpc>
              <a:spcBef>
                <a:spcPts val="0"/>
              </a:spcBef>
              <a:buFont typeface="Arial" panose="020B0604020202020204"/>
              <a:buChar char="•"/>
              <a:defRPr sz="1600" b="0">
                <a:solidFill>
                  <a:srgbClr val="0070C0"/>
                </a:solidFill>
              </a:defRPr>
            </a:lvl5pPr>
          </a:lstStyle>
          <a:p>
            <a:pPr lvl="0"/>
            <a:r>
              <a:rPr kumimoji="1" lang="zh-CN" altLang="en-US" dirty="0"/>
              <a:t>单击此处第一级</a:t>
            </a:r>
          </a:p>
          <a:p>
            <a:pPr lvl="1"/>
            <a:r>
              <a:rPr kumimoji="1" lang="zh-CN" altLang="en-US" dirty="0"/>
              <a:t>第二级</a:t>
            </a:r>
          </a:p>
          <a:p>
            <a:pPr lvl="2"/>
            <a:r>
              <a:rPr kumimoji="1" lang="zh-CN" altLang="en-US" dirty="0"/>
              <a:t>第三级</a:t>
            </a:r>
          </a:p>
          <a:p>
            <a:pPr lvl="3"/>
            <a:r>
              <a:rPr kumimoji="1" lang="zh-CN" altLang="en-US" dirty="0"/>
              <a:t>第四级</a:t>
            </a:r>
          </a:p>
          <a:p>
            <a:pPr lvl="4"/>
            <a:r>
              <a:rPr kumimoji="1" lang="zh-CN" altLang="en-US" dirty="0"/>
              <a:t>第五级</a:t>
            </a:r>
          </a:p>
        </p:txBody>
      </p:sp>
      <p:sp>
        <p:nvSpPr>
          <p:cNvPr id="9" name="Slide Number Placeholder 5"/>
          <p:cNvSpPr>
            <a:spLocks noGrp="1"/>
          </p:cNvSpPr>
          <p:nvPr userDrawn="1"/>
        </p:nvSpPr>
        <p:spPr bwMode="auto">
          <a:xfrm>
            <a:off x="130880" y="6466419"/>
            <a:ext cx="558800" cy="486833"/>
          </a:xfrm>
          <a:prstGeom prst="rect">
            <a:avLst/>
          </a:prstGeom>
          <a:noFill/>
          <a:ln w="9525">
            <a:noFill/>
            <a:miter lim="800000"/>
          </a:ln>
        </p:spPr>
        <p:txBody>
          <a:bodyPr anchor="ctr"/>
          <a:lstStyle/>
          <a:p>
            <a:fld id="{AF1A5DC9-0CFA-4CCA-9847-7CD50157358B}" type="slidenum">
              <a:rPr lang="en-US" sz="1065">
                <a:solidFill>
                  <a:srgbClr val="404040"/>
                </a:solidFill>
                <a:latin typeface="Arial" panose="020B0604020202020204" pitchFamily="34" charset="0"/>
              </a:rPr>
              <a:t>‹#›</a:t>
            </a:fld>
            <a:endParaRPr lang="en-US" sz="1065" dirty="0">
              <a:solidFill>
                <a:srgbClr val="404040"/>
              </a:solidFill>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userDrawn="1"/>
        </p:nvPicPr>
        <p:blipFill>
          <a:blip r:embed="rId2"/>
          <a:srcRect/>
          <a:stretch>
            <a:fillRect/>
          </a:stretch>
        </p:blipFill>
        <p:spPr bwMode="auto">
          <a:xfrm>
            <a:off x="0" y="6373284"/>
            <a:ext cx="12192000" cy="516467"/>
          </a:xfrm>
          <a:prstGeom prst="rect">
            <a:avLst/>
          </a:prstGeom>
          <a:noFill/>
          <a:ln w="9525">
            <a:noFill/>
            <a:miter lim="800000"/>
            <a:headEnd/>
            <a:tailEnd/>
          </a:ln>
        </p:spPr>
      </p:pic>
      <p:sp>
        <p:nvSpPr>
          <p:cNvPr id="6" name="TextBox 5"/>
          <p:cNvSpPr txBox="1">
            <a:spLocks noChangeArrowheads="1"/>
          </p:cNvSpPr>
          <p:nvPr userDrawn="1"/>
        </p:nvSpPr>
        <p:spPr bwMode="auto">
          <a:xfrm>
            <a:off x="5695951" y="6553201"/>
            <a:ext cx="2921000" cy="226484"/>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sp>
        <p:nvSpPr>
          <p:cNvPr id="7" name="Slide Number Placeholder 5"/>
          <p:cNvSpPr>
            <a:spLocks noGrp="1"/>
          </p:cNvSpPr>
          <p:nvPr userDrawn="1"/>
        </p:nvSpPr>
        <p:spPr bwMode="auto">
          <a:xfrm>
            <a:off x="317500" y="6466419"/>
            <a:ext cx="558800" cy="486833"/>
          </a:xfrm>
          <a:prstGeom prst="rect">
            <a:avLst/>
          </a:prstGeom>
          <a:noFill/>
          <a:ln w="9525">
            <a:noFill/>
            <a:miter lim="800000"/>
          </a:ln>
        </p:spPr>
        <p:txBody>
          <a:bodyPr anchor="ctr"/>
          <a:lstStyle/>
          <a:p>
            <a:pPr>
              <a:defRPr/>
            </a:pPr>
            <a:fld id="{113F1D33-9059-47D3-954B-5D17F3B4270F}" type="slidenum">
              <a:rPr lang="en-US" sz="1065">
                <a:solidFill>
                  <a:srgbClr val="404040"/>
                </a:solidFill>
                <a:latin typeface="Arial" panose="020B0604020202020204" pitchFamily="34" charset="0"/>
                <a:cs typeface="Arial" panose="020B0604020202020204" pitchFamily="34" charset="0"/>
              </a:rPr>
              <a:t>‹#›</a:t>
            </a:fld>
            <a:endParaRPr lang="en-US" sz="1065">
              <a:solidFill>
                <a:srgbClr val="404040"/>
              </a:solidFill>
              <a:latin typeface="Arial" panose="020B0604020202020204" pitchFamily="34" charset="0"/>
              <a:cs typeface="Arial" panose="020B0604020202020204" pitchFamily="34" charset="0"/>
            </a:endParaRPr>
          </a:p>
        </p:txBody>
      </p:sp>
      <p:sp>
        <p:nvSpPr>
          <p:cNvPr id="26" name="文本占位符 2"/>
          <p:cNvSpPr>
            <a:spLocks noGrp="1"/>
          </p:cNvSpPr>
          <p:nvPr>
            <p:ph idx="12"/>
          </p:nvPr>
        </p:nvSpPr>
        <p:spPr>
          <a:xfrm>
            <a:off x="6329803" y="1693435"/>
            <a:ext cx="547006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448183" y="1693435"/>
            <a:ext cx="5470065"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448183" y="548176"/>
            <a:ext cx="11351683" cy="964969"/>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a:t>单击此处编辑母版标题样式</a:t>
            </a:r>
          </a:p>
        </p:txBody>
      </p:sp>
      <p:sp>
        <p:nvSpPr>
          <p:cNvPr id="2" name="TextBox 18"/>
          <p:cNvSpPr txBox="1">
            <a:spLocks noChangeArrowheads="1"/>
          </p:cNvSpPr>
          <p:nvPr userDrawn="1"/>
        </p:nvSpPr>
        <p:spPr bwMode="auto">
          <a:xfrm>
            <a:off x="11338560" y="278555"/>
            <a:ext cx="846667" cy="54017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335" dirty="0">
                <a:solidFill>
                  <a:srgbClr val="404040"/>
                </a:solidFill>
                <a:latin typeface="Arial" panose="020B0604020202020204" pitchFamily="34" charset="0"/>
                <a:cs typeface="Arial" panose="020B0604020202020204" pitchFamily="34" charset="0"/>
              </a:rPr>
              <a:t>机密▲</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35543" cy="6858000"/>
          </a:xfrm>
          <a:prstGeom prst="rect">
            <a:avLst/>
          </a:prstGeom>
        </p:spPr>
      </p:pic>
      <p:sp>
        <p:nvSpPr>
          <p:cNvPr id="10" name="矩形 9"/>
          <p:cNvSpPr/>
          <p:nvPr userDrawn="1"/>
        </p:nvSpPr>
        <p:spPr>
          <a:xfrm>
            <a:off x="43543"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4"/>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4"/>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占位符 1"/>
          <p:cNvSpPr>
            <a:spLocks noGrp="1" noChangeArrowheads="1"/>
          </p:cNvSpPr>
          <p:nvPr>
            <p:ph type="title"/>
          </p:nvPr>
        </p:nvSpPr>
        <p:spPr bwMode="auto">
          <a:xfrm>
            <a:off x="1907117" y="820271"/>
            <a:ext cx="9893300" cy="597367"/>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 name="文本占位符 2"/>
          <p:cNvSpPr>
            <a:spLocks noGrp="1" noChangeArrowheads="1"/>
          </p:cNvSpPr>
          <p:nvPr>
            <p:ph idx="1"/>
          </p:nvPr>
        </p:nvSpPr>
        <p:spPr bwMode="auto">
          <a:xfrm>
            <a:off x="1936751" y="1600200"/>
            <a:ext cx="9863667" cy="4252913"/>
          </a:xfrm>
          <a:prstGeom prst="rect">
            <a:avLst/>
          </a:prstGeom>
          <a:noFill/>
          <a:ln w="9525">
            <a:noFill/>
            <a:miter lim="800000"/>
          </a:ln>
        </p:spPr>
        <p:txBody>
          <a:bodyPr vert="horz" wrap="square" lIns="0" tIns="0" rIns="0" bIns="0" numCol="1" anchor="t" anchorCtr="0" compatLnSpc="1"/>
          <a:lstStyle>
            <a:lvl1pPr marL="342900" marR="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1pPr>
            <a:lvl2pPr marL="742950" marR="0"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2pPr>
            <a:lvl3pPr marL="11430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3pPr>
            <a:lvl4pPr marL="16002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4pPr>
            <a:lvl5pPr marL="2057400" marR="0"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lvl5pPr>
          </a:lstStyle>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0" cap="none" spc="0" normalizeH="0" baseline="0" noProof="0" dirty="0">
                <a:ln>
                  <a:noFill/>
                </a:ln>
                <a:solidFill>
                  <a:srgbClr val="000000"/>
                </a:solidFill>
                <a:effectLst/>
                <a:uLnTx/>
                <a:uFillTx/>
                <a:latin typeface="+mj-lt"/>
                <a:ea typeface="+mj-ea"/>
                <a:cs typeface="+mn-cs"/>
              </a:rPr>
              <a:t>单击此处编辑母版文本样式</a:t>
            </a:r>
          </a:p>
          <a:p>
            <a:pPr marL="742950" marR="0" lvl="1"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8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二级</a:t>
            </a:r>
          </a:p>
          <a:p>
            <a:pPr marL="1143000" marR="0" lvl="2"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6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三级</a:t>
            </a:r>
          </a:p>
          <a:p>
            <a:pPr marL="1600200" marR="0" lvl="3"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4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四级</a:t>
            </a:r>
          </a:p>
          <a:p>
            <a:pPr marL="2057400" marR="0" lvl="4"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2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4"/>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4"/>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4720">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：32-</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4720">
              <a:defRPr/>
            </a:pPr>
            <a:endParaRPr lang="en-US" altLang="zh-CN" sz="900" noProof="1">
              <a:solidFill>
                <a:schemeClr val="bg1"/>
              </a:solidFill>
              <a:latin typeface="Heiti SC Light"/>
              <a:ea typeface="Heiti SC Light"/>
              <a:cs typeface="Heiti SC Light"/>
            </a:endParaRPr>
          </a:p>
          <a:p>
            <a:pPr defTabSz="934720">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4720">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sp>
        <p:nvSpPr>
          <p:cNvPr id="6" name="TextBox 5"/>
          <p:cNvSpPr txBox="1">
            <a:spLocks noChangeArrowheads="1"/>
          </p:cNvSpPr>
          <p:nvPr/>
        </p:nvSpPr>
        <p:spPr bwMode="auto">
          <a:xfrm>
            <a:off x="7797800" y="5939144"/>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sp>
        <p:nvSpPr>
          <p:cNvPr id="7" name="TextBox 6"/>
          <p:cNvSpPr txBox="1">
            <a:spLocks noChangeArrowheads="1"/>
          </p:cNvSpPr>
          <p:nvPr/>
        </p:nvSpPr>
        <p:spPr bwMode="auto">
          <a:xfrm>
            <a:off x="6419851" y="5559711"/>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sp>
        <p:nvSpPr>
          <p:cNvPr id="10" name="TextBox 9"/>
          <p:cNvSpPr txBox="1">
            <a:spLocks noChangeArrowheads="1"/>
          </p:cNvSpPr>
          <p:nvPr/>
        </p:nvSpPr>
        <p:spPr bwMode="auto">
          <a:xfrm>
            <a:off x="5382684" y="4851650"/>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grpSp>
        <p:nvGrpSpPr>
          <p:cNvPr id="11" name="组 5"/>
          <p:cNvGrpSpPr/>
          <p:nvPr/>
        </p:nvGrpSpPr>
        <p:grpSpPr bwMode="auto">
          <a:xfrm>
            <a:off x="12486217" y="5135827"/>
            <a:ext cx="1856316" cy="1317693"/>
            <a:chOff x="9286278" y="1725515"/>
            <a:chExt cx="1392554" cy="989008"/>
          </a:xfrm>
        </p:grpSpPr>
        <p:grpSp>
          <p:nvGrpSpPr>
            <p:cNvPr id="12" name="组 6"/>
            <p:cNvGrpSpPr/>
            <p:nvPr/>
          </p:nvGrpSpPr>
          <p:grpSpPr bwMode="auto">
            <a:xfrm>
              <a:off x="9286278" y="1725515"/>
              <a:ext cx="935250" cy="253805"/>
              <a:chOff x="9286278" y="1725515"/>
              <a:chExt cx="935250" cy="253805"/>
            </a:xfrm>
          </p:grpSpPr>
          <p:sp>
            <p:nvSpPr>
              <p:cNvPr id="18"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9" name="文本框 19"/>
              <p:cNvSpPr txBox="1">
                <a:spLocks noChangeArrowheads="1"/>
              </p:cNvSpPr>
              <p:nvPr/>
            </p:nvSpPr>
            <p:spPr bwMode="auto">
              <a:xfrm>
                <a:off x="9503815" y="1756496"/>
                <a:ext cx="717713"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G143, B212</a:t>
                </a:r>
                <a:endParaRPr kumimoji="1" lang="zh-CN" altLang="en-US" sz="700" i="1">
                  <a:solidFill>
                    <a:schemeClr val="bg1"/>
                  </a:solidFill>
                  <a:latin typeface="Times" pitchFamily="2" charset="0"/>
                  <a:cs typeface="Times" pitchFamily="2" charset="0"/>
                </a:endParaRPr>
              </a:p>
            </p:txBody>
          </p:sp>
        </p:grpSp>
        <p:grpSp>
          <p:nvGrpSpPr>
            <p:cNvPr id="13" name="组 9"/>
            <p:cNvGrpSpPr/>
            <p:nvPr/>
          </p:nvGrpSpPr>
          <p:grpSpPr bwMode="auto">
            <a:xfrm>
              <a:off x="9286278" y="2098478"/>
              <a:ext cx="1198835" cy="254997"/>
              <a:chOff x="9286278" y="2098478"/>
              <a:chExt cx="1198835" cy="254997"/>
            </a:xfrm>
          </p:grpSpPr>
          <p:sp>
            <p:nvSpPr>
              <p:cNvPr id="16" name="矩形 15"/>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7" name="文本框 15"/>
              <p:cNvSpPr txBox="1">
                <a:spLocks noChangeArrowheads="1"/>
              </p:cNvSpPr>
              <p:nvPr/>
            </p:nvSpPr>
            <p:spPr bwMode="auto">
              <a:xfrm>
                <a:off x="9503815" y="2129459"/>
                <a:ext cx="981298"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R140,G198, B62</a:t>
                </a:r>
                <a:endParaRPr kumimoji="1" lang="zh-CN" altLang="en-US" sz="700" i="1">
                  <a:solidFill>
                    <a:schemeClr val="bg1"/>
                  </a:solidFill>
                  <a:latin typeface="Times" pitchFamily="2" charset="0"/>
                  <a:cs typeface="Times" pitchFamily="2" charset="0"/>
                </a:endParaRPr>
              </a:p>
            </p:txBody>
          </p:sp>
        </p:grpSp>
        <p:sp>
          <p:nvSpPr>
            <p:cNvPr id="14" name="矩形 13"/>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5" name="文本框 12"/>
            <p:cNvSpPr txBox="1">
              <a:spLocks noChangeArrowheads="1"/>
            </p:cNvSpPr>
            <p:nvPr/>
          </p:nvSpPr>
          <p:spPr bwMode="auto">
            <a:xfrm>
              <a:off x="9503815" y="2491698"/>
              <a:ext cx="1175017"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R90,G203, B245</a:t>
              </a:r>
              <a:endParaRPr kumimoji="1" lang="zh-CN" altLang="en-US" sz="700" i="1">
                <a:solidFill>
                  <a:schemeClr val="bg1"/>
                </a:solidFill>
                <a:latin typeface="Times" pitchFamily="2" charset="0"/>
                <a:cs typeface="Times" pitchFamily="2" charset="0"/>
              </a:endParaRPr>
            </a:p>
          </p:txBody>
        </p:sp>
      </p:grpSp>
      <p:sp>
        <p:nvSpPr>
          <p:cNvPr id="20" name="TextBox 18"/>
          <p:cNvSpPr txBox="1">
            <a:spLocks noChangeArrowheads="1"/>
          </p:cNvSpPr>
          <p:nvPr/>
        </p:nvSpPr>
        <p:spPr bwMode="auto">
          <a:xfrm>
            <a:off x="10871200" y="1354207"/>
            <a:ext cx="1219200" cy="1219263"/>
          </a:xfrm>
          <a:prstGeom prst="rect">
            <a:avLst/>
          </a:prstGeom>
          <a:noFill/>
          <a:ln w="9525">
            <a:noFill/>
            <a:miter lim="800000"/>
          </a:ln>
        </p:spPr>
        <p:txBody>
          <a:bodyPr wrap="none" lIns="0" tIns="0" rIns="0" bIns="0"/>
          <a:lstStyle/>
          <a:p>
            <a:pPr>
              <a:defRPr/>
            </a:pPr>
            <a:endParaRPr kumimoji="1" lang="en-US" sz="135">
              <a:cs typeface="Arial" panose="020B0604020202020204" pitchFamily="34" charset="0"/>
            </a:endParaRPr>
          </a:p>
        </p:txBody>
      </p:sp>
      <p:sp>
        <p:nvSpPr>
          <p:cNvPr id="21" name="TextBox 19"/>
          <p:cNvSpPr txBox="1">
            <a:spLocks noChangeArrowheads="1"/>
          </p:cNvSpPr>
          <p:nvPr/>
        </p:nvSpPr>
        <p:spPr bwMode="auto">
          <a:xfrm>
            <a:off x="6485467" y="4503969"/>
            <a:ext cx="1219200" cy="1219263"/>
          </a:xfrm>
          <a:prstGeom prst="rect">
            <a:avLst/>
          </a:prstGeom>
          <a:noFill/>
          <a:ln w="9525">
            <a:noFill/>
            <a:miter lim="800000"/>
          </a:ln>
        </p:spPr>
        <p:txBody>
          <a:bodyPr wrap="none" lIns="0" tIns="0" rIns="0" bIns="0"/>
          <a:lstStyle/>
          <a:p>
            <a:pPr>
              <a:defRPr/>
            </a:pPr>
            <a:endParaRPr kumimoji="1" lang="en-US" sz="135">
              <a:cs typeface="Arial" panose="020B0604020202020204" pitchFamily="34" charset="0"/>
            </a:endParaRPr>
          </a:p>
        </p:txBody>
      </p:sp>
      <p:pic>
        <p:nvPicPr>
          <p:cNvPr id="22" name="Picture 20" descr="ZTE_ppt_design02-06.png"/>
          <p:cNvPicPr>
            <a:picLocks noChangeAspect="1"/>
          </p:cNvPicPr>
          <p:nvPr/>
        </p:nvPicPr>
        <p:blipFill>
          <a:blip r:embed="rId3"/>
          <a:srcRect/>
          <a:stretch>
            <a:fillRect/>
          </a:stretch>
        </p:blipFill>
        <p:spPr bwMode="auto">
          <a:xfrm>
            <a:off x="9503833" y="414360"/>
            <a:ext cx="2281767" cy="1341506"/>
          </a:xfrm>
          <a:prstGeom prst="rect">
            <a:avLst/>
          </a:prstGeom>
          <a:noFill/>
          <a:ln w="9525">
            <a:noFill/>
            <a:miter lim="800000"/>
            <a:headEnd/>
            <a:tailEnd/>
          </a:ln>
        </p:spPr>
      </p:pic>
      <p:sp>
        <p:nvSpPr>
          <p:cNvPr id="9" name="副标题 2"/>
          <p:cNvSpPr>
            <a:spLocks noGrp="1"/>
          </p:cNvSpPr>
          <p:nvPr>
            <p:ph type="subTitle" idx="1"/>
          </p:nvPr>
        </p:nvSpPr>
        <p:spPr>
          <a:xfrm>
            <a:off x="448189" y="1147481"/>
            <a:ext cx="8534400" cy="750386"/>
          </a:xfrm>
        </p:spPr>
        <p:txBody>
          <a:bodyPr>
            <a:normAutofit/>
          </a:bodyPr>
          <a:lstStyle>
            <a:lvl1pPr marL="0" indent="0" algn="l">
              <a:buNone/>
              <a:defRPr kumimoji="1" lang="zh-CN" altLang="en-US" sz="2000" b="0" i="0" kern="1200" dirty="0">
                <a:solidFill>
                  <a:srgbClr val="8CC63E"/>
                </a:solidFill>
                <a:latin typeface="+mn-lt"/>
                <a:ea typeface="微软雅黑" panose="020B0503020204020204" charset="-122"/>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835" indent="0" algn="ctr">
              <a:buNone/>
              <a:defRPr>
                <a:solidFill>
                  <a:schemeClr val="tx1">
                    <a:tint val="75000"/>
                  </a:schemeClr>
                </a:solidFill>
              </a:defRPr>
            </a:lvl7pPr>
            <a:lvl8pPr marL="3201035" indent="0" algn="ctr">
              <a:buNone/>
              <a:defRPr>
                <a:solidFill>
                  <a:schemeClr val="tx1">
                    <a:tint val="75000"/>
                  </a:schemeClr>
                </a:solidFill>
              </a:defRPr>
            </a:lvl8pPr>
            <a:lvl9pPr marL="3658235"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35" name="Text Placeholder 34"/>
          <p:cNvSpPr>
            <a:spLocks noGrp="1"/>
          </p:cNvSpPr>
          <p:nvPr>
            <p:ph type="body" sz="quarter" idx="10"/>
          </p:nvPr>
        </p:nvSpPr>
        <p:spPr>
          <a:xfrm>
            <a:off x="448739" y="2821130"/>
            <a:ext cx="5971117" cy="1342498"/>
          </a:xfrm>
        </p:spPr>
        <p:txBody>
          <a:bodyPr>
            <a:normAutofit/>
          </a:bodyPr>
          <a:lstStyle>
            <a:lvl1pPr marL="0" indent="0">
              <a:buNone/>
              <a:defRPr sz="1400">
                <a:solidFill>
                  <a:srgbClr val="FFFFFF"/>
                </a:solidFill>
                <a:latin typeface="微软雅黑" panose="020B0503020204020204" charset="-122"/>
                <a:ea typeface="Heiti SC Light"/>
                <a:cs typeface="微软雅黑" panose="020B0503020204020204" charset="-122"/>
              </a:defRPr>
            </a:lvl1pPr>
          </a:lstStyle>
          <a:p>
            <a:pPr lvl="0"/>
            <a:r>
              <a:rPr lang="zh-CN" altLang="en-US"/>
              <a:t>单击此处编辑母版文本样式</a:t>
            </a:r>
          </a:p>
        </p:txBody>
      </p:sp>
      <p:sp>
        <p:nvSpPr>
          <p:cNvPr id="8" name="标题 1"/>
          <p:cNvSpPr>
            <a:spLocks noGrp="1"/>
          </p:cNvSpPr>
          <p:nvPr>
            <p:ph type="ctrTitle"/>
          </p:nvPr>
        </p:nvSpPr>
        <p:spPr>
          <a:xfrm>
            <a:off x="448189" y="543336"/>
            <a:ext cx="8534400" cy="592347"/>
          </a:xfrm>
        </p:spPr>
        <p:txBody>
          <a:bodyPr>
            <a:noAutofit/>
          </a:bodyPr>
          <a:lstStyle>
            <a:lvl1pPr algn="l">
              <a:defRPr kumimoji="1" lang="zh-CN" altLang="en-US" sz="2400" b="1" i="0" kern="1200" dirty="0">
                <a:solidFill>
                  <a:schemeClr val="bg1"/>
                </a:solidFill>
                <a:latin typeface="+mn-lt"/>
                <a:ea typeface="微软雅黑" panose="020B0503020204020204" charset="-122"/>
                <a:cs typeface="+mn-cs"/>
              </a:defRPr>
            </a:lvl1pPr>
          </a:lstStyle>
          <a:p>
            <a:r>
              <a:rPr lang="zh-CN" altLang="en-US"/>
              <a:t>单击此处编辑母版标题样式</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4720">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4720">
              <a:defRPr/>
            </a:pPr>
            <a:endParaRPr lang="en-US" altLang="zh-CN" sz="900" noProof="1">
              <a:solidFill>
                <a:schemeClr val="bg1"/>
              </a:solidFill>
              <a:latin typeface="Heiti SC Light"/>
              <a:ea typeface="Heiti SC Light"/>
              <a:cs typeface="Heiti SC Light"/>
            </a:endParaRPr>
          </a:p>
          <a:p>
            <a:pPr defTabSz="934720">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20pt</a:t>
            </a:r>
          </a:p>
          <a:p>
            <a:pPr defTabSz="934720">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5" name="组 5"/>
          <p:cNvGrpSpPr/>
          <p:nvPr/>
        </p:nvGrpSpPr>
        <p:grpSpPr bwMode="auto">
          <a:xfrm>
            <a:off x="16648289" y="6846572"/>
            <a:ext cx="1856316" cy="1317693"/>
            <a:chOff x="9286278" y="1725515"/>
            <a:chExt cx="1392554" cy="989008"/>
          </a:xfrm>
        </p:grpSpPr>
        <p:grpSp>
          <p:nvGrpSpPr>
            <p:cNvPr id="6" name="组 6"/>
            <p:cNvGrpSpPr/>
            <p:nvPr/>
          </p:nvGrpSpPr>
          <p:grpSpPr bwMode="auto">
            <a:xfrm>
              <a:off x="9286278" y="1725515"/>
              <a:ext cx="935250" cy="253805"/>
              <a:chOff x="9286278" y="1725515"/>
              <a:chExt cx="935250" cy="253805"/>
            </a:xfrm>
          </p:grpSpPr>
          <p:sp>
            <p:nvSpPr>
              <p:cNvPr id="12"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3" name="文本框 19"/>
              <p:cNvSpPr txBox="1">
                <a:spLocks noChangeArrowheads="1"/>
              </p:cNvSpPr>
              <p:nvPr/>
            </p:nvSpPr>
            <p:spPr bwMode="auto">
              <a:xfrm>
                <a:off x="9503815" y="1756496"/>
                <a:ext cx="717713"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G143, B212</a:t>
                </a:r>
                <a:endParaRPr kumimoji="1" lang="zh-CN" altLang="en-US" sz="700" i="1">
                  <a:solidFill>
                    <a:schemeClr val="bg1"/>
                  </a:solidFill>
                  <a:latin typeface="Times" pitchFamily="2" charset="0"/>
                  <a:cs typeface="Times" pitchFamily="2" charset="0"/>
                </a:endParaRPr>
              </a:p>
            </p:txBody>
          </p:sp>
        </p:grpSp>
        <p:grpSp>
          <p:nvGrpSpPr>
            <p:cNvPr id="7" name="组 9"/>
            <p:cNvGrpSpPr/>
            <p:nvPr/>
          </p:nvGrpSpPr>
          <p:grpSpPr bwMode="auto">
            <a:xfrm>
              <a:off x="9286278" y="2098478"/>
              <a:ext cx="1198835" cy="254997"/>
              <a:chOff x="9286278" y="2098478"/>
              <a:chExt cx="1198835" cy="254997"/>
            </a:xfrm>
          </p:grpSpPr>
          <p:sp>
            <p:nvSpPr>
              <p:cNvPr id="10"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1" name="文本框 15"/>
              <p:cNvSpPr txBox="1">
                <a:spLocks noChangeArrowheads="1"/>
              </p:cNvSpPr>
              <p:nvPr/>
            </p:nvSpPr>
            <p:spPr bwMode="auto">
              <a:xfrm>
                <a:off x="9503815" y="2129459"/>
                <a:ext cx="981298"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R140,G198, B62</a:t>
                </a:r>
                <a:endParaRPr kumimoji="1" lang="zh-CN" altLang="en-US" sz="700" i="1">
                  <a:solidFill>
                    <a:schemeClr val="bg1"/>
                  </a:solidFill>
                  <a:latin typeface="Times" pitchFamily="2" charset="0"/>
                  <a:cs typeface="Times" pitchFamily="2"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9" name="文本框 12"/>
            <p:cNvSpPr txBox="1">
              <a:spLocks noChangeArrowheads="1"/>
            </p:cNvSpPr>
            <p:nvPr/>
          </p:nvSpPr>
          <p:spPr bwMode="auto">
            <a:xfrm>
              <a:off x="9503815" y="2491698"/>
              <a:ext cx="1175017"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R90,G203, B245</a:t>
              </a:r>
              <a:endParaRPr kumimoji="1" lang="zh-CN" altLang="en-US" sz="700" i="1">
                <a:solidFill>
                  <a:schemeClr val="bg1"/>
                </a:solidFill>
                <a:latin typeface="Times" pitchFamily="2" charset="0"/>
                <a:cs typeface="Times" pitchFamily="2" charset="0"/>
              </a:endParaRPr>
            </a:p>
          </p:txBody>
        </p:sp>
      </p:grpSp>
      <p:sp>
        <p:nvSpPr>
          <p:cNvPr id="24" name="标题 1"/>
          <p:cNvSpPr>
            <a:spLocks noGrp="1"/>
          </p:cNvSpPr>
          <p:nvPr>
            <p:ph type="ctrTitle"/>
          </p:nvPr>
        </p:nvSpPr>
        <p:spPr>
          <a:xfrm>
            <a:off x="2151531" y="679477"/>
            <a:ext cx="8810688" cy="802457"/>
          </a:xfrm>
        </p:spPr>
        <p:txBody>
          <a:bodyPr rtlCol="0">
            <a:normAutofit/>
          </a:bodyPr>
          <a:lstStyle>
            <a:lvl1pPr>
              <a:defRPr lang="en-US" altLang="zh-CN" sz="2400" dirty="0" smtClean="0">
                <a:solidFill>
                  <a:srgbClr val="008FD4"/>
                </a:solidFill>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2151529" y="1605427"/>
            <a:ext cx="8810688" cy="3869012"/>
          </a:xfrm>
          <a:prstGeom prst="rect">
            <a:avLst/>
          </a:prstGeom>
        </p:spPr>
        <p:txBody>
          <a:bodyPr rtlCol="0">
            <a:normAutofit/>
          </a:bodyPr>
          <a:lstStyle>
            <a:lvl1pPr>
              <a:lnSpc>
                <a:spcPct val="130000"/>
              </a:lnSpc>
              <a:defRPr kumimoji="1" lang="zh-CN" altLang="en-US" sz="2000" dirty="0">
                <a:solidFill>
                  <a:schemeClr val="tx1">
                    <a:lumMod val="75000"/>
                    <a:lumOff val="25000"/>
                  </a:schemeClr>
                </a:solidFill>
              </a:defRPr>
            </a:lvl1pPr>
            <a:lvl2pPr>
              <a:lnSpc>
                <a:spcPct val="130000"/>
              </a:lnSpc>
              <a:defRPr kumimoji="1" lang="zh-CN" altLang="en-US" sz="1800" b="0" i="0" kern="1200" dirty="0">
                <a:solidFill>
                  <a:schemeClr val="tx1">
                    <a:lumMod val="75000"/>
                    <a:lumOff val="25000"/>
                  </a:schemeClr>
                </a:solidFill>
                <a:latin typeface="+mn-lt"/>
                <a:ea typeface="微软雅黑" panose="020B0503020204020204" charset="-122"/>
                <a:cs typeface="+mn-cs"/>
              </a:defRPr>
            </a:lvl2pPr>
            <a:lvl3pPr>
              <a:lnSpc>
                <a:spcPct val="130000"/>
              </a:lnSpc>
              <a:defRPr kumimoji="1" lang="zh-CN" altLang="en-US" sz="1600" b="0" i="0" kern="1200" dirty="0">
                <a:solidFill>
                  <a:schemeClr val="tx1">
                    <a:lumMod val="75000"/>
                    <a:lumOff val="25000"/>
                  </a:schemeClr>
                </a:solidFill>
                <a:latin typeface="+mn-lt"/>
                <a:ea typeface="微软雅黑" panose="020B0503020204020204" charset="-122"/>
                <a:cs typeface="+mn-cs"/>
              </a:defRPr>
            </a:lvl3pPr>
            <a:lvl4pPr>
              <a:lnSpc>
                <a:spcPct val="130000"/>
              </a:lnSpc>
              <a:defRPr kumimoji="1" lang="zh-CN" altLang="en-US" sz="1400" b="0" i="0" kern="1200" dirty="0">
                <a:solidFill>
                  <a:schemeClr val="tx1">
                    <a:lumMod val="75000"/>
                    <a:lumOff val="25000"/>
                  </a:schemeClr>
                </a:solidFill>
                <a:latin typeface="+mn-lt"/>
                <a:ea typeface="微软雅黑" panose="020B0503020204020204" charset="-122"/>
                <a:cs typeface="+mn-cs"/>
              </a:defRPr>
            </a:lvl4pPr>
            <a:lvl5pPr>
              <a:lnSpc>
                <a:spcPct val="130000"/>
              </a:lnSpc>
              <a:defRPr kumimoji="1" lang="zh-CN" altLang="en-US" sz="1200" b="0" i="0" kern="1200" dirty="0">
                <a:solidFill>
                  <a:schemeClr val="tx1">
                    <a:lumMod val="75000"/>
                    <a:lumOff val="25000"/>
                  </a:schemeClr>
                </a:solidFill>
                <a:latin typeface="+mn-lt"/>
                <a:ea typeface="微软雅黑" panose="020B0503020204020204" charset="-122"/>
                <a:cs typeface="+mn-cs"/>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4720">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4720">
              <a:defRPr/>
            </a:pPr>
            <a:endParaRPr lang="en-US" altLang="zh-CN" sz="900" noProof="1">
              <a:solidFill>
                <a:schemeClr val="bg1"/>
              </a:solidFill>
              <a:latin typeface="Heiti SC Light"/>
              <a:ea typeface="Heiti SC Light"/>
              <a:cs typeface="Heiti SC Light"/>
            </a:endParaRPr>
          </a:p>
          <a:p>
            <a:pPr defTabSz="934720">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4720">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5" name="组 5"/>
          <p:cNvGrpSpPr/>
          <p:nvPr/>
        </p:nvGrpSpPr>
        <p:grpSpPr bwMode="auto">
          <a:xfrm>
            <a:off x="16648289" y="6846572"/>
            <a:ext cx="1856316" cy="1317693"/>
            <a:chOff x="9286278" y="1725515"/>
            <a:chExt cx="1392554" cy="989008"/>
          </a:xfrm>
        </p:grpSpPr>
        <p:grpSp>
          <p:nvGrpSpPr>
            <p:cNvPr id="6" name="组 6"/>
            <p:cNvGrpSpPr/>
            <p:nvPr/>
          </p:nvGrpSpPr>
          <p:grpSpPr bwMode="auto">
            <a:xfrm>
              <a:off x="9286278" y="1725515"/>
              <a:ext cx="935250" cy="253805"/>
              <a:chOff x="9286278" y="1725515"/>
              <a:chExt cx="935250" cy="253805"/>
            </a:xfrm>
          </p:grpSpPr>
          <p:sp>
            <p:nvSpPr>
              <p:cNvPr id="13"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5" name="文本框 19"/>
              <p:cNvSpPr txBox="1">
                <a:spLocks noChangeArrowheads="1"/>
              </p:cNvSpPr>
              <p:nvPr/>
            </p:nvSpPr>
            <p:spPr bwMode="auto">
              <a:xfrm>
                <a:off x="9503815" y="1756496"/>
                <a:ext cx="717713"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G143, B212</a:t>
                </a:r>
                <a:endParaRPr kumimoji="1" lang="zh-CN" altLang="en-US" sz="700" i="1">
                  <a:solidFill>
                    <a:schemeClr val="bg1"/>
                  </a:solidFill>
                  <a:latin typeface="Times" pitchFamily="2" charset="0"/>
                  <a:cs typeface="Times" pitchFamily="2" charset="0"/>
                </a:endParaRPr>
              </a:p>
            </p:txBody>
          </p:sp>
        </p:grpSp>
        <p:grpSp>
          <p:nvGrpSpPr>
            <p:cNvPr id="7" name="组 9"/>
            <p:cNvGrpSpPr/>
            <p:nvPr/>
          </p:nvGrpSpPr>
          <p:grpSpPr bwMode="auto">
            <a:xfrm>
              <a:off x="9286278" y="2098478"/>
              <a:ext cx="1198835" cy="254997"/>
              <a:chOff x="9286278" y="2098478"/>
              <a:chExt cx="1198835" cy="254997"/>
            </a:xfrm>
          </p:grpSpPr>
          <p:sp>
            <p:nvSpPr>
              <p:cNvPr id="11"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2" name="文本框 15"/>
              <p:cNvSpPr txBox="1">
                <a:spLocks noChangeArrowheads="1"/>
              </p:cNvSpPr>
              <p:nvPr/>
            </p:nvSpPr>
            <p:spPr bwMode="auto">
              <a:xfrm>
                <a:off x="9503815" y="2129459"/>
                <a:ext cx="981298"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R140,G198, B62</a:t>
                </a:r>
                <a:endParaRPr kumimoji="1" lang="zh-CN" altLang="en-US" sz="700" i="1">
                  <a:solidFill>
                    <a:schemeClr val="bg1"/>
                  </a:solidFill>
                  <a:latin typeface="Times" pitchFamily="2" charset="0"/>
                  <a:cs typeface="Times" pitchFamily="2" charset="0"/>
                </a:endParaRPr>
              </a:p>
            </p:txBody>
          </p:sp>
        </p:grpSp>
        <p:sp>
          <p:nvSpPr>
            <p:cNvPr id="8"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0" name="文本框 12"/>
            <p:cNvSpPr txBox="1">
              <a:spLocks noChangeArrowheads="1"/>
            </p:cNvSpPr>
            <p:nvPr/>
          </p:nvSpPr>
          <p:spPr bwMode="auto">
            <a:xfrm>
              <a:off x="9503815" y="2491698"/>
              <a:ext cx="1175017"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R90,G203, B245</a:t>
              </a:r>
              <a:endParaRPr kumimoji="1" lang="zh-CN" altLang="en-US" sz="700" i="1">
                <a:solidFill>
                  <a:schemeClr val="bg1"/>
                </a:solidFill>
                <a:latin typeface="Times" pitchFamily="2" charset="0"/>
                <a:cs typeface="Times" pitchFamily="2" charset="0"/>
              </a:endParaRPr>
            </a:p>
          </p:txBody>
        </p:sp>
      </p:grpSp>
      <p:sp>
        <p:nvSpPr>
          <p:cNvPr id="16" name="TextBox 15"/>
          <p:cNvSpPr txBox="1">
            <a:spLocks noChangeArrowheads="1"/>
          </p:cNvSpPr>
          <p:nvPr/>
        </p:nvSpPr>
        <p:spPr bwMode="auto">
          <a:xfrm>
            <a:off x="11338560" y="215911"/>
            <a:ext cx="846667" cy="404834"/>
          </a:xfrm>
          <a:prstGeom prst="rect">
            <a:avLst/>
          </a:prstGeom>
          <a:noFill/>
          <a:ln w="9525">
            <a:noFill/>
            <a:miter lim="800000"/>
          </a:ln>
        </p:spPr>
        <p:txBody>
          <a:bodyPr lIns="0" tIns="0" rIns="0" bIns="0"/>
          <a:lstStyle/>
          <a:p>
            <a:pPr>
              <a:defRPr/>
            </a:pPr>
            <a:r>
              <a:rPr lang="en-US" sz="1000" dirty="0" err="1">
                <a:solidFill>
                  <a:srgbClr val="404040"/>
                </a:solidFill>
                <a:latin typeface="微软雅黑" panose="020B0503020204020204" charset="-122"/>
                <a:ea typeface="微软雅黑" panose="020B0503020204020204" charset="-122"/>
                <a:cs typeface="Arial" panose="020B0604020202020204" pitchFamily="34" charset="0"/>
              </a:rPr>
              <a:t>机密▲</a:t>
            </a:r>
          </a:p>
        </p:txBody>
      </p:sp>
      <p:pic>
        <p:nvPicPr>
          <p:cNvPr id="17" name="Picture 16" descr="ZTE_ppt_design_0202-06.jpg"/>
          <p:cNvPicPr>
            <a:picLocks noChangeAspect="1"/>
          </p:cNvPicPr>
          <p:nvPr/>
        </p:nvPicPr>
        <p:blipFill>
          <a:blip r:embed="rId2"/>
          <a:srcRect/>
          <a:stretch>
            <a:fillRect/>
          </a:stretch>
        </p:blipFill>
        <p:spPr bwMode="auto">
          <a:xfrm>
            <a:off x="0" y="6470982"/>
            <a:ext cx="12192000" cy="387370"/>
          </a:xfrm>
          <a:prstGeom prst="rect">
            <a:avLst/>
          </a:prstGeom>
          <a:noFill/>
          <a:ln w="9525">
            <a:noFill/>
            <a:miter lim="800000"/>
            <a:headEnd/>
            <a:tailEnd/>
          </a:ln>
        </p:spPr>
      </p:pic>
      <p:sp>
        <p:nvSpPr>
          <p:cNvPr id="18" name="TextBox 17"/>
          <p:cNvSpPr txBox="1">
            <a:spLocks noChangeArrowheads="1"/>
          </p:cNvSpPr>
          <p:nvPr/>
        </p:nvSpPr>
        <p:spPr bwMode="auto">
          <a:xfrm>
            <a:off x="5695951" y="6605928"/>
            <a:ext cx="2921000" cy="169871"/>
          </a:xfrm>
          <a:prstGeom prst="rect">
            <a:avLst/>
          </a:prstGeom>
          <a:noFill/>
          <a:ln w="9525">
            <a:noFill/>
            <a:miter lim="800000"/>
          </a:ln>
        </p:spPr>
        <p:txBody>
          <a:bodyPr lIns="0" tIns="0" rIns="0" bIns="0"/>
          <a:lstStyle/>
          <a:p>
            <a:pPr>
              <a:defRPr/>
            </a:pPr>
            <a:r>
              <a:rPr kumimoji="1" lang="en-US" sz="600">
                <a:solidFill>
                  <a:srgbClr val="7F7F7F"/>
                </a:solidFill>
                <a:latin typeface="Arial" panose="020B0604020202020204" pitchFamily="34" charset="0"/>
                <a:cs typeface="Arial" panose="020B0604020202020204" pitchFamily="34" charset="0"/>
              </a:rPr>
              <a:t>© ZTE Corporation. All rights reserved</a:t>
            </a:r>
          </a:p>
        </p:txBody>
      </p:sp>
      <p:sp>
        <p:nvSpPr>
          <p:cNvPr id="19" name="Slide Number Placeholder 5"/>
          <p:cNvSpPr>
            <a:spLocks noGrp="1"/>
          </p:cNvSpPr>
          <p:nvPr/>
        </p:nvSpPr>
        <p:spPr bwMode="auto">
          <a:xfrm>
            <a:off x="317500" y="6540836"/>
            <a:ext cx="558800" cy="365144"/>
          </a:xfrm>
          <a:prstGeom prst="rect">
            <a:avLst/>
          </a:prstGeom>
          <a:noFill/>
          <a:ln w="9525">
            <a:noFill/>
            <a:miter lim="800000"/>
          </a:ln>
        </p:spPr>
        <p:txBody>
          <a:bodyPr anchor="ctr"/>
          <a:lstStyle/>
          <a:p>
            <a:pPr>
              <a:defRPr/>
            </a:pPr>
            <a:fld id="{A02FB1B5-AA34-4FE5-A0F9-7B5C39AAC176}"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9" name="文本占位符 2"/>
          <p:cNvSpPr>
            <a:spLocks noGrp="1"/>
          </p:cNvSpPr>
          <p:nvPr>
            <p:ph idx="1"/>
          </p:nvPr>
        </p:nvSpPr>
        <p:spPr>
          <a:xfrm>
            <a:off x="448183" y="1514362"/>
            <a:ext cx="11351683" cy="4841961"/>
          </a:xfrm>
          <a:prstGeom prst="rect">
            <a:avLst/>
          </a:prstGeom>
        </p:spPr>
        <p:txBody>
          <a:bodyPr rtlCol="0">
            <a:noAutofit/>
          </a:bodyPr>
          <a:lstStyle>
            <a:lvl1pPr>
              <a:lnSpc>
                <a:spcPct val="130000"/>
              </a:lnSpc>
              <a:defRPr kumimoji="1" lang="zh-CN" altLang="en-US" sz="1800" dirty="0" smtClean="0">
                <a:solidFill>
                  <a:schemeClr val="tx1">
                    <a:lumMod val="75000"/>
                    <a:lumOff val="25000"/>
                  </a:schemeClr>
                </a:solidFill>
              </a:defRPr>
            </a:lvl1pPr>
            <a:lvl2pPr>
              <a:lnSpc>
                <a:spcPct val="130000"/>
              </a:lnSpc>
              <a:defRPr kumimoji="1" lang="zh-CN" altLang="en-US" sz="14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
        <p:nvSpPr>
          <p:cNvPr id="14" name="标题 13"/>
          <p:cNvSpPr>
            <a:spLocks noGrp="1"/>
          </p:cNvSpPr>
          <p:nvPr>
            <p:ph type="title"/>
          </p:nvPr>
        </p:nvSpPr>
        <p:spPr>
          <a:xfrm>
            <a:off x="448183" y="420749"/>
            <a:ext cx="11351683" cy="965018"/>
          </a:xfrm>
        </p:spPr>
        <p:txBody>
          <a:bodyPr rtlCol="0">
            <a:noAutofit/>
          </a:bodyPr>
          <a:lstStyle>
            <a:lvl1pPr>
              <a:defRPr lang="zh-CN" altLang="en-US" dirty="0">
                <a:solidFill>
                  <a:srgbClr val="008FD4"/>
                </a:solidFill>
              </a:defRPr>
            </a:lvl1pPr>
          </a:lstStyle>
          <a:p>
            <a:pPr lvl="0"/>
            <a:r>
              <a:rPr lang="zh-CN" altLang="en-US"/>
              <a:t>单击此处编辑母版标题样式</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4720">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24-32</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4720">
              <a:defRPr/>
            </a:pPr>
            <a:endParaRPr lang="en-US" altLang="zh-CN" sz="900" noProof="1">
              <a:solidFill>
                <a:schemeClr val="bg1"/>
              </a:solidFill>
              <a:latin typeface="Heiti SC Light"/>
              <a:ea typeface="Heiti SC Light"/>
              <a:cs typeface="Heiti SC Light"/>
            </a:endParaRPr>
          </a:p>
          <a:p>
            <a:pPr defTabSz="934720">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4720">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6" name="组 5"/>
          <p:cNvGrpSpPr/>
          <p:nvPr/>
        </p:nvGrpSpPr>
        <p:grpSpPr bwMode="auto">
          <a:xfrm>
            <a:off x="12486217" y="5135827"/>
            <a:ext cx="1856316" cy="1317693"/>
            <a:chOff x="9286278" y="1725515"/>
            <a:chExt cx="1392554" cy="989008"/>
          </a:xfrm>
        </p:grpSpPr>
        <p:grpSp>
          <p:nvGrpSpPr>
            <p:cNvPr id="7" name="组 6"/>
            <p:cNvGrpSpPr/>
            <p:nvPr/>
          </p:nvGrpSpPr>
          <p:grpSpPr bwMode="auto">
            <a:xfrm>
              <a:off x="9286278" y="1725515"/>
              <a:ext cx="935250" cy="253805"/>
              <a:chOff x="9286278" y="1725515"/>
              <a:chExt cx="935250" cy="253805"/>
            </a:xfrm>
          </p:grpSpPr>
          <p:sp>
            <p:nvSpPr>
              <p:cNvPr id="15"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6" name="文本框 19"/>
              <p:cNvSpPr txBox="1">
                <a:spLocks noChangeArrowheads="1"/>
              </p:cNvSpPr>
              <p:nvPr/>
            </p:nvSpPr>
            <p:spPr bwMode="auto">
              <a:xfrm>
                <a:off x="9503815" y="1756496"/>
                <a:ext cx="717713"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G143, B212</a:t>
                </a:r>
                <a:endParaRPr kumimoji="1" lang="zh-CN" altLang="en-US" sz="700" i="1">
                  <a:solidFill>
                    <a:schemeClr val="bg1"/>
                  </a:solidFill>
                  <a:latin typeface="Times" pitchFamily="2" charset="0"/>
                  <a:cs typeface="Times" pitchFamily="2" charset="0"/>
                </a:endParaRPr>
              </a:p>
            </p:txBody>
          </p:sp>
        </p:grpSp>
        <p:grpSp>
          <p:nvGrpSpPr>
            <p:cNvPr id="8" name="组 9"/>
            <p:cNvGrpSpPr/>
            <p:nvPr/>
          </p:nvGrpSpPr>
          <p:grpSpPr bwMode="auto">
            <a:xfrm>
              <a:off x="9286278" y="2098478"/>
              <a:ext cx="1198835" cy="254997"/>
              <a:chOff x="9286278" y="2098478"/>
              <a:chExt cx="1198835" cy="254997"/>
            </a:xfrm>
          </p:grpSpPr>
          <p:sp>
            <p:nvSpPr>
              <p:cNvPr id="12"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3" name="文本框 15"/>
              <p:cNvSpPr txBox="1">
                <a:spLocks noChangeArrowheads="1"/>
              </p:cNvSpPr>
              <p:nvPr/>
            </p:nvSpPr>
            <p:spPr bwMode="auto">
              <a:xfrm>
                <a:off x="9503815" y="2129459"/>
                <a:ext cx="981298"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R140,G198, B62</a:t>
                </a:r>
                <a:endParaRPr kumimoji="1" lang="zh-CN" altLang="en-US" sz="700" i="1">
                  <a:solidFill>
                    <a:schemeClr val="bg1"/>
                  </a:solidFill>
                  <a:latin typeface="Times" pitchFamily="2" charset="0"/>
                  <a:cs typeface="Times" pitchFamily="2" charset="0"/>
                </a:endParaRPr>
              </a:p>
            </p:txBody>
          </p:sp>
        </p:grpSp>
        <p:sp>
          <p:nvSpPr>
            <p:cNvPr id="10"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1" name="文本框 12"/>
            <p:cNvSpPr txBox="1">
              <a:spLocks noChangeArrowheads="1"/>
            </p:cNvSpPr>
            <p:nvPr/>
          </p:nvSpPr>
          <p:spPr bwMode="auto">
            <a:xfrm>
              <a:off x="9503815" y="2491698"/>
              <a:ext cx="1175017"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R90,G203, B245</a:t>
              </a:r>
              <a:endParaRPr kumimoji="1" lang="zh-CN" altLang="en-US" sz="700" i="1">
                <a:solidFill>
                  <a:schemeClr val="bg1"/>
                </a:solidFill>
                <a:latin typeface="Times" pitchFamily="2" charset="0"/>
                <a:cs typeface="Times" pitchFamily="2" charset="0"/>
              </a:endParaRPr>
            </a:p>
          </p:txBody>
        </p:sp>
      </p:grpSp>
      <p:pic>
        <p:nvPicPr>
          <p:cNvPr id="17" name="Picture 15" descr="ZTE_ppt_design_0202-06.jpg"/>
          <p:cNvPicPr>
            <a:picLocks noChangeAspect="1"/>
          </p:cNvPicPr>
          <p:nvPr/>
        </p:nvPicPr>
        <p:blipFill>
          <a:blip r:embed="rId2"/>
          <a:srcRect/>
          <a:stretch>
            <a:fillRect/>
          </a:stretch>
        </p:blipFill>
        <p:spPr bwMode="auto">
          <a:xfrm>
            <a:off x="0" y="6470982"/>
            <a:ext cx="12192000" cy="387370"/>
          </a:xfrm>
          <a:prstGeom prst="rect">
            <a:avLst/>
          </a:prstGeom>
          <a:noFill/>
          <a:ln w="9525">
            <a:noFill/>
            <a:miter lim="800000"/>
            <a:headEnd/>
            <a:tailEnd/>
          </a:ln>
        </p:spPr>
      </p:pic>
      <p:sp>
        <p:nvSpPr>
          <p:cNvPr id="18" name="TextBox 16"/>
          <p:cNvSpPr txBox="1">
            <a:spLocks noChangeArrowheads="1"/>
          </p:cNvSpPr>
          <p:nvPr/>
        </p:nvSpPr>
        <p:spPr bwMode="auto">
          <a:xfrm>
            <a:off x="5695951" y="6605928"/>
            <a:ext cx="2921000" cy="169871"/>
          </a:xfrm>
          <a:prstGeom prst="rect">
            <a:avLst/>
          </a:prstGeom>
          <a:noFill/>
          <a:ln w="9525">
            <a:noFill/>
            <a:miter lim="800000"/>
          </a:ln>
        </p:spPr>
        <p:txBody>
          <a:bodyPr lIns="0" tIns="0" rIns="0" bIns="0"/>
          <a:lstStyle/>
          <a:p>
            <a:pPr>
              <a:defRPr/>
            </a:pPr>
            <a:r>
              <a:rPr kumimoji="1" lang="en-US" sz="600">
                <a:solidFill>
                  <a:srgbClr val="7F7F7F"/>
                </a:solidFill>
                <a:latin typeface="Arial" panose="020B0604020202020204" pitchFamily="34" charset="0"/>
                <a:cs typeface="Arial" panose="020B0604020202020204" pitchFamily="34" charset="0"/>
              </a:rPr>
              <a:t>© ZTE Corporation. All rights reserved</a:t>
            </a:r>
          </a:p>
        </p:txBody>
      </p:sp>
      <p:sp>
        <p:nvSpPr>
          <p:cNvPr id="19" name="Slide Number Placeholder 5"/>
          <p:cNvSpPr>
            <a:spLocks noGrp="1"/>
          </p:cNvSpPr>
          <p:nvPr/>
        </p:nvSpPr>
        <p:spPr bwMode="auto">
          <a:xfrm>
            <a:off x="317500" y="6540836"/>
            <a:ext cx="558800" cy="365144"/>
          </a:xfrm>
          <a:prstGeom prst="rect">
            <a:avLst/>
          </a:prstGeom>
          <a:noFill/>
          <a:ln w="9525">
            <a:noFill/>
            <a:miter lim="800000"/>
          </a:ln>
        </p:spPr>
        <p:txBody>
          <a:bodyPr anchor="ctr"/>
          <a:lstStyle/>
          <a:p>
            <a:pPr>
              <a:defRPr/>
            </a:pPr>
            <a:fld id="{EE0FE24A-8607-4E27-8E23-8E6845412385}"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20" name="TextBox 18"/>
          <p:cNvSpPr txBox="1">
            <a:spLocks noChangeArrowheads="1"/>
          </p:cNvSpPr>
          <p:nvPr/>
        </p:nvSpPr>
        <p:spPr bwMode="auto">
          <a:xfrm>
            <a:off x="11338560" y="215911"/>
            <a:ext cx="846667" cy="404834"/>
          </a:xfrm>
          <a:prstGeom prst="rect">
            <a:avLst/>
          </a:prstGeom>
          <a:noFill/>
          <a:ln w="9525">
            <a:noFill/>
            <a:miter lim="800000"/>
          </a:ln>
        </p:spPr>
        <p:txBody>
          <a:bodyPr lIns="0" tIns="0" rIns="0" bIns="0"/>
          <a:lstStyle/>
          <a:p>
            <a:pPr>
              <a:defRPr/>
            </a:pPr>
            <a:r>
              <a:rPr lang="en-US" sz="1000" dirty="0" err="1">
                <a:solidFill>
                  <a:srgbClr val="404040"/>
                </a:solidFill>
                <a:latin typeface="微软雅黑" panose="020B0503020204020204" charset="-122"/>
                <a:ea typeface="微软雅黑" panose="020B0503020204020204" charset="-122"/>
                <a:cs typeface="Arial" panose="020B0604020202020204" pitchFamily="34" charset="0"/>
              </a:rPr>
              <a:t>机密▲</a:t>
            </a:r>
          </a:p>
        </p:txBody>
      </p:sp>
      <p:sp>
        <p:nvSpPr>
          <p:cNvPr id="9" name="文本占位符 2"/>
          <p:cNvSpPr>
            <a:spLocks noGrp="1"/>
          </p:cNvSpPr>
          <p:nvPr>
            <p:ph idx="1"/>
          </p:nvPr>
        </p:nvSpPr>
        <p:spPr>
          <a:xfrm>
            <a:off x="448183" y="1514362"/>
            <a:ext cx="5470064" cy="4841961"/>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
        <p:nvSpPr>
          <p:cNvPr id="14" name="标题 13"/>
          <p:cNvSpPr>
            <a:spLocks noGrp="1"/>
          </p:cNvSpPr>
          <p:nvPr>
            <p:ph type="title"/>
          </p:nvPr>
        </p:nvSpPr>
        <p:spPr>
          <a:xfrm>
            <a:off x="448183" y="420749"/>
            <a:ext cx="11351683" cy="965018"/>
          </a:xfrm>
        </p:spPr>
        <p:txBody>
          <a:bodyPr rtlCol="0">
            <a:noAutofit/>
          </a:bodyPr>
          <a:lstStyle>
            <a:lvl1pPr>
              <a:defRPr lang="zh-CN" altLang="en-US" dirty="0">
                <a:solidFill>
                  <a:srgbClr val="008FD4"/>
                </a:solidFill>
              </a:defRPr>
            </a:lvl1pPr>
          </a:lstStyle>
          <a:p>
            <a:pPr lvl="0"/>
            <a:r>
              <a:rPr lang="zh-CN" altLang="en-US"/>
              <a:t>单击此处编辑母版标题样式</a:t>
            </a:r>
            <a:endParaRPr lang="zh-CN" altLang="en-US" dirty="0"/>
          </a:p>
        </p:txBody>
      </p:sp>
      <p:sp>
        <p:nvSpPr>
          <p:cNvPr id="24" name="文本占位符 2"/>
          <p:cNvSpPr>
            <a:spLocks noGrp="1"/>
          </p:cNvSpPr>
          <p:nvPr>
            <p:ph idx="10"/>
          </p:nvPr>
        </p:nvSpPr>
        <p:spPr>
          <a:xfrm>
            <a:off x="6329801" y="1514362"/>
            <a:ext cx="5470064" cy="4841961"/>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sz="900" noProof="1">
                <a:solidFill>
                  <a:schemeClr val="bg1"/>
                </a:solidFill>
                <a:latin typeface="Heiti SC Light"/>
                <a:ea typeface="Heiti SC Light"/>
                <a:cs typeface="Heiti SC Light"/>
              </a:rPr>
              <a:t>T</a:t>
            </a:r>
            <a:r>
              <a:rPr lang="en-US" altLang="zh-CN" sz="900" noProof="1">
                <a:solidFill>
                  <a:schemeClr val="bg1"/>
                </a:solidFill>
                <a:latin typeface="Heiti SC Light"/>
                <a:ea typeface="Heiti SC Light"/>
                <a:cs typeface="Heiti SC Light"/>
              </a:rPr>
              <a:t>itle:</a:t>
            </a:r>
            <a:endParaRPr lang="en-US" altLang="ja-JP" sz="900" noProof="1">
              <a:solidFill>
                <a:schemeClr val="bg1"/>
              </a:solidFill>
              <a:latin typeface="Heiti SC Light"/>
              <a:ea typeface="Heiti SC Light"/>
              <a:cs typeface="Heiti SC Light"/>
            </a:endParaRPr>
          </a:p>
          <a:p>
            <a:pPr defTabSz="934720">
              <a:defRPr/>
            </a:pPr>
            <a:r>
              <a:rPr lang="en-US" altLang="zh-CN" sz="800" noProof="1">
                <a:solidFill>
                  <a:schemeClr val="bg1"/>
                </a:solidFill>
                <a:latin typeface="Heiti SC Light"/>
                <a:ea typeface="Heiti SC Light"/>
                <a:cs typeface="Heiti SC Light"/>
              </a:rPr>
              <a:t>Type</a:t>
            </a:r>
            <a:r>
              <a:rPr lang="en-US" altLang="ja-JP" sz="800" noProof="1">
                <a:solidFill>
                  <a:schemeClr val="bg1"/>
                </a:solidFill>
                <a:latin typeface="Heiti SC Light"/>
                <a:ea typeface="Heiti SC Light"/>
                <a:cs typeface="Heiti SC Light"/>
              </a:rPr>
              <a:t>: </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24-32</a:t>
            </a:r>
            <a:r>
              <a:rPr lang="en-US" altLang="zh-CN" sz="800" noProof="1">
                <a:solidFill>
                  <a:schemeClr val="bg1"/>
                </a:solidFill>
                <a:latin typeface="Heiti SC Light"/>
                <a:ea typeface="Heiti SC Light"/>
                <a:cs typeface="Heiti SC Light"/>
              </a:rPr>
              <a:t>pt</a:t>
            </a:r>
            <a:endParaRPr lang="en-US" altLang="ja-JP"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C</a:t>
            </a:r>
            <a:r>
              <a:rPr lang="en-US" altLang="zh-CN" sz="800" noProof="1">
                <a:solidFill>
                  <a:schemeClr val="bg1"/>
                </a:solidFill>
                <a:latin typeface="Heiti SC Light"/>
                <a:ea typeface="Heiti SC Light"/>
                <a:cs typeface="Heiti SC Light"/>
              </a:rPr>
              <a:t>olor</a:t>
            </a: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he ZTE blue</a:t>
            </a:r>
            <a:r>
              <a:rPr lang="en-US" altLang="ja-JP" sz="800" noProof="1">
                <a:solidFill>
                  <a:schemeClr val="bg1"/>
                </a:solidFill>
                <a:latin typeface="Heiti SC Light"/>
                <a:ea typeface="Heiti SC Light"/>
                <a:cs typeface="Heiti SC Light"/>
              </a:rPr>
              <a:t> </a:t>
            </a:r>
          </a:p>
          <a:p>
            <a:pPr defTabSz="934720">
              <a:defRPr/>
            </a:pPr>
            <a:endParaRPr lang="en-US" altLang="zh-CN" sz="900" noProof="1">
              <a:solidFill>
                <a:schemeClr val="bg1"/>
              </a:solidFill>
              <a:latin typeface="Heiti SC Light"/>
              <a:ea typeface="Heiti SC Light"/>
              <a:cs typeface="Heiti SC Light"/>
            </a:endParaRPr>
          </a:p>
          <a:p>
            <a:pPr defTabSz="934720">
              <a:defRPr/>
            </a:pPr>
            <a:r>
              <a:rPr lang="en-US" altLang="zh-CN" sz="900" noProof="1">
                <a:solidFill>
                  <a:schemeClr val="bg1"/>
                </a:solidFill>
                <a:latin typeface="Heiti SC Light"/>
                <a:ea typeface="Heiti SC Light"/>
                <a:cs typeface="Heiti SC Light"/>
              </a:rPr>
              <a:t>Subtitle:</a:t>
            </a:r>
            <a:endParaRPr lang="en-US" altLang="ja-JP" sz="9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T</a:t>
            </a:r>
            <a:r>
              <a:rPr lang="en-US" altLang="zh-CN" sz="800" noProof="1">
                <a:solidFill>
                  <a:schemeClr val="bg1"/>
                </a:solidFill>
                <a:latin typeface="Heiti SC Light"/>
                <a:ea typeface="Heiti SC Light"/>
                <a:cs typeface="Heiti SC Light"/>
              </a:rPr>
              <a:t>ype</a:t>
            </a:r>
            <a:r>
              <a:rPr lang="en-US" sz="800" noProof="1">
                <a:solidFill>
                  <a:schemeClr val="bg1"/>
                </a:solidFill>
                <a:latin typeface="Heiti SC Light"/>
                <a:ea typeface="Heiti SC Light"/>
                <a:cs typeface="Heiti SC Light"/>
              </a:rPr>
              <a:t>：</a:t>
            </a:r>
            <a:r>
              <a:rPr lang="zh-CN" altLang="en-US" sz="800" noProof="1">
                <a:solidFill>
                  <a:schemeClr val="bg1"/>
                </a:solidFill>
                <a:latin typeface="Heiti SC Light"/>
                <a:ea typeface="Heiti SC Light"/>
                <a:cs typeface="Heiti SC Light"/>
              </a:rPr>
              <a:t>微软雅黑</a:t>
            </a:r>
            <a:endParaRPr lang="zh-CN" altLang="zh-CN" sz="800" noProof="1">
              <a:solidFill>
                <a:schemeClr val="bg1"/>
              </a:solidFill>
              <a:latin typeface="Heiti SC Light"/>
              <a:ea typeface="Heiti SC Light"/>
              <a:cs typeface="Heiti SC Light"/>
            </a:endParaRPr>
          </a:p>
          <a:p>
            <a:pPr defTabSz="934720">
              <a:defRPr/>
            </a:pPr>
            <a:r>
              <a:rPr lang="en-US" sz="800" noProof="1">
                <a:solidFill>
                  <a:schemeClr val="bg1"/>
                </a:solidFill>
                <a:latin typeface="Heiti SC Light"/>
                <a:ea typeface="Heiti SC Light"/>
                <a:cs typeface="Heiti SC Light"/>
              </a:rPr>
              <a:t>S</a:t>
            </a:r>
            <a:r>
              <a:rPr lang="en-US" altLang="zh-CN" sz="800" noProof="1">
                <a:solidFill>
                  <a:schemeClr val="bg1"/>
                </a:solidFill>
                <a:latin typeface="Heiti SC Light"/>
                <a:ea typeface="Heiti SC Light"/>
                <a:cs typeface="Heiti SC Light"/>
              </a:rPr>
              <a:t>ize</a:t>
            </a:r>
            <a:r>
              <a:rPr lang="en-US" sz="800" noProof="1">
                <a:solidFill>
                  <a:schemeClr val="bg1"/>
                </a:solidFill>
                <a:latin typeface="Heiti SC Light"/>
                <a:ea typeface="Heiti SC Light"/>
                <a:cs typeface="Heiti SC Light"/>
              </a:rPr>
              <a:t>：</a:t>
            </a:r>
            <a:r>
              <a:rPr lang="en-US" altLang="ja-JP" sz="800" noProof="1">
                <a:solidFill>
                  <a:schemeClr val="bg1"/>
                </a:solidFill>
                <a:latin typeface="Heiti SC Light"/>
                <a:ea typeface="Heiti SC Light"/>
                <a:cs typeface="Heiti SC Light"/>
              </a:rPr>
              <a:t>18pt</a:t>
            </a:r>
          </a:p>
          <a:p>
            <a:pPr defTabSz="934720">
              <a:defRPr/>
            </a:pPr>
            <a:r>
              <a:rPr lang="en-US" sz="800" noProof="1">
                <a:solidFill>
                  <a:schemeClr val="bg1"/>
                </a:solidFill>
                <a:latin typeface="Heiti SC Light"/>
                <a:ea typeface="Heiti SC Light"/>
                <a:cs typeface="Heiti SC Light"/>
              </a:rPr>
              <a:t>Color: The </a:t>
            </a:r>
            <a:r>
              <a:rPr lang="en-US" altLang="zh-CN" sz="800" noProof="1">
                <a:solidFill>
                  <a:schemeClr val="bg1"/>
                </a:solidFill>
                <a:latin typeface="Heiti SC Light"/>
                <a:ea typeface="Heiti SC Light"/>
                <a:cs typeface="Heiti SC Light"/>
              </a:rPr>
              <a:t>ZTE green</a:t>
            </a:r>
            <a:endParaRPr lang="en-US" altLang="ja-JP" sz="800" noProof="1">
              <a:solidFill>
                <a:schemeClr val="bg1"/>
              </a:solidFill>
              <a:latin typeface="Heiti SC Light"/>
              <a:ea typeface="Heiti SC Light"/>
              <a:cs typeface="Heiti SC Light"/>
            </a:endParaRPr>
          </a:p>
        </p:txBody>
      </p:sp>
      <p:grpSp>
        <p:nvGrpSpPr>
          <p:cNvPr id="6" name="组 5"/>
          <p:cNvGrpSpPr/>
          <p:nvPr/>
        </p:nvGrpSpPr>
        <p:grpSpPr bwMode="auto">
          <a:xfrm>
            <a:off x="12486217" y="5135827"/>
            <a:ext cx="1856316" cy="1317693"/>
            <a:chOff x="9286278" y="1725515"/>
            <a:chExt cx="1392554" cy="989008"/>
          </a:xfrm>
        </p:grpSpPr>
        <p:grpSp>
          <p:nvGrpSpPr>
            <p:cNvPr id="7" name="组 6"/>
            <p:cNvGrpSpPr/>
            <p:nvPr/>
          </p:nvGrpSpPr>
          <p:grpSpPr bwMode="auto">
            <a:xfrm>
              <a:off x="9286278" y="1725515"/>
              <a:ext cx="935250" cy="253805"/>
              <a:chOff x="9286278" y="1725515"/>
              <a:chExt cx="935250" cy="253805"/>
            </a:xfrm>
          </p:grpSpPr>
          <p:sp>
            <p:nvSpPr>
              <p:cNvPr id="15" name="矩形 18"/>
              <p:cNvSpPr/>
              <p:nvPr/>
            </p:nvSpPr>
            <p:spPr>
              <a:xfrm>
                <a:off x="9286278" y="1725515"/>
                <a:ext cx="254058" cy="253805"/>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6" name="文本框 19"/>
              <p:cNvSpPr txBox="1">
                <a:spLocks noChangeArrowheads="1"/>
              </p:cNvSpPr>
              <p:nvPr/>
            </p:nvSpPr>
            <p:spPr bwMode="auto">
              <a:xfrm>
                <a:off x="9503815" y="1756496"/>
                <a:ext cx="717713"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G143, B212</a:t>
                </a:r>
                <a:endParaRPr kumimoji="1" lang="zh-CN" altLang="en-US" sz="700" i="1">
                  <a:solidFill>
                    <a:schemeClr val="bg1"/>
                  </a:solidFill>
                  <a:latin typeface="Times" pitchFamily="2" charset="0"/>
                  <a:cs typeface="Times" pitchFamily="2" charset="0"/>
                </a:endParaRPr>
              </a:p>
            </p:txBody>
          </p:sp>
        </p:grpSp>
        <p:grpSp>
          <p:nvGrpSpPr>
            <p:cNvPr id="8" name="组 9"/>
            <p:cNvGrpSpPr/>
            <p:nvPr/>
          </p:nvGrpSpPr>
          <p:grpSpPr bwMode="auto">
            <a:xfrm>
              <a:off x="9286278" y="2098478"/>
              <a:ext cx="1198835" cy="254997"/>
              <a:chOff x="9286278" y="2098478"/>
              <a:chExt cx="1198835" cy="254997"/>
            </a:xfrm>
          </p:grpSpPr>
          <p:sp>
            <p:nvSpPr>
              <p:cNvPr id="12" name="矩形 14"/>
              <p:cNvSpPr/>
              <p:nvPr/>
            </p:nvSpPr>
            <p:spPr>
              <a:xfrm>
                <a:off x="9286278" y="2098478"/>
                <a:ext cx="254058" cy="25499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3" name="文本框 15"/>
              <p:cNvSpPr txBox="1">
                <a:spLocks noChangeArrowheads="1"/>
              </p:cNvSpPr>
              <p:nvPr/>
            </p:nvSpPr>
            <p:spPr bwMode="auto">
              <a:xfrm>
                <a:off x="9503815" y="2129459"/>
                <a:ext cx="981298"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R140,G198, B62</a:t>
                </a:r>
                <a:endParaRPr kumimoji="1" lang="zh-CN" altLang="en-US" sz="700" i="1">
                  <a:solidFill>
                    <a:schemeClr val="bg1"/>
                  </a:solidFill>
                  <a:latin typeface="Times" pitchFamily="2" charset="0"/>
                  <a:cs typeface="Times" pitchFamily="2" charset="0"/>
                </a:endParaRPr>
              </a:p>
            </p:txBody>
          </p:sp>
        </p:grpSp>
        <p:sp>
          <p:nvSpPr>
            <p:cNvPr id="10" name="矩形 10"/>
            <p:cNvSpPr/>
            <p:nvPr/>
          </p:nvSpPr>
          <p:spPr>
            <a:xfrm>
              <a:off x="9286278" y="2460717"/>
              <a:ext cx="254058" cy="253806"/>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35"/>
            </a:p>
          </p:txBody>
        </p:sp>
        <p:sp>
          <p:nvSpPr>
            <p:cNvPr id="11" name="文本框 12"/>
            <p:cNvSpPr txBox="1">
              <a:spLocks noChangeArrowheads="1"/>
            </p:cNvSpPr>
            <p:nvPr/>
          </p:nvSpPr>
          <p:spPr bwMode="auto">
            <a:xfrm>
              <a:off x="9503815" y="2491698"/>
              <a:ext cx="1175017" cy="149178"/>
            </a:xfrm>
            <a:prstGeom prst="rect">
              <a:avLst/>
            </a:prstGeom>
            <a:noFill/>
            <a:ln w="9525">
              <a:noFill/>
              <a:miter lim="800000"/>
            </a:ln>
          </p:spPr>
          <p:txBody>
            <a:bodyPr>
              <a:spAutoFit/>
            </a:bodyPr>
            <a:lstStyle/>
            <a:p>
              <a:pPr>
                <a:defRPr/>
              </a:pPr>
              <a:r>
                <a:rPr kumimoji="1" lang="en-US" altLang="zh-CN" sz="700" i="1">
                  <a:solidFill>
                    <a:schemeClr val="bg1"/>
                  </a:solidFill>
                  <a:latin typeface="Times" pitchFamily="2" charset="0"/>
                  <a:cs typeface="Times" pitchFamily="2" charset="0"/>
                </a:rPr>
                <a:t>R90,G203, B245</a:t>
              </a:r>
              <a:endParaRPr kumimoji="1" lang="zh-CN" altLang="en-US" sz="700" i="1">
                <a:solidFill>
                  <a:schemeClr val="bg1"/>
                </a:solidFill>
                <a:latin typeface="Times" pitchFamily="2" charset="0"/>
                <a:cs typeface="Times" pitchFamily="2" charset="0"/>
              </a:endParaRPr>
            </a:p>
          </p:txBody>
        </p:sp>
      </p:grpSp>
      <p:pic>
        <p:nvPicPr>
          <p:cNvPr id="17" name="Picture 15" descr="ZTE_ppt_design_0202-06.jpg"/>
          <p:cNvPicPr>
            <a:picLocks noChangeAspect="1"/>
          </p:cNvPicPr>
          <p:nvPr/>
        </p:nvPicPr>
        <p:blipFill>
          <a:blip r:embed="rId2"/>
          <a:srcRect/>
          <a:stretch>
            <a:fillRect/>
          </a:stretch>
        </p:blipFill>
        <p:spPr bwMode="auto">
          <a:xfrm>
            <a:off x="0" y="6470982"/>
            <a:ext cx="12192000" cy="387370"/>
          </a:xfrm>
          <a:prstGeom prst="rect">
            <a:avLst/>
          </a:prstGeom>
          <a:noFill/>
          <a:ln w="9525">
            <a:noFill/>
            <a:miter lim="800000"/>
            <a:headEnd/>
            <a:tailEnd/>
          </a:ln>
        </p:spPr>
      </p:pic>
      <p:sp>
        <p:nvSpPr>
          <p:cNvPr id="18" name="TextBox 16"/>
          <p:cNvSpPr txBox="1">
            <a:spLocks noChangeArrowheads="1"/>
          </p:cNvSpPr>
          <p:nvPr/>
        </p:nvSpPr>
        <p:spPr bwMode="auto">
          <a:xfrm>
            <a:off x="5695951" y="6605928"/>
            <a:ext cx="2921000" cy="169871"/>
          </a:xfrm>
          <a:prstGeom prst="rect">
            <a:avLst/>
          </a:prstGeom>
          <a:noFill/>
          <a:ln w="9525">
            <a:noFill/>
            <a:miter lim="800000"/>
          </a:ln>
        </p:spPr>
        <p:txBody>
          <a:bodyPr lIns="0" tIns="0" rIns="0" bIns="0"/>
          <a:lstStyle/>
          <a:p>
            <a:pPr>
              <a:defRPr/>
            </a:pPr>
            <a:r>
              <a:rPr kumimoji="1" lang="en-US" sz="600">
                <a:solidFill>
                  <a:srgbClr val="7F7F7F"/>
                </a:solidFill>
                <a:latin typeface="Arial" panose="020B0604020202020204" pitchFamily="34" charset="0"/>
                <a:cs typeface="Arial" panose="020B0604020202020204" pitchFamily="34" charset="0"/>
              </a:rPr>
              <a:t>© ZTE Corporation. All rights reserved</a:t>
            </a:r>
          </a:p>
        </p:txBody>
      </p:sp>
      <p:sp>
        <p:nvSpPr>
          <p:cNvPr id="19" name="Slide Number Placeholder 5"/>
          <p:cNvSpPr>
            <a:spLocks noGrp="1"/>
          </p:cNvSpPr>
          <p:nvPr/>
        </p:nvSpPr>
        <p:spPr bwMode="auto">
          <a:xfrm>
            <a:off x="317500" y="6540836"/>
            <a:ext cx="558800" cy="365144"/>
          </a:xfrm>
          <a:prstGeom prst="rect">
            <a:avLst/>
          </a:prstGeom>
          <a:noFill/>
          <a:ln w="9525">
            <a:noFill/>
            <a:miter lim="800000"/>
          </a:ln>
        </p:spPr>
        <p:txBody>
          <a:bodyPr anchor="ctr"/>
          <a:lstStyle/>
          <a:p>
            <a:pPr>
              <a:defRPr/>
            </a:pPr>
            <a:fld id="{D3BF6E97-DDC3-4452-AAC6-6DE1DABCBE0C}"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20" name="TextBox 18"/>
          <p:cNvSpPr txBox="1">
            <a:spLocks noChangeArrowheads="1"/>
          </p:cNvSpPr>
          <p:nvPr/>
        </p:nvSpPr>
        <p:spPr bwMode="auto">
          <a:xfrm>
            <a:off x="11338560" y="215911"/>
            <a:ext cx="846667" cy="404834"/>
          </a:xfrm>
          <a:prstGeom prst="rect">
            <a:avLst/>
          </a:prstGeom>
          <a:noFill/>
          <a:ln w="9525">
            <a:noFill/>
            <a:miter lim="800000"/>
          </a:ln>
        </p:spPr>
        <p:txBody>
          <a:bodyPr lIns="0" tIns="0" rIns="0" bIns="0"/>
          <a:lstStyle/>
          <a:p>
            <a:pPr>
              <a:defRPr/>
            </a:pPr>
            <a:r>
              <a:rPr lang="en-US" sz="1000" dirty="0" err="1">
                <a:solidFill>
                  <a:srgbClr val="404040"/>
                </a:solidFill>
                <a:latin typeface="微软雅黑" panose="020B0503020204020204" charset="-122"/>
                <a:ea typeface="微软雅黑" panose="020B0503020204020204" charset="-122"/>
                <a:cs typeface="Arial" panose="020B0604020202020204" pitchFamily="34" charset="0"/>
              </a:rPr>
              <a:t>机密▲</a:t>
            </a:r>
          </a:p>
        </p:txBody>
      </p:sp>
      <p:sp>
        <p:nvSpPr>
          <p:cNvPr id="9" name="文本占位符 2"/>
          <p:cNvSpPr>
            <a:spLocks noGrp="1"/>
          </p:cNvSpPr>
          <p:nvPr>
            <p:ph idx="1"/>
          </p:nvPr>
        </p:nvSpPr>
        <p:spPr>
          <a:xfrm>
            <a:off x="448183" y="1514362"/>
            <a:ext cx="7113423" cy="4841961"/>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
        <p:nvSpPr>
          <p:cNvPr id="14" name="标题 13"/>
          <p:cNvSpPr>
            <a:spLocks noGrp="1"/>
          </p:cNvSpPr>
          <p:nvPr>
            <p:ph type="title"/>
          </p:nvPr>
        </p:nvSpPr>
        <p:spPr>
          <a:xfrm>
            <a:off x="448183" y="420749"/>
            <a:ext cx="11351683" cy="965018"/>
          </a:xfrm>
        </p:spPr>
        <p:txBody>
          <a:bodyPr rtlCol="0">
            <a:noAutofit/>
          </a:bodyPr>
          <a:lstStyle>
            <a:lvl1pPr>
              <a:defRPr lang="zh-CN" altLang="en-US" dirty="0">
                <a:solidFill>
                  <a:srgbClr val="008FD4"/>
                </a:solidFill>
              </a:defRPr>
            </a:lvl1pPr>
          </a:lstStyle>
          <a:p>
            <a:pPr lvl="0"/>
            <a:r>
              <a:rPr lang="zh-CN" altLang="en-US"/>
              <a:t>单击此处编辑母版标题样式</a:t>
            </a:r>
            <a:endParaRPr lang="zh-CN" altLang="en-US" dirty="0"/>
          </a:p>
        </p:txBody>
      </p:sp>
      <p:sp>
        <p:nvSpPr>
          <p:cNvPr id="21" name="文本占位符 2"/>
          <p:cNvSpPr>
            <a:spLocks noGrp="1"/>
          </p:cNvSpPr>
          <p:nvPr>
            <p:ph idx="10"/>
          </p:nvPr>
        </p:nvSpPr>
        <p:spPr>
          <a:xfrm>
            <a:off x="7973160" y="1514362"/>
            <a:ext cx="3826703" cy="4841961"/>
          </a:xfrm>
          <a:prstGeom prst="rect">
            <a:avLst/>
          </a:prstGeom>
        </p:spPr>
        <p:txBody>
          <a:bodyPr rtlCol="0">
            <a:noAutofit/>
          </a:bodyPr>
          <a:lstStyle>
            <a:lvl1pPr>
              <a:lnSpc>
                <a:spcPct val="130000"/>
              </a:lnSpc>
              <a:defRPr kumimoji="1" lang="zh-CN" altLang="en-US" sz="1800" dirty="0" smtClean="0">
                <a:solidFill>
                  <a:srgbClr val="404040"/>
                </a:solidFill>
              </a:defRPr>
            </a:lvl1pPr>
            <a:lvl2pPr>
              <a:lnSpc>
                <a:spcPct val="130000"/>
              </a:lnSpc>
              <a:defRPr kumimoji="1" lang="zh-CN" altLang="en-US" sz="14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p>
          <a:p>
            <a:pPr lvl="1"/>
            <a:r>
              <a:rPr lang="zh-CN" altLang="en-US"/>
              <a:t>第二级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595811" y="1991594"/>
            <a:ext cx="8192288" cy="1487139"/>
          </a:xfrm>
        </p:spPr>
        <p:txBody>
          <a:bodyPr rtlCol="0">
            <a:noAutofit/>
          </a:bodyPr>
          <a:lstStyle>
            <a:lvl1pPr>
              <a:defRPr lang="en-US" sz="4000" baseline="0" dirty="0">
                <a:solidFill>
                  <a:schemeClr val="bg1"/>
                </a:solidFill>
                <a:latin typeface="微软雅黑" panose="020B0503020204020204" charset="-122"/>
                <a:cs typeface="微软雅黑" panose="020B0503020204020204" charset="-122"/>
              </a:defRPr>
            </a:lvl1pPr>
          </a:lstStyle>
          <a:p>
            <a:pPr lvl="0"/>
            <a:r>
              <a:rPr lang="zh-CN" altLang="en-US"/>
              <a:t>单击此处编辑母版标题样式</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104"/>
            <a:ext cx="11355917" cy="442440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82"/>
            <a:ext cx="5558367" cy="4253132"/>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82"/>
            <a:ext cx="5560484" cy="4253132"/>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正文标准">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16984" y="352443"/>
            <a:ext cx="11328400" cy="647733"/>
          </a:xfrm>
        </p:spPr>
        <p:txBody>
          <a:bodyPr/>
          <a:lstStyle/>
          <a:p>
            <a:r>
              <a:rPr lang="zh-CN" altLang="en-US"/>
              <a:t>单击此处编辑母版标题样式</a:t>
            </a:r>
          </a:p>
        </p:txBody>
      </p:sp>
      <p:sp>
        <p:nvSpPr>
          <p:cNvPr id="3" name="表格占位符 2"/>
          <p:cNvSpPr>
            <a:spLocks noGrp="1"/>
          </p:cNvSpPr>
          <p:nvPr>
            <p:ph type="tbl" idx="1"/>
          </p:nvPr>
        </p:nvSpPr>
        <p:spPr>
          <a:xfrm>
            <a:off x="1007533" y="1268478"/>
            <a:ext cx="10752667" cy="5113601"/>
          </a:xfrm>
        </p:spPr>
        <p:txBody>
          <a:bodyPr/>
          <a:lstStyle/>
          <a:p>
            <a:pPr lvl="0"/>
            <a:endParaRPr lang="zh-CN" altLang="en-US" noProof="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2" name="Text Placeholder 2"/>
          <p:cNvSpPr>
            <a:spLocks noGrp="1"/>
          </p:cNvSpPr>
          <p:nvPr userDrawn="1">
            <p:ph type="body" sz="quarter" idx="4294967295"/>
          </p:nvPr>
        </p:nvSpPr>
        <p:spPr>
          <a:xfrm>
            <a:off x="448733" y="2821133"/>
            <a:ext cx="5971117" cy="1343094"/>
          </a:xfrm>
          <a:prstGeom prst="rect">
            <a:avLst/>
          </a:prstGeom>
        </p:spPr>
        <p:txBody>
          <a:bodyPr/>
          <a:lstStyle/>
          <a:p>
            <a:pPr marL="0" lvl="0" indent="0" eaLnBrk="1" hangingPunct="1">
              <a:buFont typeface="Arial" panose="020B0604020202020204" pitchFamily="34" charset="0"/>
              <a:buNone/>
            </a:pPr>
            <a:r>
              <a:rPr lang="zh-CN" altLang="en-US" sz="1400">
                <a:solidFill>
                  <a:srgbClr val="FFFFFF"/>
                </a:solidFill>
                <a:latin typeface="微软雅黑" panose="020B0503020204020204" charset="-122"/>
              </a:rPr>
              <a:t>单击此处编辑母版文本样式</a:t>
            </a:r>
          </a:p>
        </p:txBody>
      </p:sp>
      <p:sp>
        <p:nvSpPr>
          <p:cNvPr id="3" name="Subtitle 1"/>
          <p:cNvSpPr>
            <a:spLocks noGrp="1"/>
          </p:cNvSpPr>
          <p:nvPr userDrawn="1">
            <p:ph type="subTitle" idx="9"/>
          </p:nvPr>
        </p:nvSpPr>
        <p:spPr>
          <a:xfrm>
            <a:off x="448733" y="1147822"/>
            <a:ext cx="8534400" cy="749338"/>
          </a:xfrm>
          <a:prstGeom prst="rect">
            <a:avLst/>
          </a:prstGeom>
        </p:spPr>
        <p:txBody>
          <a:bodyPr/>
          <a:lstStyle/>
          <a:p>
            <a:pPr marL="0" indent="0" eaLnBrk="1" hangingPunct="1">
              <a:buFont typeface="Arial" panose="020B0604020202020204" pitchFamily="34" charset="0"/>
              <a:buNone/>
            </a:pPr>
            <a:r>
              <a:rPr lang="zh-CN" altLang="en-US">
                <a:solidFill>
                  <a:srgbClr val="8CC63E"/>
                </a:solidFill>
              </a:rPr>
              <a:t>单击此处编辑母版副标题样式</a:t>
            </a:r>
            <a:endParaRPr lang="en-US" altLang="zh-CN" dirty="0">
              <a:solidFill>
                <a:srgbClr val="8CC63E"/>
              </a:solidFill>
            </a:endParaRPr>
          </a:p>
        </p:txBody>
      </p:sp>
      <p:sp>
        <p:nvSpPr>
          <p:cNvPr id="4" name="Title 3"/>
          <p:cNvSpPr>
            <a:spLocks noGrp="1"/>
          </p:cNvSpPr>
          <p:nvPr userDrawn="1">
            <p:ph type="ctrTitle" idx="19"/>
          </p:nvPr>
        </p:nvSpPr>
        <p:spPr>
          <a:xfrm>
            <a:off x="448733" y="542953"/>
            <a:ext cx="8534400" cy="592170"/>
          </a:xfrm>
          <a:prstGeom prst="rect">
            <a:avLst/>
          </a:prstGeom>
        </p:spPr>
        <p:txBody>
          <a:bodyPr/>
          <a:lstStyle/>
          <a:p>
            <a:pPr eaLnBrk="1" hangingPunct="1"/>
            <a:r>
              <a:rPr lang="zh-CN" altLang="en-US" b="1">
                <a:solidFill>
                  <a:schemeClr val="bg1"/>
                </a:solidFill>
              </a:rPr>
              <a:t>单击此处编辑母版标题样式</a:t>
            </a:r>
            <a:endParaRPr lang="en-US" altLang="zh-CN" b="1" dirty="0">
              <a:solidFill>
                <a:schemeClr val="bg1"/>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78380"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78380"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7279345"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封底">
    <p:bg>
      <p:bgPr>
        <a:blipFill rotWithShape="0">
          <a:blip r:embed="rId2"/>
          <a:stretch>
            <a:fillRect/>
          </a:stretch>
        </a:blipFill>
        <a:effectLst/>
      </p:bgPr>
    </p:bg>
    <p:spTree>
      <p:nvGrpSpPr>
        <p:cNvPr id="1" name=""/>
        <p:cNvGrpSpPr/>
        <p:nvPr/>
      </p:nvGrpSpPr>
      <p:grpSpPr>
        <a:xfrm>
          <a:off x="0" y="0"/>
          <a:ext cx="0" cy="0"/>
          <a:chOff x="0" y="0"/>
          <a:chExt cx="0" cy="0"/>
        </a:xfrm>
      </p:grpSpPr>
      <p:sp>
        <p:nvSpPr>
          <p:cNvPr id="39951" name="标题 1"/>
          <p:cNvSpPr txBox="1"/>
          <p:nvPr userDrawn="1"/>
        </p:nvSpPr>
        <p:spPr>
          <a:xfrm>
            <a:off x="1784351" y="1862667"/>
            <a:ext cx="3240616" cy="1468967"/>
          </a:xfrm>
          <a:prstGeom prst="rect">
            <a:avLst/>
          </a:prstGeom>
          <a:noFill/>
          <a:ln w="9525">
            <a:noFill/>
          </a:ln>
        </p:spPr>
        <p:txBody>
          <a:bodyPr wrap="square" lIns="0" tIns="0" rIns="0" bIns="0" anchor="t" anchorCtr="0"/>
          <a:lstStyle/>
          <a:p>
            <a:pPr lvl="0">
              <a:buFontTx/>
            </a:pPr>
            <a:r>
              <a:rPr lang="zh-CN" altLang="en-US" sz="6400" dirty="0">
                <a:solidFill>
                  <a:srgbClr val="FFFFFF"/>
                </a:solidFill>
                <a:latin typeface="Calibri" panose="020F0502020204030204"/>
                <a:ea typeface="微软雅黑" panose="020B0503020204020204" charset="-122"/>
              </a:rPr>
              <a:t>谢谢！</a:t>
            </a:r>
          </a:p>
        </p:txBody>
      </p:sp>
      <p:pic>
        <p:nvPicPr>
          <p:cNvPr id="39952" name="图片 5" descr="图片1"/>
          <p:cNvPicPr>
            <a:picLocks noChangeAspect="1"/>
          </p:cNvPicPr>
          <p:nvPr userDrawn="1"/>
        </p:nvPicPr>
        <p:blipFill>
          <a:blip r:embed="rId3"/>
          <a:stretch>
            <a:fillRect/>
          </a:stretch>
        </p:blipFill>
        <p:spPr>
          <a:xfrm>
            <a:off x="2117" y="-4233"/>
            <a:ext cx="12200467" cy="6879167"/>
          </a:xfrm>
          <a:prstGeom prst="rect">
            <a:avLst/>
          </a:prstGeom>
          <a:noFill/>
          <a:ln w="9525">
            <a:noFill/>
          </a:ln>
        </p:spPr>
      </p:pic>
      <p:sp>
        <p:nvSpPr>
          <p:cNvPr id="39953" name="TextBox 4"/>
          <p:cNvSpPr txBox="1"/>
          <p:nvPr userDrawn="1"/>
        </p:nvSpPr>
        <p:spPr>
          <a:xfrm>
            <a:off x="3026833" y="1623484"/>
            <a:ext cx="6371167" cy="1591733"/>
          </a:xfrm>
          <a:prstGeom prst="rect">
            <a:avLst/>
          </a:prstGeom>
          <a:noFill/>
          <a:ln w="9525">
            <a:noFill/>
          </a:ln>
        </p:spPr>
        <p:txBody>
          <a:bodyPr wrap="none" lIns="71990" tIns="35994" rIns="71990" bIns="35994" anchor="ctr" anchorCtr="0"/>
          <a:lstStyle/>
          <a:p>
            <a:pPr lvl="0" algn="ctr">
              <a:buFontTx/>
            </a:pPr>
            <a:r>
              <a:rPr lang="zh-CN" altLang="en-US" sz="8000" b="1" dirty="0">
                <a:solidFill>
                  <a:srgbClr val="F2F2F2"/>
                </a:solidFill>
                <a:latin typeface="微软雅黑" panose="020B0503020204020204" charset="-122"/>
                <a:ea typeface="微软雅黑" panose="020B0503020204020204" charset="-122"/>
              </a:rPr>
              <a:t>谢  谢！</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目录">
    <p:bg>
      <p:bgPr>
        <a:blipFill rotWithShape="0">
          <a:blip r:embed="rId2"/>
          <a:stretch>
            <a:fillRect/>
          </a:stretch>
        </a:blipFill>
        <a:effectLst/>
      </p:bgPr>
    </p:bg>
    <p:spTree>
      <p:nvGrpSpPr>
        <p:cNvPr id="1" name=""/>
        <p:cNvGrpSpPr/>
        <p:nvPr/>
      </p:nvGrpSpPr>
      <p:grpSpPr>
        <a:xfrm>
          <a:off x="0" y="0"/>
          <a:ext cx="0" cy="0"/>
          <a:chOff x="0" y="0"/>
          <a:chExt cx="0" cy="0"/>
        </a:xfrm>
      </p:grpSpPr>
      <p:sp>
        <p:nvSpPr>
          <p:cNvPr id="22" name="矩形 21"/>
          <p:cNvSpPr/>
          <p:nvPr userDrawn="1"/>
        </p:nvSpPr>
        <p:spPr>
          <a:xfrm>
            <a:off x="12403667" y="4017433"/>
            <a:ext cx="1026584" cy="61806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91310" tIns="45649" rIns="91310" bIns="45649" rtlCol="0" anchor="ctr"/>
          <a:lstStyle/>
          <a:p>
            <a:pPr algn="ctr" defTabSz="456565" fontAlgn="base">
              <a:buFontTx/>
              <a:buNone/>
            </a:pPr>
            <a:endParaRPr lang="zh-CN" altLang="en-US" sz="100" strike="noStrike" noProof="1">
              <a:solidFill>
                <a:prstClr val="white"/>
              </a:solidFill>
            </a:endParaRPr>
          </a:p>
        </p:txBody>
      </p:sp>
      <p:sp>
        <p:nvSpPr>
          <p:cNvPr id="23" name="矩形 22"/>
          <p:cNvSpPr/>
          <p:nvPr userDrawn="1"/>
        </p:nvSpPr>
        <p:spPr>
          <a:xfrm>
            <a:off x="12403667" y="5137151"/>
            <a:ext cx="1026584" cy="620184"/>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91310" tIns="45649" rIns="91310" bIns="45649" rtlCol="0" anchor="ctr"/>
          <a:lstStyle/>
          <a:p>
            <a:pPr algn="ctr" defTabSz="456565" fontAlgn="base">
              <a:buFontTx/>
              <a:buNone/>
            </a:pPr>
            <a:endParaRPr lang="zh-CN" altLang="en-US" sz="100" strike="noStrike" noProof="1">
              <a:solidFill>
                <a:prstClr val="white"/>
              </a:solidFill>
            </a:endParaRPr>
          </a:p>
        </p:txBody>
      </p:sp>
      <p:sp>
        <p:nvSpPr>
          <p:cNvPr id="26" name="矩形 25"/>
          <p:cNvSpPr/>
          <p:nvPr userDrawn="1"/>
        </p:nvSpPr>
        <p:spPr>
          <a:xfrm>
            <a:off x="12403667" y="6239933"/>
            <a:ext cx="1026584" cy="61806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91310" tIns="45649" rIns="91310" bIns="45649" rtlCol="0" anchor="ctr"/>
          <a:lstStyle/>
          <a:p>
            <a:pPr algn="ctr" defTabSz="456565" fontAlgn="base">
              <a:buFontTx/>
              <a:buNone/>
            </a:pPr>
            <a:endParaRPr lang="zh-CN" altLang="en-US" sz="100" strike="noStrike" noProof="1">
              <a:solidFill>
                <a:prstClr val="white"/>
              </a:solidFill>
            </a:endParaRPr>
          </a:p>
        </p:txBody>
      </p:sp>
      <p:sp>
        <p:nvSpPr>
          <p:cNvPr id="40978" name="Rectangle 2"/>
          <p:cNvSpPr txBox="1"/>
          <p:nvPr userDrawn="1"/>
        </p:nvSpPr>
        <p:spPr>
          <a:xfrm>
            <a:off x="1509184" y="905299"/>
            <a:ext cx="2432049" cy="661670"/>
          </a:xfrm>
          <a:prstGeom prst="rect">
            <a:avLst/>
          </a:prstGeom>
          <a:noFill/>
          <a:ln w="9525">
            <a:noFill/>
          </a:ln>
        </p:spPr>
        <p:txBody>
          <a:bodyPr wrap="square" lIns="71896" tIns="54345" rIns="71896" bIns="54345" anchor="ctr" anchorCtr="0">
            <a:spAutoFit/>
          </a:bodyPr>
          <a:lstStyle/>
          <a:p>
            <a:pPr lvl="0" indent="-403225" algn="ctr" defTabSz="342900">
              <a:buClr>
                <a:srgbClr val="0066FF"/>
              </a:buClr>
              <a:buFont typeface="Wingdings" panose="05000000000000000000" pitchFamily="2" charset="2"/>
            </a:pPr>
            <a:r>
              <a:rPr lang="zh-CN" altLang="en-US" sz="3600" i="1" dirty="0">
                <a:solidFill>
                  <a:srgbClr val="4E4E4E"/>
                </a:solidFill>
                <a:latin typeface="Calibri" panose="020F0502020204030204"/>
                <a:ea typeface="微软雅黑" panose="020B0503020204020204" charset="-122"/>
              </a:rPr>
              <a:t>提  纲</a:t>
            </a:r>
          </a:p>
        </p:txBody>
      </p:sp>
      <p:cxnSp>
        <p:nvCxnSpPr>
          <p:cNvPr id="13" name="直接连接符 12"/>
          <p:cNvCxnSpPr/>
          <p:nvPr userDrawn="1"/>
        </p:nvCxnSpPr>
        <p:spPr>
          <a:xfrm>
            <a:off x="1636145" y="1409700"/>
            <a:ext cx="2289979"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40980" name="Rectangle 8"/>
          <p:cNvSpPr/>
          <p:nvPr userDrawn="1"/>
        </p:nvSpPr>
        <p:spPr>
          <a:xfrm>
            <a:off x="12238567" y="2148417"/>
            <a:ext cx="1813984" cy="882015"/>
          </a:xfrm>
          <a:prstGeom prst="rect">
            <a:avLst/>
          </a:prstGeom>
          <a:noFill/>
          <a:ln w="9525">
            <a:noFill/>
          </a:ln>
        </p:spPr>
        <p:txBody>
          <a:bodyPr lIns="143796" tIns="0" rIns="124409" bIns="62209" anchor="t" anchorCtr="0">
            <a:spAutoFit/>
          </a:bodyPr>
          <a:lstStyle/>
          <a:p>
            <a:pPr lvl="0" defTabSz="933450">
              <a:buFontTx/>
            </a:pPr>
            <a:r>
              <a:rPr lang="zh-CN" altLang="en-US" sz="1065" b="1" i="1">
                <a:solidFill>
                  <a:srgbClr val="FFFFFF"/>
                </a:solidFill>
                <a:latin typeface="微软雅黑" panose="020B0503020204020204" charset="-122"/>
                <a:ea typeface="微软雅黑" panose="020B0503020204020204" charset="-122"/>
              </a:rPr>
              <a:t>一级目录：</a:t>
            </a:r>
            <a:endParaRPr lang="zh-CN" altLang="ja-JP" sz="1065" b="1" i="1">
              <a:solidFill>
                <a:srgbClr val="FFFFFF"/>
              </a:solidFill>
              <a:latin typeface="微软雅黑" panose="020B0503020204020204" charset="-122"/>
              <a:ea typeface="微软雅黑" panose="020B0503020204020204" charset="-122"/>
            </a:endParaRPr>
          </a:p>
          <a:p>
            <a:pPr lvl="0" defTabSz="933450">
              <a:buFontTx/>
            </a:pPr>
            <a:r>
              <a:rPr lang="zh-CN" altLang="en-US" sz="1065" i="1">
                <a:solidFill>
                  <a:srgbClr val="FFFFFF"/>
                </a:solidFill>
                <a:latin typeface="微软雅黑" panose="020B0503020204020204" charset="-122"/>
                <a:ea typeface="微软雅黑" panose="020B0503020204020204" charset="-122"/>
              </a:rPr>
              <a:t>字体：微软雅黑（加粗）</a:t>
            </a:r>
          </a:p>
          <a:p>
            <a:pPr lvl="0" defTabSz="933450">
              <a:buFontTx/>
            </a:pPr>
            <a:r>
              <a:rPr lang="zh-CN" altLang="en-US" sz="1065" i="1">
                <a:solidFill>
                  <a:srgbClr val="FFFFFF"/>
                </a:solidFill>
                <a:latin typeface="微软雅黑" panose="020B0503020204020204" charset="-122"/>
                <a:ea typeface="微软雅黑" panose="020B0503020204020204" charset="-122"/>
              </a:rPr>
              <a:t>字号：</a:t>
            </a:r>
            <a:r>
              <a:rPr lang="en-US" altLang="zh-CN" sz="1065" i="1">
                <a:solidFill>
                  <a:srgbClr val="FFFFFF"/>
                </a:solidFill>
                <a:latin typeface="微软雅黑" panose="020B0503020204020204" charset="-122"/>
                <a:ea typeface="微软雅黑" panose="020B0503020204020204" charset="-122"/>
              </a:rPr>
              <a:t>36-40 pt</a:t>
            </a:r>
            <a:endParaRPr lang="zh-CN" altLang="en-US" sz="1065" i="1">
              <a:solidFill>
                <a:srgbClr val="FFFFFF"/>
              </a:solidFill>
              <a:latin typeface="微软雅黑" panose="020B0503020204020204" charset="-122"/>
              <a:ea typeface="微软雅黑" panose="020B0503020204020204" charset="-122"/>
            </a:endParaRPr>
          </a:p>
          <a:p>
            <a:pPr lvl="0" defTabSz="933450">
              <a:buFontTx/>
            </a:pPr>
            <a:r>
              <a:rPr lang="zh-CN" altLang="en-US" sz="1065" i="1">
                <a:solidFill>
                  <a:srgbClr val="FFFFFF"/>
                </a:solidFill>
                <a:latin typeface="微软雅黑" panose="020B0503020204020204" charset="-122"/>
                <a:ea typeface="微软雅黑" panose="020B0503020204020204" charset="-122"/>
              </a:rPr>
              <a:t>颜色：灰色</a:t>
            </a:r>
            <a:endParaRPr lang="en-US" altLang="zh-CN" sz="1065" i="1">
              <a:solidFill>
                <a:srgbClr val="FFFFFF"/>
              </a:solidFill>
              <a:latin typeface="微软雅黑" panose="020B0503020204020204" charset="-122"/>
              <a:ea typeface="微软雅黑" panose="020B0503020204020204" charset="-122"/>
            </a:endParaRPr>
          </a:p>
          <a:p>
            <a:pPr lvl="0" defTabSz="933450">
              <a:buFontTx/>
            </a:pPr>
            <a:endParaRPr lang="zh-CN" altLang="en-US" sz="1065" i="1">
              <a:solidFill>
                <a:srgbClr val="FFFFFF"/>
              </a:solidFill>
              <a:latin typeface="微软雅黑" panose="020B0503020204020204" charset="-122"/>
              <a:ea typeface="微软雅黑" panose="020B0503020204020204" charset="-122"/>
            </a:endParaRPr>
          </a:p>
        </p:txBody>
      </p:sp>
      <p:sp>
        <p:nvSpPr>
          <p:cNvPr id="40981" name="TextBox 14"/>
          <p:cNvSpPr txBox="1"/>
          <p:nvPr userDrawn="1"/>
        </p:nvSpPr>
        <p:spPr>
          <a:xfrm>
            <a:off x="12272433" y="3596217"/>
            <a:ext cx="2184400" cy="389890"/>
          </a:xfrm>
          <a:prstGeom prst="rect">
            <a:avLst/>
          </a:prstGeom>
          <a:noFill/>
          <a:ln w="9525">
            <a:noFill/>
          </a:ln>
        </p:spPr>
        <p:txBody>
          <a:bodyPr wrap="square" lIns="143796" tIns="0" rIns="124409" bIns="62209" anchor="t" anchorCtr="0">
            <a:spAutoFit/>
          </a:bodyPr>
          <a:lstStyle/>
          <a:p>
            <a:pPr lvl="0" defTabSz="933450">
              <a:buFontTx/>
            </a:pPr>
            <a:r>
              <a:rPr lang="zh-CN" altLang="en-US" sz="1065" i="1">
                <a:solidFill>
                  <a:srgbClr val="FFFFFF"/>
                </a:solidFill>
                <a:latin typeface="微软雅黑" panose="020B0503020204020204" charset="-122"/>
                <a:ea typeface="微软雅黑" panose="020B0503020204020204" charset="-122"/>
              </a:rPr>
              <a:t>中兴蓝</a:t>
            </a:r>
            <a:endParaRPr lang="en-US" altLang="zh-CN" sz="1065" i="1">
              <a:solidFill>
                <a:srgbClr val="FFFFFF"/>
              </a:solidFill>
              <a:latin typeface="微软雅黑" panose="020B0503020204020204" charset="-122"/>
              <a:ea typeface="微软雅黑" panose="020B0503020204020204" charset="-122"/>
            </a:endParaRPr>
          </a:p>
          <a:p>
            <a:pPr lvl="0" defTabSz="933450">
              <a:buFontTx/>
            </a:pPr>
            <a:r>
              <a:rPr lang="en-US" altLang="zh-CN" sz="1065" i="1">
                <a:solidFill>
                  <a:srgbClr val="FFFFFF"/>
                </a:solidFill>
                <a:latin typeface="微软雅黑" panose="020B0503020204020204" charset="-122"/>
                <a:ea typeface="微软雅黑" panose="020B0503020204020204" charset="-122"/>
              </a:rPr>
              <a:t>[R0-G142-B211]</a:t>
            </a:r>
            <a:endParaRPr lang="zh-CN" altLang="en-US" sz="1065" i="1">
              <a:solidFill>
                <a:srgbClr val="FFFFFF"/>
              </a:solidFill>
              <a:latin typeface="微软雅黑" panose="020B0503020204020204" charset="-122"/>
              <a:ea typeface="微软雅黑" panose="020B0503020204020204" charset="-122"/>
            </a:endParaRPr>
          </a:p>
        </p:txBody>
      </p:sp>
      <p:sp>
        <p:nvSpPr>
          <p:cNvPr id="40982" name="TextBox 15"/>
          <p:cNvSpPr txBox="1"/>
          <p:nvPr userDrawn="1"/>
        </p:nvSpPr>
        <p:spPr>
          <a:xfrm>
            <a:off x="12272433" y="4737100"/>
            <a:ext cx="2184400" cy="389890"/>
          </a:xfrm>
          <a:prstGeom prst="rect">
            <a:avLst/>
          </a:prstGeom>
          <a:noFill/>
          <a:ln w="9525">
            <a:noFill/>
          </a:ln>
        </p:spPr>
        <p:txBody>
          <a:bodyPr wrap="square" lIns="143796" tIns="0" rIns="124409" bIns="62209" anchor="t" anchorCtr="0">
            <a:spAutoFit/>
          </a:bodyPr>
          <a:lstStyle/>
          <a:p>
            <a:pPr lvl="0" defTabSz="933450">
              <a:buFontTx/>
            </a:pPr>
            <a:r>
              <a:rPr lang="zh-CN" altLang="en-US" sz="1065" i="1">
                <a:solidFill>
                  <a:srgbClr val="FFFFFF"/>
                </a:solidFill>
                <a:latin typeface="微软雅黑" panose="020B0503020204020204" charset="-122"/>
                <a:ea typeface="微软雅黑" panose="020B0503020204020204" charset="-122"/>
              </a:rPr>
              <a:t>中兴绿</a:t>
            </a:r>
            <a:endParaRPr lang="en-US" altLang="zh-CN" sz="1065" i="1">
              <a:solidFill>
                <a:srgbClr val="FFFFFF"/>
              </a:solidFill>
              <a:latin typeface="微软雅黑" panose="020B0503020204020204" charset="-122"/>
              <a:ea typeface="微软雅黑" panose="020B0503020204020204" charset="-122"/>
            </a:endParaRPr>
          </a:p>
          <a:p>
            <a:pPr lvl="0" defTabSz="933450">
              <a:buFontTx/>
            </a:pPr>
            <a:r>
              <a:rPr lang="en-US" altLang="zh-CN" sz="1065" i="1">
                <a:solidFill>
                  <a:srgbClr val="FFFFFF"/>
                </a:solidFill>
                <a:latin typeface="微软雅黑" panose="020B0503020204020204" charset="-122"/>
                <a:ea typeface="微软雅黑" panose="020B0503020204020204" charset="-122"/>
              </a:rPr>
              <a:t>[R140-G198-B62]</a:t>
            </a:r>
            <a:endParaRPr lang="zh-CN" altLang="en-US" sz="1065" i="1">
              <a:solidFill>
                <a:srgbClr val="FFFFFF"/>
              </a:solidFill>
              <a:latin typeface="微软雅黑" panose="020B0503020204020204" charset="-122"/>
              <a:ea typeface="微软雅黑" panose="020B0503020204020204" charset="-122"/>
            </a:endParaRPr>
          </a:p>
        </p:txBody>
      </p:sp>
      <p:sp>
        <p:nvSpPr>
          <p:cNvPr id="40983" name="TextBox 23"/>
          <p:cNvSpPr txBox="1"/>
          <p:nvPr userDrawn="1"/>
        </p:nvSpPr>
        <p:spPr>
          <a:xfrm>
            <a:off x="12272433" y="5827184"/>
            <a:ext cx="2184400" cy="389890"/>
          </a:xfrm>
          <a:prstGeom prst="rect">
            <a:avLst/>
          </a:prstGeom>
          <a:noFill/>
          <a:ln w="9525">
            <a:noFill/>
          </a:ln>
        </p:spPr>
        <p:txBody>
          <a:bodyPr wrap="square" lIns="143796" tIns="0" rIns="124409" bIns="62209" anchor="t" anchorCtr="0">
            <a:spAutoFit/>
          </a:bodyPr>
          <a:lstStyle/>
          <a:p>
            <a:pPr lvl="0" defTabSz="933450">
              <a:buFontTx/>
            </a:pPr>
            <a:r>
              <a:rPr lang="zh-CN" altLang="en-US" sz="1065" i="1">
                <a:solidFill>
                  <a:srgbClr val="FFFFFF"/>
                </a:solidFill>
                <a:latin typeface="微软雅黑" panose="020B0503020204020204" charset="-122"/>
                <a:ea typeface="微软雅黑" panose="020B0503020204020204" charset="-122"/>
              </a:rPr>
              <a:t>中兴灰</a:t>
            </a:r>
            <a:endParaRPr lang="en-US" altLang="zh-CN" sz="1065" i="1">
              <a:solidFill>
                <a:srgbClr val="FFFFFF"/>
              </a:solidFill>
              <a:latin typeface="微软雅黑" panose="020B0503020204020204" charset="-122"/>
              <a:ea typeface="微软雅黑" panose="020B0503020204020204" charset="-122"/>
            </a:endParaRPr>
          </a:p>
          <a:p>
            <a:pPr lvl="0" defTabSz="933450">
              <a:buFontTx/>
            </a:pPr>
            <a:r>
              <a:rPr lang="en-US" altLang="zh-CN" sz="1065" i="1">
                <a:solidFill>
                  <a:srgbClr val="FFFFFF"/>
                </a:solidFill>
                <a:latin typeface="微软雅黑" panose="020B0503020204020204" charset="-122"/>
                <a:ea typeface="微软雅黑" panose="020B0503020204020204" charset="-122"/>
              </a:rPr>
              <a:t>[R87-G87-B87]</a:t>
            </a:r>
            <a:endParaRPr lang="zh-CN" altLang="en-US" sz="1065" i="1">
              <a:solidFill>
                <a:srgbClr val="FFFFFF"/>
              </a:solidFill>
              <a:latin typeface="微软雅黑" panose="020B0503020204020204" charset="-122"/>
              <a:ea typeface="微软雅黑" panose="020B0503020204020204"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标题和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1117600" y="8475133"/>
            <a:ext cx="3657600" cy="486833"/>
          </a:xfrm>
        </p:spPr>
        <p:txBody>
          <a:bodyPr/>
          <a:lstStyle/>
          <a:p>
            <a:pPr fontAlgn="base"/>
            <a:fld id="{AC1B7B3F-A56B-4310-A966-BD55D80449F1}" type="datetimeFigureOut">
              <a:rPr lang="zh-CN" altLang="en-US" strike="noStrike" noProof="1" smtClean="0">
                <a:latin typeface="Calibri" panose="020F0502020204030204" pitchFamily="34" charset="0"/>
                <a:ea typeface="宋体" panose="02010600030101010101" pitchFamily="2" charset="-122"/>
                <a:cs typeface="Arial" panose="020B0604020202020204" pitchFamily="34" charset="0"/>
              </a:rPr>
              <a:t>2023/9/4</a:t>
            </a:fld>
            <a:endParaRPr lang="zh-CN" altLang="en-US" strike="noStrike" noProof="1"/>
          </a:p>
        </p:txBody>
      </p:sp>
      <p:sp>
        <p:nvSpPr>
          <p:cNvPr id="5" name="页脚占位符 4"/>
          <p:cNvSpPr>
            <a:spLocks noGrp="1"/>
          </p:cNvSpPr>
          <p:nvPr>
            <p:ph type="ftr" sz="quarter" idx="11"/>
          </p:nvPr>
        </p:nvSpPr>
        <p:spPr>
          <a:xfrm>
            <a:off x="5384800" y="8475133"/>
            <a:ext cx="5486400" cy="486833"/>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11480800" y="8475133"/>
            <a:ext cx="3657600" cy="486833"/>
          </a:xfrm>
        </p:spPr>
        <p:txBody>
          <a:bodyPr/>
          <a:lstStyle/>
          <a:p>
            <a:pPr fontAlgn="base"/>
            <a:fld id="{73127340-2293-49D2-96F1-6E7BF0C8FD9C}" type="slidenum">
              <a:rPr lang="zh-CN" altLang="en-US" strike="noStrike" noProof="1" smtClean="0">
                <a:latin typeface="Calibri" panose="020F0502020204030204" pitchFamily="34" charset="0"/>
                <a:ea typeface="宋体" panose="02010600030101010101" pitchFamily="2" charset="-122"/>
                <a:cs typeface="Arial" panose="020B0604020202020204" pitchFamily="34" charset="0"/>
              </a:rPr>
              <a:t>‹#›</a:t>
            </a:fld>
            <a:endParaRPr lang="zh-CN" altLang="en-US" strike="noStrike"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2" name="标题 1"/>
          <p:cNvSpPr>
            <a:spLocks noGrp="1"/>
          </p:cNvSpPr>
          <p:nvPr>
            <p:ph type="title"/>
          </p:nvPr>
        </p:nvSpPr>
        <p:spPr>
          <a:xfrm>
            <a:off x="480895" y="327703"/>
            <a:ext cx="11355917" cy="472967"/>
          </a:xfr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78367" y="1189567"/>
            <a:ext cx="11277600" cy="4252384"/>
          </a:xfrm>
        </p:spPr>
        <p:txBody>
          <a:bodyPr/>
          <a:lstStyle>
            <a:lvl1pPr>
              <a:defRPr sz="186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a:t>单击此处编辑母版文本样式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8475133"/>
            <a:ext cx="3657600" cy="486833"/>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Arial" panose="020B0604020202020204" pitchFamily="34" charset="0"/>
              </a:rPr>
              <a:t>2023/9/4</a:t>
            </a:fld>
            <a:endParaRPr lang="zh-CN" altLang="en-US" strike="noStrike" noProof="1"/>
          </a:p>
        </p:txBody>
      </p:sp>
      <p:sp>
        <p:nvSpPr>
          <p:cNvPr id="3" name="页脚占位符 2"/>
          <p:cNvSpPr>
            <a:spLocks noGrp="1"/>
          </p:cNvSpPr>
          <p:nvPr>
            <p:ph type="ftr" sz="quarter" idx="11"/>
          </p:nvPr>
        </p:nvSpPr>
        <p:spPr>
          <a:xfrm>
            <a:off x="5384800" y="8475133"/>
            <a:ext cx="5486400" cy="486833"/>
          </a:xfrm>
        </p:spPr>
        <p:txBody>
          <a:bodyPr/>
          <a:lstStyle/>
          <a:p>
            <a:pPr fontAlgn="base"/>
            <a:endParaRPr lang="zh-CN" altLang="en-US" strike="noStrike" noProof="1"/>
          </a:p>
        </p:txBody>
      </p:sp>
      <p:sp>
        <p:nvSpPr>
          <p:cNvPr id="4" name="灯片编号占位符 3"/>
          <p:cNvSpPr>
            <a:spLocks noGrp="1"/>
          </p:cNvSpPr>
          <p:nvPr>
            <p:ph type="sldNum" sz="quarter" idx="12"/>
          </p:nvPr>
        </p:nvSpPr>
        <p:spPr>
          <a:xfrm>
            <a:off x="11480800" y="8475133"/>
            <a:ext cx="3657600" cy="486833"/>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Arial" panose="020B0604020202020204" pitchFamily="34" charset="0"/>
              </a:rPr>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7" y="1600200"/>
            <a:ext cx="5558367"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39933" y="1600200"/>
            <a:ext cx="5560484"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a:xfrm>
            <a:off x="1117600" y="8475133"/>
            <a:ext cx="3657600" cy="486833"/>
          </a:xfrm>
        </p:spPr>
        <p:txBody>
          <a:bodyPr/>
          <a:lstStyle/>
          <a:p>
            <a:pPr fontAlgn="base"/>
            <a:fld id="{263DB197-84B0-484E-9C0F-88358ECCB797}" type="datetimeFigureOut">
              <a:rPr lang="zh-CN" altLang="en-US" strike="noStrike" noProof="1" smtClean="0">
                <a:latin typeface="Calibri" panose="020F0502020204030204" pitchFamily="34" charset="0"/>
                <a:ea typeface="宋体" panose="02010600030101010101" pitchFamily="2" charset="-122"/>
                <a:cs typeface="Arial" panose="020B0604020202020204" pitchFamily="34" charset="0"/>
              </a:rPr>
              <a:t>2023/9/4</a:t>
            </a:fld>
            <a:endParaRPr lang="zh-CN" altLang="en-US" strike="noStrike" noProof="1"/>
          </a:p>
        </p:txBody>
      </p:sp>
      <p:sp>
        <p:nvSpPr>
          <p:cNvPr id="4" name="页脚占位符 3"/>
          <p:cNvSpPr>
            <a:spLocks noGrp="1"/>
          </p:cNvSpPr>
          <p:nvPr>
            <p:ph type="ftr" sz="quarter" idx="11"/>
          </p:nvPr>
        </p:nvSpPr>
        <p:spPr>
          <a:xfrm>
            <a:off x="5384800" y="8475133"/>
            <a:ext cx="5486400" cy="486833"/>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8475133"/>
            <a:ext cx="3657600" cy="486833"/>
          </a:xfrm>
        </p:spPr>
        <p:txBody>
          <a:bodyPr/>
          <a:lstStyle/>
          <a:p>
            <a:pPr fontAlgn="base"/>
            <a:fld id="{E077DA78-E013-4A8C-AD75-63A150561B10}" type="slidenum">
              <a:rPr lang="zh-CN" altLang="en-US" strike="noStrike" noProof="1" smtClean="0">
                <a:latin typeface="Calibri" panose="020F0502020204030204" pitchFamily="34" charset="0"/>
                <a:ea typeface="宋体" panose="02010600030101010101" pitchFamily="2" charset="-122"/>
                <a:cs typeface="Arial" panose="020B0604020202020204" pitchFamily="34" charset="0"/>
              </a:rPr>
              <a:t>‹#›</a:t>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占位符 1"/>
          <p:cNvSpPr>
            <a:spLocks noGrp="1" noChangeArrowheads="1"/>
          </p:cNvSpPr>
          <p:nvPr>
            <p:ph type="title"/>
          </p:nvPr>
        </p:nvSpPr>
        <p:spPr bwMode="auto">
          <a:xfrm>
            <a:off x="1907119" y="820272"/>
            <a:ext cx="9893300" cy="597367"/>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 name="文本占位符 2"/>
          <p:cNvSpPr>
            <a:spLocks noGrp="1" noChangeArrowheads="1"/>
          </p:cNvSpPr>
          <p:nvPr>
            <p:ph idx="1"/>
          </p:nvPr>
        </p:nvSpPr>
        <p:spPr bwMode="auto">
          <a:xfrm>
            <a:off x="1936751" y="1600200"/>
            <a:ext cx="9863667" cy="4252913"/>
          </a:xfrm>
          <a:prstGeom prst="rect">
            <a:avLst/>
          </a:prstGeom>
          <a:noFill/>
          <a:ln w="9525">
            <a:noFill/>
            <a:miter lim="800000"/>
          </a:ln>
        </p:spPr>
        <p:txBody>
          <a:bodyPr vert="horz" wrap="square" lIns="0" tIns="0" rIns="0" bIns="0" numCol="1" anchor="t" anchorCtr="0" compatLnSpc="1"/>
          <a:lstStyle>
            <a:lvl1pPr marL="457200" marR="0" indent="-4572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1pPr>
            <a:lvl2pPr marL="990600" marR="0" indent="-3810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2pPr>
            <a:lvl3pPr marL="15240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3pPr>
            <a:lvl4pPr marL="21336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4pPr>
            <a:lvl5pPr marL="27432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5pPr>
          </a:lstStyle>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0" cap="none" spc="0" normalizeH="0" baseline="0" noProof="0" dirty="0">
                <a:ln>
                  <a:noFill/>
                </a:ln>
                <a:solidFill>
                  <a:srgbClr val="000000"/>
                </a:solidFill>
                <a:effectLst/>
                <a:uLnTx/>
                <a:uFillTx/>
                <a:latin typeface="+mj-lt"/>
                <a:ea typeface="+mj-ea"/>
                <a:cs typeface="+mn-cs"/>
              </a:rPr>
              <a:t>单击此处编辑母版文本样式</a:t>
            </a:r>
          </a:p>
          <a:p>
            <a:pPr marL="742950" marR="0" lvl="1"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8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二级</a:t>
            </a:r>
          </a:p>
          <a:p>
            <a:pPr marL="1143000" marR="0" lvl="2"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6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三级</a:t>
            </a:r>
          </a:p>
          <a:p>
            <a:pPr marL="1600200" marR="0" lvl="3"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4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四级</a:t>
            </a:r>
          </a:p>
          <a:p>
            <a:pPr marL="2057400" marR="0" lvl="4"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2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五级</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内容-绿色系">
    <p:spTree>
      <p:nvGrpSpPr>
        <p:cNvPr id="1" name=""/>
        <p:cNvGrpSpPr/>
        <p:nvPr/>
      </p:nvGrpSpPr>
      <p:grpSpPr>
        <a:xfrm>
          <a:off x="0" y="0"/>
          <a:ext cx="0" cy="0"/>
          <a:chOff x="0" y="0"/>
          <a:chExt cx="0" cy="0"/>
        </a:xfrm>
      </p:grpSpPr>
      <p:sp>
        <p:nvSpPr>
          <p:cNvPr id="15" name="TextBox 16"/>
          <p:cNvSpPr txBox="1">
            <a:spLocks noChangeArrowheads="1"/>
          </p:cNvSpPr>
          <p:nvPr/>
        </p:nvSpPr>
        <p:spPr bwMode="auto">
          <a:xfrm>
            <a:off x="5695951" y="6553207"/>
            <a:ext cx="2921000" cy="226484"/>
          </a:xfrm>
          <a:prstGeom prst="rect">
            <a:avLst/>
          </a:prstGeom>
          <a:noFill/>
          <a:ln w="9525">
            <a:noFill/>
            <a:miter lim="800000"/>
          </a:ln>
        </p:spPr>
        <p:txBody>
          <a:bodyPr lIns="0" tIns="0" rIns="0" bIns="0"/>
          <a:lstStyle/>
          <a:p>
            <a:pPr defTabSz="456565">
              <a:buFontTx/>
              <a:buNone/>
              <a:defRPr/>
            </a:pPr>
            <a:r>
              <a:rPr kumimoji="1" lang="en-US" sz="800" dirty="0">
                <a:solidFill>
                  <a:srgbClr val="7F7F7F"/>
                </a:solidFill>
                <a:latin typeface="Arial" panose="020B0604020202020204" pitchFamily="34" charset="0"/>
              </a:rPr>
              <a:t>© ZTE Corporation. All rights reserved</a:t>
            </a:r>
          </a:p>
        </p:txBody>
      </p:sp>
      <p:sp>
        <p:nvSpPr>
          <p:cNvPr id="26" name="文本框 17"/>
          <p:cNvSpPr txBox="1"/>
          <p:nvPr userDrawn="1"/>
        </p:nvSpPr>
        <p:spPr>
          <a:xfrm>
            <a:off x="80436" y="135476"/>
            <a:ext cx="10943167" cy="572135"/>
          </a:xfrm>
          <a:prstGeom prst="rect">
            <a:avLst/>
          </a:prstGeom>
          <a:noFill/>
        </p:spPr>
        <p:txBody>
          <a:bodyPr wrap="square" lIns="121881" tIns="60940" rIns="121881" bIns="60940" rtlCol="0">
            <a:spAutoFit/>
          </a:bodyPr>
          <a:lstStyle/>
          <a:p>
            <a:pPr defTabSz="456565">
              <a:buFontTx/>
              <a:buNone/>
            </a:pPr>
            <a:r>
              <a:rPr lang="zh-CN" altLang="en-US" sz="2935" dirty="0">
                <a:solidFill>
                  <a:prstClr val="white"/>
                </a:solidFill>
                <a:ea typeface="微软雅黑" panose="020B0503020204020204" charset="-122"/>
              </a:rPr>
              <a:t>目录</a:t>
            </a:r>
          </a:p>
        </p:txBody>
      </p:sp>
      <p:sp>
        <p:nvSpPr>
          <p:cNvPr id="17" name="标题 13"/>
          <p:cNvSpPr>
            <a:spLocks noGrp="1"/>
          </p:cNvSpPr>
          <p:nvPr>
            <p:ph type="title"/>
          </p:nvPr>
        </p:nvSpPr>
        <p:spPr>
          <a:xfrm>
            <a:off x="80436" y="26805"/>
            <a:ext cx="6015567" cy="709983"/>
          </a:xfrm>
          <a:prstGeom prst="rect">
            <a:avLst/>
          </a:prstGeom>
        </p:spPr>
        <p:txBody>
          <a:bodyPr rtlCol="0" anchor="ctr">
            <a:noAutofit/>
          </a:bodyPr>
          <a:lstStyle>
            <a:lvl1pPr>
              <a:defRPr lang="zh-CN" altLang="en-US" sz="3735" b="1" baseline="0" dirty="0">
                <a:solidFill>
                  <a:srgbClr val="008FD4"/>
                </a:solidFill>
                <a:latin typeface="Calibri" panose="020F0502020204030204" pitchFamily="34" charset="0"/>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E:\周小龙\3-通信类\中兴\2018\2019中兴通讯巴塞展PPT美化项目\源文件\2+.jpg2+"/>
          <p:cNvPicPr/>
          <p:nvPr userDrawn="1"/>
        </p:nvPicPr>
        <p:blipFill>
          <a:blip r:embed="rId2" cstate="print"/>
          <a:srcRect/>
          <a:stretch>
            <a:fillRect/>
          </a:stretch>
        </p:blipFill>
        <p:spPr>
          <a:xfrm>
            <a:off x="0" y="625"/>
            <a:ext cx="12192091" cy="6858213"/>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12314767" y="3419052"/>
            <a:ext cx="1813984" cy="1663065"/>
          </a:xfrm>
          <a:prstGeom prst="rect">
            <a:avLst/>
          </a:prstGeom>
          <a:noFill/>
          <a:ln w="9525">
            <a:noFill/>
            <a:miter lim="800000"/>
          </a:ln>
        </p:spPr>
        <p:txBody>
          <a:bodyPr lIns="124589" tIns="62300" rIns="124589" bIns="62300" anchor="b" anchorCtr="1">
            <a:spAutoFit/>
          </a:bodyPr>
          <a:lstStyle/>
          <a:p>
            <a:pPr defTabSz="935355">
              <a:defRPr/>
            </a:pPr>
            <a:r>
              <a:rPr lang="en-US" sz="1200" noProof="1">
                <a:solidFill>
                  <a:schemeClr val="bg1"/>
                </a:solidFill>
                <a:latin typeface="Arial" panose="020B0604020202020204" pitchFamily="34" charset="0"/>
                <a:ea typeface="Heiti SC Light"/>
                <a:cs typeface="Arial" panose="020B0604020202020204" pitchFamily="34" charset="0"/>
              </a:rPr>
              <a:t>T</a:t>
            </a:r>
            <a:r>
              <a:rPr lang="en-US" altLang="zh-CN" sz="1200" noProof="1">
                <a:solidFill>
                  <a:schemeClr val="bg1"/>
                </a:solidFill>
                <a:latin typeface="Arial" panose="020B0604020202020204" pitchFamily="34" charset="0"/>
                <a:ea typeface="Heiti SC Light"/>
                <a:cs typeface="Arial" panose="020B0604020202020204" pitchFamily="34" charset="0"/>
              </a:rPr>
              <a:t>itle:</a:t>
            </a:r>
            <a:endParaRPr lang="en-US" altLang="ja-JP" sz="12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1065" noProof="1">
                <a:solidFill>
                  <a:schemeClr val="bg1"/>
                </a:solidFill>
                <a:latin typeface="Arial" panose="020B0604020202020204" pitchFamily="34" charset="0"/>
                <a:ea typeface="Heiti SC Light"/>
                <a:cs typeface="Arial" panose="020B0604020202020204" pitchFamily="34" charset="0"/>
              </a:rPr>
              <a:t>Type</a:t>
            </a:r>
            <a:r>
              <a:rPr lang="en-US" altLang="ja-JP" sz="1065" noProof="1">
                <a:solidFill>
                  <a:schemeClr val="bg1"/>
                </a:solidFill>
                <a:latin typeface="Arial" panose="020B0604020202020204" pitchFamily="34" charset="0"/>
                <a:ea typeface="Heiti SC Light"/>
                <a:cs typeface="Arial" panose="020B0604020202020204" pitchFamily="34" charset="0"/>
              </a:rPr>
              <a:t>: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ea typeface="Heiti SC Light"/>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：32-</a:t>
            </a:r>
            <a:r>
              <a:rPr lang="en-US" altLang="ja-JP" sz="1065" noProof="1">
                <a:solidFill>
                  <a:schemeClr val="bg1"/>
                </a:solidFill>
                <a:latin typeface="Arial" panose="020B0604020202020204" pitchFamily="34" charset="0"/>
                <a:ea typeface="Heiti SC Light"/>
                <a:cs typeface="Heiti SC Light"/>
              </a:rPr>
              <a:t>24-</a:t>
            </a:r>
            <a:r>
              <a:rPr lang="en-US" altLang="zh-CN" sz="1065" noProof="1">
                <a:solidFill>
                  <a:schemeClr val="bg1"/>
                </a:solidFill>
                <a:latin typeface="Arial" panose="020B0604020202020204" pitchFamily="34" charset="0"/>
                <a:ea typeface="Heiti SC Light"/>
                <a:cs typeface="Heiti SC Light"/>
              </a:rPr>
              <a:t>pt</a:t>
            </a:r>
            <a:endParaRPr lang="en-US" altLang="ja-JP" sz="1065"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C</a:t>
            </a:r>
            <a:r>
              <a:rPr lang="en-US" altLang="zh-CN" sz="1065" noProof="1">
                <a:solidFill>
                  <a:schemeClr val="bg1"/>
                </a:solidFill>
                <a:latin typeface="Arial" panose="020B0604020202020204" pitchFamily="34" charset="0"/>
                <a:ea typeface="Heiti SC Light"/>
                <a:cs typeface="Heiti SC Light"/>
              </a:rPr>
              <a:t>olor</a:t>
            </a: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he ZTE blue</a:t>
            </a:r>
            <a:r>
              <a:rPr lang="en-US" altLang="ja-JP" sz="1065" noProof="1">
                <a:solidFill>
                  <a:schemeClr val="bg1"/>
                </a:solidFill>
                <a:latin typeface="Arial" panose="020B0604020202020204" pitchFamily="34" charset="0"/>
                <a:ea typeface="Heiti SC Light"/>
                <a:cs typeface="Heiti SC Light"/>
              </a:rPr>
              <a:t> </a:t>
            </a:r>
          </a:p>
          <a:p>
            <a:pPr defTabSz="935355">
              <a:defRPr/>
            </a:pPr>
            <a:endParaRPr lang="en-US" altLang="zh-CN" sz="1200" noProof="1">
              <a:solidFill>
                <a:schemeClr val="bg1"/>
              </a:solidFill>
              <a:latin typeface="Arial" panose="020B0604020202020204" pitchFamily="34" charset="0"/>
              <a:ea typeface="Heiti SC Light"/>
              <a:cs typeface="Heiti SC Light"/>
            </a:endParaRPr>
          </a:p>
          <a:p>
            <a:pPr defTabSz="935355">
              <a:defRPr/>
            </a:pPr>
            <a:r>
              <a:rPr lang="en-US" altLang="zh-CN" sz="1200" noProof="1">
                <a:solidFill>
                  <a:schemeClr val="bg1"/>
                </a:solidFill>
                <a:latin typeface="Arial" panose="020B0604020202020204" pitchFamily="34" charset="0"/>
                <a:ea typeface="Heiti SC Light"/>
                <a:cs typeface="Heiti SC Light"/>
              </a:rPr>
              <a:t>Subtitle:</a:t>
            </a:r>
            <a:endParaRPr lang="en-US" altLang="ja-JP" sz="1200"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ype: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ja-JP" sz="1065" noProof="1">
                <a:solidFill>
                  <a:schemeClr val="bg1"/>
                </a:solidFill>
                <a:latin typeface="Arial" panose="020B0604020202020204" pitchFamily="34" charset="0"/>
                <a:ea typeface="Heiti SC Light"/>
                <a:cs typeface="Heiti SC Light"/>
              </a:rPr>
              <a:t>20pt</a:t>
            </a:r>
          </a:p>
          <a:p>
            <a:pPr defTabSz="935355">
              <a:defRPr/>
            </a:pPr>
            <a:r>
              <a:rPr lang="en-US" sz="1065" noProof="1">
                <a:solidFill>
                  <a:schemeClr val="bg1"/>
                </a:solidFill>
                <a:latin typeface="Arial" panose="020B0604020202020204" pitchFamily="34" charset="0"/>
                <a:ea typeface="Heiti SC Light"/>
                <a:cs typeface="Heiti SC Light"/>
              </a:rPr>
              <a:t>Color: The </a:t>
            </a:r>
            <a:r>
              <a:rPr lang="en-US" altLang="zh-CN" sz="1065" noProof="1">
                <a:solidFill>
                  <a:schemeClr val="bg1"/>
                </a:solidFill>
                <a:latin typeface="Arial" panose="020B0604020202020204" pitchFamily="34" charset="0"/>
                <a:ea typeface="Heiti SC Light"/>
                <a:cs typeface="Heiti SC Light"/>
              </a:rPr>
              <a:t>ZTE green</a:t>
            </a:r>
            <a:endParaRPr lang="en-US" altLang="ja-JP" sz="1065"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7797800" y="5939367"/>
            <a:ext cx="309880" cy="106680"/>
          </a:xfrm>
          <a:prstGeom prst="rect">
            <a:avLst/>
          </a:prstGeom>
          <a:noFill/>
          <a:ln w="9525">
            <a:noFill/>
            <a:miter lim="800000"/>
          </a:ln>
        </p:spPr>
        <p:txBody>
          <a:bodyPr wrap="none">
            <a:spAutoFit/>
          </a:bodyPr>
          <a:lstStyle/>
          <a:p>
            <a:pPr>
              <a:defRPr/>
            </a:pPr>
            <a:endParaRPr lang="en-US" sz="10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6419851" y="5560484"/>
            <a:ext cx="309880" cy="106680"/>
          </a:xfrm>
          <a:prstGeom prst="rect">
            <a:avLst/>
          </a:prstGeom>
          <a:noFill/>
          <a:ln w="9525">
            <a:noFill/>
            <a:miter lim="800000"/>
          </a:ln>
        </p:spPr>
        <p:txBody>
          <a:bodyPr wrap="none">
            <a:spAutoFit/>
          </a:bodyPr>
          <a:lstStyle/>
          <a:p>
            <a:pPr>
              <a:defRPr/>
            </a:pPr>
            <a:endParaRPr lang="en-US" sz="10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5382684" y="4851400"/>
            <a:ext cx="309880" cy="106680"/>
          </a:xfrm>
          <a:prstGeom prst="rect">
            <a:avLst/>
          </a:prstGeom>
          <a:noFill/>
          <a:ln w="9525">
            <a:noFill/>
            <a:miter lim="800000"/>
          </a:ln>
        </p:spPr>
        <p:txBody>
          <a:bodyPr wrap="none">
            <a:spAutoFit/>
          </a:bodyPr>
          <a:lstStyle/>
          <a:p>
            <a:pPr>
              <a:defRPr/>
            </a:pPr>
            <a:endParaRPr lang="en-US" sz="100">
              <a:latin typeface="Arial" panose="020B0604020202020204" pitchFamily="34" charset="0"/>
              <a:cs typeface="Arial" panose="020B0604020202020204" pitchFamily="34" charset="0"/>
            </a:endParaRPr>
          </a:p>
        </p:txBody>
      </p:sp>
      <p:grpSp>
        <p:nvGrpSpPr>
          <p:cNvPr id="11" name="组 5"/>
          <p:cNvGrpSpPr/>
          <p:nvPr/>
        </p:nvGrpSpPr>
        <p:grpSpPr bwMode="auto">
          <a:xfrm>
            <a:off x="12486217" y="5135033"/>
            <a:ext cx="1856316" cy="1318684"/>
            <a:chOff x="9286278" y="1725515"/>
            <a:chExt cx="1392554" cy="989008"/>
          </a:xfrm>
        </p:grpSpPr>
        <p:grpSp>
          <p:nvGrpSpPr>
            <p:cNvPr id="12" name="组 6"/>
            <p:cNvGrpSpPr/>
            <p:nvPr/>
          </p:nvGrpSpPr>
          <p:grpSpPr bwMode="auto">
            <a:xfrm>
              <a:off x="9286278" y="1725515"/>
              <a:ext cx="935250" cy="253999"/>
              <a:chOff x="9286278" y="1725515"/>
              <a:chExt cx="935250" cy="253999"/>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G143, B212</a:t>
                </a:r>
                <a:endParaRPr kumimoji="1" lang="zh-CN" altLang="en-US" sz="935"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576"/>
              <a:ext cx="1198835" cy="253999"/>
              <a:chOff x="9286278" y="2098576"/>
              <a:chExt cx="1198835" cy="253999"/>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R140,G198, B62</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R90,G203, B245</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10871200" y="1354667"/>
            <a:ext cx="1219200" cy="1219200"/>
          </a:xfrm>
          <a:prstGeom prst="rect">
            <a:avLst/>
          </a:prstGeom>
          <a:noFill/>
          <a:ln w="9525">
            <a:noFill/>
            <a:miter lim="800000"/>
          </a:ln>
        </p:spPr>
        <p:txBody>
          <a:bodyPr wrap="none" lIns="0" tIns="0" rIns="0" bIns="0"/>
          <a:lstStyle/>
          <a:p>
            <a:pPr>
              <a:defRPr/>
            </a:pPr>
            <a:endParaRPr kumimoji="1" lang="en-US" sz="10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6485467" y="4504267"/>
            <a:ext cx="1219200" cy="1219200"/>
          </a:xfrm>
          <a:prstGeom prst="rect">
            <a:avLst/>
          </a:prstGeom>
          <a:noFill/>
          <a:ln w="9525">
            <a:noFill/>
            <a:miter lim="800000"/>
          </a:ln>
        </p:spPr>
        <p:txBody>
          <a:bodyPr wrap="none" lIns="0" tIns="0" rIns="0" bIns="0"/>
          <a:lstStyle/>
          <a:p>
            <a:pPr>
              <a:defRPr/>
            </a:pPr>
            <a:endParaRPr kumimoji="1" lang="en-US" sz="10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10090151" y="605367"/>
            <a:ext cx="1610783" cy="1054100"/>
          </a:xfrm>
          <a:prstGeom prst="rect">
            <a:avLst/>
          </a:prstGeom>
          <a:noFill/>
          <a:ln w="9525">
            <a:noFill/>
            <a:miter lim="800000"/>
            <a:headEnd/>
            <a:tailEnd/>
          </a:ln>
        </p:spPr>
      </p:pic>
      <p:sp>
        <p:nvSpPr>
          <p:cNvPr id="9" name="副标题 2"/>
          <p:cNvSpPr>
            <a:spLocks noGrp="1"/>
          </p:cNvSpPr>
          <p:nvPr>
            <p:ph type="subTitle" idx="1"/>
          </p:nvPr>
        </p:nvSpPr>
        <p:spPr>
          <a:xfrm>
            <a:off x="573613" y="1752109"/>
            <a:ext cx="8534400" cy="750347"/>
          </a:xfrm>
        </p:spPr>
        <p:txBody>
          <a:bodyPr>
            <a:normAutofit/>
          </a:bodyPr>
          <a:lstStyle>
            <a:lvl1pPr marL="0" indent="0" algn="l">
              <a:lnSpc>
                <a:spcPct val="100000"/>
              </a:lnSpc>
              <a:buNone/>
              <a:defRPr kumimoji="1" lang="zh-CN" altLang="en-US" sz="2935"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574163" y="3188360"/>
            <a:ext cx="5971117" cy="1342429"/>
          </a:xfrm>
        </p:spPr>
        <p:txBody>
          <a:bodyPr>
            <a:normAutofit/>
          </a:bodyPr>
          <a:lstStyle>
            <a:lvl1pPr marL="0" indent="0">
              <a:buNone/>
              <a:defRPr sz="1865">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573613" y="1147995"/>
            <a:ext cx="8534400" cy="592317"/>
          </a:xfrm>
        </p:spPr>
        <p:txBody>
          <a:bodyPr>
            <a:noAutofit/>
          </a:bodyPr>
          <a:lstStyle>
            <a:lvl1pPr algn="l">
              <a:defRPr kumimoji="1" lang="zh-CN" altLang="en-US" sz="3735"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9052"/>
            <a:ext cx="1813984" cy="1663065"/>
          </a:xfrm>
          <a:prstGeom prst="rect">
            <a:avLst/>
          </a:prstGeom>
          <a:noFill/>
          <a:ln w="9525">
            <a:noFill/>
            <a:miter lim="800000"/>
          </a:ln>
        </p:spPr>
        <p:txBody>
          <a:bodyPr lIns="124589" tIns="62300" rIns="124589" bIns="62300" anchor="b" anchorCtr="1">
            <a:spAutoFit/>
          </a:bodyPr>
          <a:lstStyle/>
          <a:p>
            <a:pPr defTabSz="935355">
              <a:defRPr/>
            </a:pPr>
            <a:r>
              <a:rPr lang="en-US" sz="1200" noProof="1">
                <a:solidFill>
                  <a:schemeClr val="bg1"/>
                </a:solidFill>
                <a:latin typeface="Arial" panose="020B0604020202020204" pitchFamily="34" charset="0"/>
                <a:ea typeface="Heiti SC Light"/>
                <a:cs typeface="Arial" panose="020B0604020202020204" pitchFamily="34" charset="0"/>
              </a:rPr>
              <a:t>T</a:t>
            </a:r>
            <a:r>
              <a:rPr lang="en-US" altLang="zh-CN" sz="1200" noProof="1">
                <a:solidFill>
                  <a:schemeClr val="bg1"/>
                </a:solidFill>
                <a:latin typeface="Arial" panose="020B0604020202020204" pitchFamily="34" charset="0"/>
                <a:ea typeface="Heiti SC Light"/>
                <a:cs typeface="Arial" panose="020B0604020202020204" pitchFamily="34" charset="0"/>
              </a:rPr>
              <a:t>itle:</a:t>
            </a:r>
            <a:endParaRPr lang="en-US" altLang="ja-JP" sz="12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1065" noProof="1">
                <a:solidFill>
                  <a:schemeClr val="bg1"/>
                </a:solidFill>
                <a:latin typeface="Arial" panose="020B0604020202020204" pitchFamily="34" charset="0"/>
                <a:ea typeface="Heiti SC Light"/>
                <a:cs typeface="Arial" panose="020B0604020202020204" pitchFamily="34" charset="0"/>
              </a:rPr>
              <a:t>Type</a:t>
            </a:r>
            <a:r>
              <a:rPr lang="en-US" altLang="ja-JP" sz="1065" noProof="1">
                <a:solidFill>
                  <a:schemeClr val="bg1"/>
                </a:solidFill>
                <a:latin typeface="Arial" panose="020B0604020202020204" pitchFamily="34" charset="0"/>
                <a:ea typeface="Heiti SC Light"/>
                <a:cs typeface="Arial" panose="020B0604020202020204" pitchFamily="34" charset="0"/>
              </a:rPr>
              <a:t>: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ea typeface="Heiti SC Light"/>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ja-JP" sz="1065" noProof="1">
                <a:solidFill>
                  <a:schemeClr val="bg1"/>
                </a:solidFill>
                <a:latin typeface="Arial" panose="020B0604020202020204" pitchFamily="34" charset="0"/>
                <a:ea typeface="Heiti SC Light"/>
                <a:cs typeface="Heiti SC Light"/>
              </a:rPr>
              <a:t>24</a:t>
            </a:r>
            <a:r>
              <a:rPr lang="en-US" altLang="zh-CN" sz="1065" noProof="1">
                <a:solidFill>
                  <a:schemeClr val="bg1"/>
                </a:solidFill>
                <a:latin typeface="Arial" panose="020B0604020202020204" pitchFamily="34" charset="0"/>
                <a:ea typeface="Heiti SC Light"/>
                <a:cs typeface="Heiti SC Light"/>
              </a:rPr>
              <a:t>pt</a:t>
            </a:r>
            <a:endParaRPr lang="en-US" altLang="ja-JP" sz="1065"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C</a:t>
            </a:r>
            <a:r>
              <a:rPr lang="en-US" altLang="zh-CN" sz="1065" noProof="1">
                <a:solidFill>
                  <a:schemeClr val="bg1"/>
                </a:solidFill>
                <a:latin typeface="Arial" panose="020B0604020202020204" pitchFamily="34" charset="0"/>
                <a:ea typeface="Heiti SC Light"/>
                <a:cs typeface="Heiti SC Light"/>
              </a:rPr>
              <a:t>olor</a:t>
            </a: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he ZTE blue</a:t>
            </a:r>
            <a:r>
              <a:rPr lang="en-US" altLang="ja-JP" sz="1065" noProof="1">
                <a:solidFill>
                  <a:schemeClr val="bg1"/>
                </a:solidFill>
                <a:latin typeface="Arial" panose="020B0604020202020204" pitchFamily="34" charset="0"/>
                <a:ea typeface="Heiti SC Light"/>
                <a:cs typeface="Heiti SC Light"/>
              </a:rPr>
              <a:t> </a:t>
            </a:r>
          </a:p>
          <a:p>
            <a:pPr defTabSz="935355">
              <a:defRPr/>
            </a:pPr>
            <a:endParaRPr lang="en-US" altLang="zh-CN" sz="1200" noProof="1">
              <a:solidFill>
                <a:schemeClr val="bg1"/>
              </a:solidFill>
              <a:latin typeface="Arial" panose="020B0604020202020204" pitchFamily="34" charset="0"/>
              <a:ea typeface="Heiti SC Light"/>
              <a:cs typeface="Heiti SC Light"/>
            </a:endParaRPr>
          </a:p>
          <a:p>
            <a:pPr defTabSz="935355">
              <a:defRPr/>
            </a:pPr>
            <a:r>
              <a:rPr lang="en-US" altLang="zh-CN" sz="1200" noProof="1">
                <a:solidFill>
                  <a:schemeClr val="bg1"/>
                </a:solidFill>
                <a:latin typeface="Arial" panose="020B0604020202020204" pitchFamily="34" charset="0"/>
                <a:ea typeface="Heiti SC Light"/>
                <a:cs typeface="Heiti SC Light"/>
              </a:rPr>
              <a:t>Subtitle:</a:t>
            </a:r>
            <a:endParaRPr lang="en-US" altLang="ja-JP" sz="1200"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ype: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zh-CN" sz="1065" noProof="1">
                <a:solidFill>
                  <a:schemeClr val="bg1"/>
                </a:solidFill>
                <a:latin typeface="Arial" panose="020B0604020202020204" pitchFamily="34" charset="0"/>
                <a:ea typeface="Heiti SC Light"/>
                <a:cs typeface="Heiti SC Light"/>
              </a:rPr>
              <a:t>16-</a:t>
            </a:r>
            <a:r>
              <a:rPr lang="en-US" altLang="ja-JP" sz="1065" noProof="1">
                <a:solidFill>
                  <a:schemeClr val="bg1"/>
                </a:solidFill>
                <a:latin typeface="Arial" panose="020B0604020202020204" pitchFamily="34" charset="0"/>
                <a:ea typeface="Heiti SC Light"/>
                <a:cs typeface="Heiti SC Light"/>
              </a:rPr>
              <a:t>20pt</a:t>
            </a:r>
          </a:p>
          <a:p>
            <a:pPr defTabSz="935355">
              <a:defRPr/>
            </a:pPr>
            <a:r>
              <a:rPr lang="en-US" sz="1065" noProof="1">
                <a:solidFill>
                  <a:schemeClr val="bg1"/>
                </a:solidFill>
                <a:latin typeface="Arial" panose="020B0604020202020204" pitchFamily="34" charset="0"/>
                <a:ea typeface="Heiti SC Light"/>
                <a:cs typeface="Heiti SC Light"/>
              </a:rPr>
              <a:t>Color: The </a:t>
            </a:r>
            <a:r>
              <a:rPr lang="en-US" altLang="zh-CN" sz="1065" noProof="1">
                <a:solidFill>
                  <a:schemeClr val="bg1"/>
                </a:solidFill>
                <a:latin typeface="Arial" panose="020B0604020202020204" pitchFamily="34" charset="0"/>
                <a:ea typeface="Heiti SC Light"/>
                <a:cs typeface="Heiti SC Light"/>
              </a:rPr>
              <a:t>ZTE green</a:t>
            </a:r>
            <a:endParaRPr lang="en-US" altLang="ja-JP" sz="1065"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12486217" y="5135033"/>
            <a:ext cx="1856316" cy="1318684"/>
            <a:chOff x="9286278" y="1725515"/>
            <a:chExt cx="1392554" cy="989008"/>
          </a:xfrm>
        </p:grpSpPr>
        <p:grpSp>
          <p:nvGrpSpPr>
            <p:cNvPr id="6" name="组 6"/>
            <p:cNvGrpSpPr/>
            <p:nvPr/>
          </p:nvGrpSpPr>
          <p:grpSpPr bwMode="auto">
            <a:xfrm>
              <a:off x="9286278" y="1725515"/>
              <a:ext cx="935250" cy="253999"/>
              <a:chOff x="9286278" y="1725515"/>
              <a:chExt cx="935250"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G143, B212</a:t>
                </a:r>
                <a:endParaRPr kumimoji="1" lang="zh-CN" altLang="en-US" sz="935"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576"/>
              <a:ext cx="1198835" cy="253999"/>
              <a:chOff x="9286278" y="2098576"/>
              <a:chExt cx="1198835"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R140,G198, B62</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R90,G203, B245</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2193901" y="553339"/>
            <a:ext cx="9227932" cy="957724"/>
          </a:xfrm>
        </p:spPr>
        <p:txBody>
          <a:bodyPr rtlCol="0">
            <a:normAutofit/>
          </a:bodyPr>
          <a:lstStyle>
            <a:lvl1pPr>
              <a:defRPr lang="en-US" altLang="zh-CN" sz="32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2193901" y="1573584"/>
            <a:ext cx="9227932" cy="4059332"/>
          </a:xfrm>
          <a:prstGeom prst="rect">
            <a:avLst/>
          </a:prstGeom>
        </p:spPr>
        <p:txBody>
          <a:bodyPr rtlCol="0">
            <a:normAutofit/>
          </a:bodyPr>
          <a:lstStyle>
            <a:lvl1pPr>
              <a:defRPr kumimoji="1" lang="zh-CN" altLang="en-US" sz="2665"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24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2135"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865"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4767" y="3419052"/>
            <a:ext cx="1813984" cy="1663065"/>
          </a:xfrm>
          <a:prstGeom prst="rect">
            <a:avLst/>
          </a:prstGeom>
          <a:noFill/>
          <a:ln w="9525">
            <a:noFill/>
            <a:miter lim="800000"/>
          </a:ln>
        </p:spPr>
        <p:txBody>
          <a:bodyPr lIns="124589" tIns="62300" rIns="124589" bIns="62300" anchor="b" anchorCtr="1">
            <a:spAutoFit/>
          </a:bodyPr>
          <a:lstStyle/>
          <a:p>
            <a:pPr defTabSz="935355">
              <a:defRPr/>
            </a:pPr>
            <a:r>
              <a:rPr lang="en-US" sz="1200" noProof="1">
                <a:solidFill>
                  <a:schemeClr val="bg1"/>
                </a:solidFill>
                <a:latin typeface="Arial" panose="020B0604020202020204" pitchFamily="34" charset="0"/>
                <a:ea typeface="Heiti SC Light"/>
                <a:cs typeface="Arial" panose="020B0604020202020204" pitchFamily="34" charset="0"/>
              </a:rPr>
              <a:t>T</a:t>
            </a:r>
            <a:r>
              <a:rPr lang="en-US" altLang="zh-CN" sz="1200" noProof="1">
                <a:solidFill>
                  <a:schemeClr val="bg1"/>
                </a:solidFill>
                <a:latin typeface="Arial" panose="020B0604020202020204" pitchFamily="34" charset="0"/>
                <a:ea typeface="Heiti SC Light"/>
                <a:cs typeface="Arial" panose="020B0604020202020204" pitchFamily="34" charset="0"/>
              </a:rPr>
              <a:t>itle:</a:t>
            </a:r>
            <a:endParaRPr lang="en-US" altLang="ja-JP" sz="12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1065" noProof="1">
                <a:solidFill>
                  <a:schemeClr val="bg1"/>
                </a:solidFill>
                <a:latin typeface="Arial" panose="020B0604020202020204" pitchFamily="34" charset="0"/>
                <a:ea typeface="Heiti SC Light"/>
                <a:cs typeface="Arial" panose="020B0604020202020204" pitchFamily="34" charset="0"/>
              </a:rPr>
              <a:t>Type</a:t>
            </a:r>
            <a:r>
              <a:rPr lang="en-US" altLang="ja-JP" sz="1065" noProof="1">
                <a:solidFill>
                  <a:schemeClr val="bg1"/>
                </a:solidFill>
                <a:latin typeface="Arial" panose="020B0604020202020204" pitchFamily="34" charset="0"/>
                <a:ea typeface="Heiti SC Light"/>
                <a:cs typeface="Arial" panose="020B0604020202020204" pitchFamily="34" charset="0"/>
              </a:rPr>
              <a:t>: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ea typeface="Heiti SC Light"/>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ja-JP" sz="1065" noProof="1">
                <a:solidFill>
                  <a:schemeClr val="bg1"/>
                </a:solidFill>
                <a:latin typeface="Arial" panose="020B0604020202020204" pitchFamily="34" charset="0"/>
                <a:ea typeface="Heiti SC Light"/>
                <a:cs typeface="Heiti SC Light"/>
              </a:rPr>
              <a:t>22-24</a:t>
            </a:r>
            <a:r>
              <a:rPr lang="en-US" altLang="zh-CN" sz="1065" noProof="1">
                <a:solidFill>
                  <a:schemeClr val="bg1"/>
                </a:solidFill>
                <a:latin typeface="Arial" panose="020B0604020202020204" pitchFamily="34" charset="0"/>
                <a:ea typeface="Heiti SC Light"/>
                <a:cs typeface="Heiti SC Light"/>
              </a:rPr>
              <a:t>pt</a:t>
            </a:r>
            <a:endParaRPr lang="en-US" altLang="ja-JP" sz="1065"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C</a:t>
            </a:r>
            <a:r>
              <a:rPr lang="en-US" altLang="zh-CN" sz="1065" noProof="1">
                <a:solidFill>
                  <a:schemeClr val="bg1"/>
                </a:solidFill>
                <a:latin typeface="Arial" panose="020B0604020202020204" pitchFamily="34" charset="0"/>
                <a:ea typeface="Heiti SC Light"/>
                <a:cs typeface="Heiti SC Light"/>
              </a:rPr>
              <a:t>olor</a:t>
            </a: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he ZTE blue</a:t>
            </a:r>
            <a:r>
              <a:rPr lang="en-US" altLang="ja-JP" sz="1065" noProof="1">
                <a:solidFill>
                  <a:schemeClr val="bg1"/>
                </a:solidFill>
                <a:latin typeface="Arial" panose="020B0604020202020204" pitchFamily="34" charset="0"/>
                <a:ea typeface="Heiti SC Light"/>
                <a:cs typeface="Heiti SC Light"/>
              </a:rPr>
              <a:t> </a:t>
            </a:r>
          </a:p>
          <a:p>
            <a:pPr defTabSz="935355">
              <a:defRPr/>
            </a:pPr>
            <a:endParaRPr lang="en-US" altLang="zh-CN" sz="1200" noProof="1">
              <a:solidFill>
                <a:schemeClr val="bg1"/>
              </a:solidFill>
              <a:latin typeface="Arial" panose="020B0604020202020204" pitchFamily="34" charset="0"/>
              <a:ea typeface="Heiti SC Light"/>
              <a:cs typeface="Heiti SC Light"/>
            </a:endParaRPr>
          </a:p>
          <a:p>
            <a:pPr defTabSz="935355">
              <a:defRPr/>
            </a:pPr>
            <a:r>
              <a:rPr lang="en-US" altLang="zh-CN" sz="1200" noProof="1">
                <a:solidFill>
                  <a:schemeClr val="bg1"/>
                </a:solidFill>
                <a:latin typeface="Arial" panose="020B0604020202020204" pitchFamily="34" charset="0"/>
                <a:ea typeface="Heiti SC Light"/>
                <a:cs typeface="Heiti SC Light"/>
              </a:rPr>
              <a:t>Subtitle:</a:t>
            </a:r>
            <a:endParaRPr lang="en-US" altLang="ja-JP" sz="1200"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ype: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：14-</a:t>
            </a:r>
            <a:r>
              <a:rPr lang="en-US" altLang="ja-JP" sz="1065" noProof="1">
                <a:solidFill>
                  <a:schemeClr val="bg1"/>
                </a:solidFill>
                <a:latin typeface="Arial" panose="020B0604020202020204" pitchFamily="34" charset="0"/>
                <a:ea typeface="Heiti SC Light"/>
                <a:cs typeface="Heiti SC Light"/>
              </a:rPr>
              <a:t>18pt</a:t>
            </a:r>
          </a:p>
          <a:p>
            <a:pPr defTabSz="935355">
              <a:defRPr/>
            </a:pPr>
            <a:r>
              <a:rPr lang="en-US" sz="1065" noProof="1">
                <a:solidFill>
                  <a:schemeClr val="bg1"/>
                </a:solidFill>
                <a:latin typeface="Arial" panose="020B0604020202020204" pitchFamily="34" charset="0"/>
                <a:ea typeface="Heiti SC Light"/>
                <a:cs typeface="Heiti SC Light"/>
              </a:rPr>
              <a:t>Color: The </a:t>
            </a:r>
            <a:r>
              <a:rPr lang="en-US" altLang="zh-CN" sz="1065" noProof="1">
                <a:solidFill>
                  <a:schemeClr val="bg1"/>
                </a:solidFill>
                <a:latin typeface="Arial" panose="020B0604020202020204" pitchFamily="34" charset="0"/>
                <a:ea typeface="Heiti SC Light"/>
                <a:cs typeface="Heiti SC Light"/>
              </a:rPr>
              <a:t>ZTE green</a:t>
            </a:r>
            <a:endParaRPr lang="en-US" altLang="ja-JP" sz="1065"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12486217" y="5135033"/>
            <a:ext cx="1856316" cy="1318684"/>
            <a:chOff x="9286278" y="1725515"/>
            <a:chExt cx="1392554" cy="989008"/>
          </a:xfrm>
        </p:grpSpPr>
        <p:grpSp>
          <p:nvGrpSpPr>
            <p:cNvPr id="6" name="组 6"/>
            <p:cNvGrpSpPr/>
            <p:nvPr/>
          </p:nvGrpSpPr>
          <p:grpSpPr bwMode="auto">
            <a:xfrm>
              <a:off x="9286278" y="1725515"/>
              <a:ext cx="935250" cy="253999"/>
              <a:chOff x="9286278" y="1725515"/>
              <a:chExt cx="935250"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G143, B212</a:t>
                </a:r>
                <a:endParaRPr kumimoji="1" lang="zh-CN" altLang="en-US" sz="935"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576"/>
              <a:ext cx="1198835" cy="253999"/>
              <a:chOff x="9286278" y="2098576"/>
              <a:chExt cx="1198835"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R140,G198, B62</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R90,G203, B245</a:t>
              </a:r>
              <a:endParaRPr kumimoji="1" lang="zh-CN" altLang="en-US" sz="935"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6373284"/>
            <a:ext cx="12192000" cy="516467"/>
          </a:xfrm>
          <a:prstGeom prst="rect">
            <a:avLst/>
          </a:prstGeom>
          <a:noFill/>
          <a:ln w="9525">
            <a:noFill/>
            <a:miter lim="800000"/>
            <a:headEnd/>
            <a:tailEnd/>
          </a:ln>
        </p:spPr>
      </p:pic>
      <p:sp>
        <p:nvSpPr>
          <p:cNvPr id="15" name="TextBox 16"/>
          <p:cNvSpPr txBox="1">
            <a:spLocks noChangeArrowheads="1"/>
          </p:cNvSpPr>
          <p:nvPr/>
        </p:nvSpPr>
        <p:spPr bwMode="auto">
          <a:xfrm>
            <a:off x="5695951" y="6553200"/>
            <a:ext cx="2921000" cy="226484"/>
          </a:xfrm>
          <a:prstGeom prst="rect">
            <a:avLst/>
          </a:prstGeom>
          <a:noFill/>
          <a:ln w="9525">
            <a:noFill/>
            <a:miter lim="800000"/>
          </a:ln>
        </p:spPr>
        <p:txBody>
          <a:bodyPr lIns="0" tIns="0" rIns="0" bIns="0"/>
          <a:lstStyle/>
          <a:p>
            <a:pPr>
              <a:defRPr/>
            </a:pPr>
            <a:r>
              <a:rPr kumimoji="1" lang="en-US" sz="800">
                <a:solidFill>
                  <a:srgbClr val="7F7F7F"/>
                </a:solidFill>
                <a:latin typeface="Arial" panose="020B0604020202020204" pitchFamily="34" charset="0"/>
                <a:cs typeface="Arial" panose="020B0604020202020204" pitchFamily="34" charset="0"/>
              </a:rPr>
              <a:t>© ZTE Corporation. All rights reserved</a:t>
            </a:r>
          </a:p>
        </p:txBody>
      </p:sp>
      <p:sp>
        <p:nvSpPr>
          <p:cNvPr id="16" name="Slide Number Placeholder 5"/>
          <p:cNvSpPr>
            <a:spLocks noGrp="1"/>
          </p:cNvSpPr>
          <p:nvPr/>
        </p:nvSpPr>
        <p:spPr bwMode="auto">
          <a:xfrm>
            <a:off x="317500" y="6466417"/>
            <a:ext cx="558800" cy="486833"/>
          </a:xfrm>
          <a:prstGeom prst="rect">
            <a:avLst/>
          </a:prstGeom>
          <a:noFill/>
          <a:ln w="9525">
            <a:noFill/>
            <a:miter lim="800000"/>
          </a:ln>
        </p:spPr>
        <p:txBody>
          <a:bodyPr anchor="ctr"/>
          <a:lstStyle/>
          <a:p>
            <a:pPr>
              <a:defRPr/>
            </a:pPr>
            <a:fld id="{0171E16C-D319-4B78-8C6C-188CCEBE712C}" type="slidenum">
              <a:rPr lang="en-US" sz="1065">
                <a:solidFill>
                  <a:srgbClr val="404040"/>
                </a:solidFill>
                <a:latin typeface="Arial" panose="020B0604020202020204" pitchFamily="34" charset="0"/>
                <a:cs typeface="Arial" panose="020B0604020202020204" pitchFamily="34" charset="0"/>
              </a:rPr>
              <a:t>‹#›</a:t>
            </a:fld>
            <a:endParaRPr lang="en-US" sz="1065">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448181" y="1693435"/>
            <a:ext cx="11351684"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448183" y="548175"/>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6373284"/>
            <a:ext cx="12192000" cy="516467"/>
          </a:xfrm>
          <a:prstGeom prst="rect">
            <a:avLst/>
          </a:prstGeom>
          <a:noFill/>
          <a:ln w="9525">
            <a:noFill/>
            <a:miter lim="800000"/>
            <a:headEnd/>
            <a:tailEnd/>
          </a:ln>
        </p:spPr>
      </p:pic>
      <p:sp>
        <p:nvSpPr>
          <p:cNvPr id="6" name="TextBox 5"/>
          <p:cNvSpPr txBox="1">
            <a:spLocks noChangeArrowheads="1"/>
          </p:cNvSpPr>
          <p:nvPr/>
        </p:nvSpPr>
        <p:spPr bwMode="auto">
          <a:xfrm>
            <a:off x="5695951" y="6553200"/>
            <a:ext cx="2921000" cy="226484"/>
          </a:xfrm>
          <a:prstGeom prst="rect">
            <a:avLst/>
          </a:prstGeom>
          <a:noFill/>
          <a:ln w="9525">
            <a:noFill/>
            <a:miter lim="800000"/>
          </a:ln>
        </p:spPr>
        <p:txBody>
          <a:bodyPr lIns="0" tIns="0" rIns="0" bIns="0"/>
          <a:lstStyle/>
          <a:p>
            <a:pPr>
              <a:defRPr/>
            </a:pPr>
            <a:r>
              <a:rPr kumimoji="1" lang="en-US" sz="800">
                <a:solidFill>
                  <a:srgbClr val="7F7F7F"/>
                </a:solidFill>
                <a:latin typeface="Arial" panose="020B0604020202020204" pitchFamily="34" charset="0"/>
                <a:cs typeface="Arial" panose="020B0604020202020204" pitchFamily="34" charset="0"/>
              </a:rPr>
              <a:t>© ZTE Corporation. All rights reserved</a:t>
            </a:r>
          </a:p>
        </p:txBody>
      </p:sp>
      <p:sp>
        <p:nvSpPr>
          <p:cNvPr id="7" name="Slide Number Placeholder 5"/>
          <p:cNvSpPr>
            <a:spLocks noGrp="1"/>
          </p:cNvSpPr>
          <p:nvPr/>
        </p:nvSpPr>
        <p:spPr bwMode="auto">
          <a:xfrm>
            <a:off x="317500" y="6466417"/>
            <a:ext cx="558800" cy="486833"/>
          </a:xfrm>
          <a:prstGeom prst="rect">
            <a:avLst/>
          </a:prstGeom>
          <a:noFill/>
          <a:ln w="9525">
            <a:noFill/>
            <a:miter lim="800000"/>
          </a:ln>
        </p:spPr>
        <p:txBody>
          <a:bodyPr anchor="ctr"/>
          <a:lstStyle/>
          <a:p>
            <a:pPr>
              <a:defRPr/>
            </a:pPr>
            <a:fld id="{E3A4248D-4258-477A-87C5-B0F8E2C8548F}" type="slidenum">
              <a:rPr lang="en-US" sz="1065">
                <a:solidFill>
                  <a:srgbClr val="404040"/>
                </a:solidFill>
                <a:latin typeface="Arial" panose="020B0604020202020204" pitchFamily="34" charset="0"/>
                <a:cs typeface="Arial" panose="020B0604020202020204" pitchFamily="34" charset="0"/>
              </a:rPr>
              <a:t>‹#›</a:t>
            </a:fld>
            <a:endParaRPr lang="en-US" sz="1065">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12314767" y="3419052"/>
            <a:ext cx="1813984" cy="1663065"/>
          </a:xfrm>
          <a:prstGeom prst="rect">
            <a:avLst/>
          </a:prstGeom>
          <a:noFill/>
          <a:ln w="9525">
            <a:noFill/>
            <a:miter lim="800000"/>
          </a:ln>
        </p:spPr>
        <p:txBody>
          <a:bodyPr lIns="124589" tIns="62300" rIns="124589" bIns="62300" anchor="b" anchorCtr="1">
            <a:spAutoFit/>
          </a:bodyPr>
          <a:lstStyle/>
          <a:p>
            <a:pPr defTabSz="935355">
              <a:defRPr/>
            </a:pPr>
            <a:r>
              <a:rPr lang="en-US" sz="1200" noProof="1">
                <a:solidFill>
                  <a:schemeClr val="bg1"/>
                </a:solidFill>
                <a:latin typeface="Arial" panose="020B0604020202020204" pitchFamily="34" charset="0"/>
                <a:ea typeface="Heiti SC Light"/>
                <a:cs typeface="Arial" panose="020B0604020202020204" pitchFamily="34" charset="0"/>
              </a:rPr>
              <a:t>T</a:t>
            </a:r>
            <a:r>
              <a:rPr lang="en-US" altLang="zh-CN" sz="1200" noProof="1">
                <a:solidFill>
                  <a:schemeClr val="bg1"/>
                </a:solidFill>
                <a:latin typeface="Arial" panose="020B0604020202020204" pitchFamily="34" charset="0"/>
                <a:ea typeface="Heiti SC Light"/>
                <a:cs typeface="Arial" panose="020B0604020202020204" pitchFamily="34" charset="0"/>
              </a:rPr>
              <a:t>itle:</a:t>
            </a:r>
            <a:endParaRPr lang="en-US" altLang="ja-JP" sz="12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1065" noProof="1">
                <a:solidFill>
                  <a:schemeClr val="bg1"/>
                </a:solidFill>
                <a:latin typeface="Arial" panose="020B0604020202020204" pitchFamily="34" charset="0"/>
                <a:ea typeface="Heiti SC Light"/>
                <a:cs typeface="Arial" panose="020B0604020202020204" pitchFamily="34" charset="0"/>
              </a:rPr>
              <a:t>Type</a:t>
            </a:r>
            <a:r>
              <a:rPr lang="en-US" altLang="ja-JP" sz="1065" noProof="1">
                <a:solidFill>
                  <a:schemeClr val="bg1"/>
                </a:solidFill>
                <a:latin typeface="Arial" panose="020B0604020202020204" pitchFamily="34" charset="0"/>
                <a:ea typeface="Heiti SC Light"/>
                <a:cs typeface="Arial" panose="020B0604020202020204" pitchFamily="34" charset="0"/>
              </a:rPr>
              <a:t>: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ea typeface="Heiti SC Light"/>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ja-JP" sz="1065" noProof="1">
                <a:solidFill>
                  <a:schemeClr val="bg1"/>
                </a:solidFill>
                <a:latin typeface="Arial" panose="020B0604020202020204" pitchFamily="34" charset="0"/>
                <a:ea typeface="Heiti SC Light"/>
                <a:cs typeface="Heiti SC Light"/>
              </a:rPr>
              <a:t>22-24</a:t>
            </a:r>
            <a:r>
              <a:rPr lang="en-US" altLang="zh-CN" sz="1065" noProof="1">
                <a:solidFill>
                  <a:schemeClr val="bg1"/>
                </a:solidFill>
                <a:latin typeface="Arial" panose="020B0604020202020204" pitchFamily="34" charset="0"/>
                <a:ea typeface="Heiti SC Light"/>
                <a:cs typeface="Heiti SC Light"/>
              </a:rPr>
              <a:t>pt</a:t>
            </a:r>
            <a:endParaRPr lang="en-US" altLang="ja-JP" sz="1065"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C</a:t>
            </a:r>
            <a:r>
              <a:rPr lang="en-US" altLang="zh-CN" sz="1065" noProof="1">
                <a:solidFill>
                  <a:schemeClr val="bg1"/>
                </a:solidFill>
                <a:latin typeface="Arial" panose="020B0604020202020204" pitchFamily="34" charset="0"/>
                <a:ea typeface="Heiti SC Light"/>
                <a:cs typeface="Heiti SC Light"/>
              </a:rPr>
              <a:t>olor</a:t>
            </a: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he ZTE blue</a:t>
            </a:r>
            <a:r>
              <a:rPr lang="en-US" altLang="ja-JP" sz="1065" noProof="1">
                <a:solidFill>
                  <a:schemeClr val="bg1"/>
                </a:solidFill>
                <a:latin typeface="Arial" panose="020B0604020202020204" pitchFamily="34" charset="0"/>
                <a:ea typeface="Heiti SC Light"/>
                <a:cs typeface="Heiti SC Light"/>
              </a:rPr>
              <a:t> </a:t>
            </a:r>
          </a:p>
          <a:p>
            <a:pPr defTabSz="935355">
              <a:defRPr/>
            </a:pPr>
            <a:endParaRPr lang="en-US" altLang="zh-CN" sz="1200" noProof="1">
              <a:solidFill>
                <a:schemeClr val="bg1"/>
              </a:solidFill>
              <a:latin typeface="Arial" panose="020B0604020202020204" pitchFamily="34" charset="0"/>
              <a:ea typeface="Heiti SC Light"/>
              <a:cs typeface="Heiti SC Light"/>
            </a:endParaRPr>
          </a:p>
          <a:p>
            <a:pPr defTabSz="935355">
              <a:defRPr/>
            </a:pPr>
            <a:r>
              <a:rPr lang="en-US" altLang="zh-CN" sz="1200" noProof="1">
                <a:solidFill>
                  <a:schemeClr val="bg1"/>
                </a:solidFill>
                <a:latin typeface="Arial" panose="020B0604020202020204" pitchFamily="34" charset="0"/>
                <a:ea typeface="Heiti SC Light"/>
                <a:cs typeface="Heiti SC Light"/>
              </a:rPr>
              <a:t>Subtitle:</a:t>
            </a:r>
            <a:endParaRPr lang="en-US" altLang="ja-JP" sz="1200"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ype: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：14-</a:t>
            </a:r>
            <a:r>
              <a:rPr lang="en-US" altLang="ja-JP" sz="1065" noProof="1">
                <a:solidFill>
                  <a:schemeClr val="bg1"/>
                </a:solidFill>
                <a:latin typeface="Arial" panose="020B0604020202020204" pitchFamily="34" charset="0"/>
                <a:ea typeface="Heiti SC Light"/>
                <a:cs typeface="Heiti SC Light"/>
              </a:rPr>
              <a:t>18pt</a:t>
            </a:r>
          </a:p>
          <a:p>
            <a:pPr defTabSz="935355">
              <a:defRPr/>
            </a:pPr>
            <a:r>
              <a:rPr lang="en-US" sz="1065" noProof="1">
                <a:solidFill>
                  <a:schemeClr val="bg1"/>
                </a:solidFill>
                <a:latin typeface="Arial" panose="020B0604020202020204" pitchFamily="34" charset="0"/>
                <a:ea typeface="Heiti SC Light"/>
                <a:cs typeface="Heiti SC Light"/>
              </a:rPr>
              <a:t>Color: The </a:t>
            </a:r>
            <a:r>
              <a:rPr lang="en-US" altLang="zh-CN" sz="1065" noProof="1">
                <a:solidFill>
                  <a:schemeClr val="bg1"/>
                </a:solidFill>
                <a:latin typeface="Arial" panose="020B0604020202020204" pitchFamily="34" charset="0"/>
                <a:ea typeface="Heiti SC Light"/>
                <a:cs typeface="Heiti SC Light"/>
              </a:rPr>
              <a:t>ZTE green</a:t>
            </a:r>
            <a:endParaRPr lang="en-US" altLang="ja-JP" sz="1065"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12486217" y="5135033"/>
            <a:ext cx="1856316" cy="1318684"/>
            <a:chOff x="9286278" y="1725515"/>
            <a:chExt cx="1392554" cy="989008"/>
          </a:xfrm>
        </p:grpSpPr>
        <p:grpSp>
          <p:nvGrpSpPr>
            <p:cNvPr id="10" name="组 6"/>
            <p:cNvGrpSpPr/>
            <p:nvPr/>
          </p:nvGrpSpPr>
          <p:grpSpPr bwMode="auto">
            <a:xfrm>
              <a:off x="9286278" y="1725515"/>
              <a:ext cx="935250" cy="253999"/>
              <a:chOff x="9286278" y="1725515"/>
              <a:chExt cx="935250"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G143, B212</a:t>
                </a:r>
                <a:endParaRPr kumimoji="1" lang="zh-CN" altLang="en-US" sz="935"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576"/>
              <a:ext cx="1198835" cy="253999"/>
              <a:chOff x="9286278" y="2098576"/>
              <a:chExt cx="1198835"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R140,G198, B62</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R90,G203, B245</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6329801" y="1693435"/>
            <a:ext cx="547006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448181" y="1693435"/>
            <a:ext cx="5470065"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448183" y="548175"/>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6373284"/>
            <a:ext cx="12192000" cy="516467"/>
          </a:xfrm>
          <a:prstGeom prst="rect">
            <a:avLst/>
          </a:prstGeom>
          <a:noFill/>
          <a:ln w="9525">
            <a:noFill/>
            <a:miter lim="800000"/>
            <a:headEnd/>
            <a:tailEnd/>
          </a:ln>
        </p:spPr>
      </p:pic>
      <p:sp>
        <p:nvSpPr>
          <p:cNvPr id="6" name="TextBox 5"/>
          <p:cNvSpPr txBox="1">
            <a:spLocks noChangeArrowheads="1"/>
          </p:cNvSpPr>
          <p:nvPr/>
        </p:nvSpPr>
        <p:spPr bwMode="auto">
          <a:xfrm>
            <a:off x="5695951" y="6553200"/>
            <a:ext cx="2921000" cy="226484"/>
          </a:xfrm>
          <a:prstGeom prst="rect">
            <a:avLst/>
          </a:prstGeom>
          <a:noFill/>
          <a:ln w="9525">
            <a:noFill/>
            <a:miter lim="800000"/>
          </a:ln>
        </p:spPr>
        <p:txBody>
          <a:bodyPr lIns="0" tIns="0" rIns="0" bIns="0"/>
          <a:lstStyle/>
          <a:p>
            <a:pPr>
              <a:defRPr/>
            </a:pPr>
            <a:r>
              <a:rPr kumimoji="1" lang="en-US" sz="800">
                <a:solidFill>
                  <a:srgbClr val="7F7F7F"/>
                </a:solidFill>
                <a:latin typeface="Arial" panose="020B0604020202020204" pitchFamily="34" charset="0"/>
                <a:cs typeface="Arial" panose="020B0604020202020204" pitchFamily="34" charset="0"/>
              </a:rPr>
              <a:t>© ZTE Corporation. All rights reserved</a:t>
            </a:r>
          </a:p>
        </p:txBody>
      </p:sp>
      <p:sp>
        <p:nvSpPr>
          <p:cNvPr id="7" name="Slide Number Placeholder 5"/>
          <p:cNvSpPr>
            <a:spLocks noGrp="1"/>
          </p:cNvSpPr>
          <p:nvPr/>
        </p:nvSpPr>
        <p:spPr bwMode="auto">
          <a:xfrm>
            <a:off x="317500" y="6466417"/>
            <a:ext cx="558800" cy="486833"/>
          </a:xfrm>
          <a:prstGeom prst="rect">
            <a:avLst/>
          </a:prstGeom>
          <a:noFill/>
          <a:ln w="9525">
            <a:noFill/>
            <a:miter lim="800000"/>
          </a:ln>
        </p:spPr>
        <p:txBody>
          <a:bodyPr anchor="ctr"/>
          <a:lstStyle/>
          <a:p>
            <a:pPr>
              <a:defRPr/>
            </a:pPr>
            <a:fld id="{4FA6C715-D7B3-448F-9209-5EEDBF7208EC}" type="slidenum">
              <a:rPr lang="en-US" sz="1065">
                <a:solidFill>
                  <a:srgbClr val="404040"/>
                </a:solidFill>
                <a:latin typeface="Arial" panose="020B0604020202020204" pitchFamily="34" charset="0"/>
                <a:cs typeface="Arial" panose="020B0604020202020204" pitchFamily="34" charset="0"/>
              </a:rPr>
              <a:t>‹#›</a:t>
            </a:fld>
            <a:endParaRPr lang="en-US" sz="1065">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12314767" y="3419052"/>
            <a:ext cx="1813984" cy="1663065"/>
          </a:xfrm>
          <a:prstGeom prst="rect">
            <a:avLst/>
          </a:prstGeom>
          <a:noFill/>
          <a:ln w="9525">
            <a:noFill/>
            <a:miter lim="800000"/>
          </a:ln>
        </p:spPr>
        <p:txBody>
          <a:bodyPr lIns="124589" tIns="62300" rIns="124589" bIns="62300" anchor="b" anchorCtr="1">
            <a:spAutoFit/>
          </a:bodyPr>
          <a:lstStyle/>
          <a:p>
            <a:pPr defTabSz="935355">
              <a:defRPr/>
            </a:pPr>
            <a:r>
              <a:rPr lang="en-US" sz="1200" noProof="1">
                <a:solidFill>
                  <a:schemeClr val="bg1"/>
                </a:solidFill>
                <a:latin typeface="Arial" panose="020B0604020202020204" pitchFamily="34" charset="0"/>
                <a:ea typeface="Heiti SC Light"/>
                <a:cs typeface="Arial" panose="020B0604020202020204" pitchFamily="34" charset="0"/>
              </a:rPr>
              <a:t>T</a:t>
            </a:r>
            <a:r>
              <a:rPr lang="en-US" altLang="zh-CN" sz="1200" noProof="1">
                <a:solidFill>
                  <a:schemeClr val="bg1"/>
                </a:solidFill>
                <a:latin typeface="Arial" panose="020B0604020202020204" pitchFamily="34" charset="0"/>
                <a:ea typeface="Heiti SC Light"/>
                <a:cs typeface="Arial" panose="020B0604020202020204" pitchFamily="34" charset="0"/>
              </a:rPr>
              <a:t>itle:</a:t>
            </a:r>
            <a:endParaRPr lang="en-US" altLang="ja-JP" sz="12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1065" noProof="1">
                <a:solidFill>
                  <a:schemeClr val="bg1"/>
                </a:solidFill>
                <a:latin typeface="Arial" panose="020B0604020202020204" pitchFamily="34" charset="0"/>
                <a:ea typeface="Heiti SC Light"/>
                <a:cs typeface="Arial" panose="020B0604020202020204" pitchFamily="34" charset="0"/>
              </a:rPr>
              <a:t>Type</a:t>
            </a:r>
            <a:r>
              <a:rPr lang="en-US" altLang="ja-JP" sz="1065" noProof="1">
                <a:solidFill>
                  <a:schemeClr val="bg1"/>
                </a:solidFill>
                <a:latin typeface="Arial" panose="020B0604020202020204" pitchFamily="34" charset="0"/>
                <a:ea typeface="Heiti SC Light"/>
                <a:cs typeface="Arial" panose="020B0604020202020204" pitchFamily="34" charset="0"/>
              </a:rPr>
              <a:t>: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ea typeface="Heiti SC Light"/>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a:t>
            </a:r>
            <a:r>
              <a:rPr lang="en-US" altLang="ja-JP" sz="1065" noProof="1">
                <a:solidFill>
                  <a:schemeClr val="bg1"/>
                </a:solidFill>
                <a:latin typeface="Arial" panose="020B0604020202020204" pitchFamily="34" charset="0"/>
                <a:ea typeface="Heiti SC Light"/>
                <a:cs typeface="Heiti SC Light"/>
              </a:rPr>
              <a:t>22-24</a:t>
            </a:r>
            <a:r>
              <a:rPr lang="en-US" altLang="zh-CN" sz="1065" noProof="1">
                <a:solidFill>
                  <a:schemeClr val="bg1"/>
                </a:solidFill>
                <a:latin typeface="Arial" panose="020B0604020202020204" pitchFamily="34" charset="0"/>
                <a:ea typeface="Heiti SC Light"/>
                <a:cs typeface="Heiti SC Light"/>
              </a:rPr>
              <a:t>pt</a:t>
            </a:r>
            <a:endParaRPr lang="en-US" altLang="ja-JP" sz="1065"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C</a:t>
            </a:r>
            <a:r>
              <a:rPr lang="en-US" altLang="zh-CN" sz="1065" noProof="1">
                <a:solidFill>
                  <a:schemeClr val="bg1"/>
                </a:solidFill>
                <a:latin typeface="Arial" panose="020B0604020202020204" pitchFamily="34" charset="0"/>
                <a:ea typeface="Heiti SC Light"/>
                <a:cs typeface="Heiti SC Light"/>
              </a:rPr>
              <a:t>olor</a:t>
            </a: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he ZTE blue</a:t>
            </a:r>
            <a:r>
              <a:rPr lang="en-US" altLang="ja-JP" sz="1065" noProof="1">
                <a:solidFill>
                  <a:schemeClr val="bg1"/>
                </a:solidFill>
                <a:latin typeface="Arial" panose="020B0604020202020204" pitchFamily="34" charset="0"/>
                <a:ea typeface="Heiti SC Light"/>
                <a:cs typeface="Heiti SC Light"/>
              </a:rPr>
              <a:t> </a:t>
            </a:r>
          </a:p>
          <a:p>
            <a:pPr defTabSz="935355">
              <a:defRPr/>
            </a:pPr>
            <a:endParaRPr lang="en-US" altLang="zh-CN" sz="1200" noProof="1">
              <a:solidFill>
                <a:schemeClr val="bg1"/>
              </a:solidFill>
              <a:latin typeface="Arial" panose="020B0604020202020204" pitchFamily="34" charset="0"/>
              <a:ea typeface="Heiti SC Light"/>
              <a:cs typeface="Heiti SC Light"/>
            </a:endParaRPr>
          </a:p>
          <a:p>
            <a:pPr defTabSz="935355">
              <a:defRPr/>
            </a:pPr>
            <a:r>
              <a:rPr lang="en-US" altLang="zh-CN" sz="1200" noProof="1">
                <a:solidFill>
                  <a:schemeClr val="bg1"/>
                </a:solidFill>
                <a:latin typeface="Arial" panose="020B0604020202020204" pitchFamily="34" charset="0"/>
                <a:ea typeface="Heiti SC Light"/>
                <a:cs typeface="Heiti SC Light"/>
              </a:rPr>
              <a:t>Subtitle:</a:t>
            </a:r>
            <a:endParaRPr lang="en-US" altLang="ja-JP" sz="1200" noProof="1">
              <a:solidFill>
                <a:schemeClr val="bg1"/>
              </a:solidFill>
              <a:latin typeface="Arial" panose="020B0604020202020204" pitchFamily="34" charset="0"/>
              <a:ea typeface="Heiti SC Light"/>
              <a:cs typeface="Heiti SC Light"/>
            </a:endParaRPr>
          </a:p>
          <a:p>
            <a:pPr defTabSz="935355">
              <a:defRPr/>
            </a:pPr>
            <a:r>
              <a:rPr lang="en-US" sz="1065" noProof="1">
                <a:solidFill>
                  <a:schemeClr val="bg1"/>
                </a:solidFill>
                <a:latin typeface="Arial" panose="020B0604020202020204" pitchFamily="34" charset="0"/>
                <a:ea typeface="Heiti SC Light"/>
                <a:cs typeface="Heiti SC Light"/>
              </a:rPr>
              <a:t>T</a:t>
            </a:r>
            <a:r>
              <a:rPr lang="en-US" altLang="zh-CN" sz="1065" noProof="1">
                <a:solidFill>
                  <a:schemeClr val="bg1"/>
                </a:solidFill>
                <a:latin typeface="Arial" panose="020B0604020202020204" pitchFamily="34" charset="0"/>
                <a:ea typeface="Heiti SC Light"/>
                <a:cs typeface="Heiti SC Light"/>
              </a:rPr>
              <a:t>ype: </a:t>
            </a:r>
            <a:r>
              <a:rPr lang="en-US" altLang="ja-JP" sz="1065"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1065">
              <a:solidFill>
                <a:schemeClr val="bg1"/>
              </a:solidFill>
              <a:latin typeface="Arial" panose="020B0604020202020204" pitchFamily="34" charset="0"/>
              <a:cs typeface="Arial" panose="020B0604020202020204" pitchFamily="34" charset="0"/>
            </a:endParaRPr>
          </a:p>
          <a:p>
            <a:pPr defTabSz="935355">
              <a:defRPr/>
            </a:pPr>
            <a:r>
              <a:rPr lang="en-US" sz="1065" noProof="1">
                <a:solidFill>
                  <a:schemeClr val="bg1"/>
                </a:solidFill>
                <a:latin typeface="Arial" panose="020B0604020202020204" pitchFamily="34" charset="0"/>
                <a:ea typeface="Heiti SC Light"/>
                <a:cs typeface="Heiti SC Light"/>
              </a:rPr>
              <a:t>S</a:t>
            </a:r>
            <a:r>
              <a:rPr lang="en-US" altLang="zh-CN" sz="1065" noProof="1">
                <a:solidFill>
                  <a:schemeClr val="bg1"/>
                </a:solidFill>
                <a:latin typeface="Arial" panose="020B0604020202020204" pitchFamily="34" charset="0"/>
                <a:ea typeface="Heiti SC Light"/>
                <a:cs typeface="Heiti SC Light"/>
              </a:rPr>
              <a:t>ize</a:t>
            </a:r>
            <a:r>
              <a:rPr lang="en-US" sz="1065" noProof="1">
                <a:solidFill>
                  <a:schemeClr val="bg1"/>
                </a:solidFill>
                <a:latin typeface="Arial" panose="020B0604020202020204" pitchFamily="34" charset="0"/>
                <a:ea typeface="Heiti SC Light"/>
                <a:cs typeface="Heiti SC Light"/>
              </a:rPr>
              <a:t>：14-</a:t>
            </a:r>
            <a:r>
              <a:rPr lang="en-US" altLang="ja-JP" sz="1065" noProof="1">
                <a:solidFill>
                  <a:schemeClr val="bg1"/>
                </a:solidFill>
                <a:latin typeface="Arial" panose="020B0604020202020204" pitchFamily="34" charset="0"/>
                <a:ea typeface="Heiti SC Light"/>
                <a:cs typeface="Heiti SC Light"/>
              </a:rPr>
              <a:t>18pt</a:t>
            </a:r>
          </a:p>
          <a:p>
            <a:pPr defTabSz="935355">
              <a:defRPr/>
            </a:pPr>
            <a:r>
              <a:rPr lang="en-US" sz="1065" noProof="1">
                <a:solidFill>
                  <a:schemeClr val="bg1"/>
                </a:solidFill>
                <a:latin typeface="Arial" panose="020B0604020202020204" pitchFamily="34" charset="0"/>
                <a:ea typeface="Heiti SC Light"/>
                <a:cs typeface="Heiti SC Light"/>
              </a:rPr>
              <a:t>Color: The </a:t>
            </a:r>
            <a:r>
              <a:rPr lang="en-US" altLang="zh-CN" sz="1065" noProof="1">
                <a:solidFill>
                  <a:schemeClr val="bg1"/>
                </a:solidFill>
                <a:latin typeface="Arial" panose="020B0604020202020204" pitchFamily="34" charset="0"/>
                <a:ea typeface="Heiti SC Light"/>
                <a:cs typeface="Heiti SC Light"/>
              </a:rPr>
              <a:t>ZTE green</a:t>
            </a:r>
            <a:endParaRPr lang="en-US" altLang="ja-JP" sz="1065"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12486217" y="5135033"/>
            <a:ext cx="1856316" cy="1318684"/>
            <a:chOff x="9286278" y="1725515"/>
            <a:chExt cx="1392554" cy="989008"/>
          </a:xfrm>
        </p:grpSpPr>
        <p:grpSp>
          <p:nvGrpSpPr>
            <p:cNvPr id="10" name="组 6"/>
            <p:cNvGrpSpPr/>
            <p:nvPr/>
          </p:nvGrpSpPr>
          <p:grpSpPr bwMode="auto">
            <a:xfrm>
              <a:off x="9286278" y="1725515"/>
              <a:ext cx="935250" cy="253999"/>
              <a:chOff x="9286278" y="1725515"/>
              <a:chExt cx="935250" cy="253999"/>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G143, B212</a:t>
                </a:r>
                <a:endParaRPr kumimoji="1" lang="zh-CN" altLang="en-US" sz="935"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576"/>
              <a:ext cx="1198835" cy="253999"/>
              <a:chOff x="9286278" y="2098576"/>
              <a:chExt cx="1198835" cy="253999"/>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R140,G198, B62</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sz="100">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176688"/>
            </a:xfrm>
            <a:prstGeom prst="rect">
              <a:avLst/>
            </a:prstGeom>
            <a:noFill/>
            <a:ln w="9525">
              <a:noFill/>
              <a:miter lim="800000"/>
            </a:ln>
          </p:spPr>
          <p:txBody>
            <a:bodyPr>
              <a:spAutoFit/>
            </a:bodyPr>
            <a:lstStyle/>
            <a:p>
              <a:pPr>
                <a:defRPr/>
              </a:pPr>
              <a:r>
                <a:rPr kumimoji="1" lang="en-US" altLang="zh-CN" sz="935" i="1">
                  <a:solidFill>
                    <a:schemeClr val="bg1"/>
                  </a:solidFill>
                  <a:latin typeface="Arial" panose="020B0604020202020204" pitchFamily="34" charset="0"/>
                  <a:cs typeface="Arial" panose="020B0604020202020204" pitchFamily="34" charset="0"/>
                </a:rPr>
                <a:t>R90,G203, B245</a:t>
              </a:r>
              <a:endParaRPr kumimoji="1" lang="zh-CN" altLang="en-US" sz="935"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7571196" y="1693435"/>
            <a:ext cx="4228668"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448181" y="1693435"/>
            <a:ext cx="6721993" cy="4462507"/>
          </a:xfrm>
          <a:prstGeom prst="rect">
            <a:avLst/>
          </a:prstGeom>
        </p:spPr>
        <p:txBody>
          <a:bodyPr rtlCol="0">
            <a:noAutofit/>
          </a:bodyPr>
          <a:lstStyle>
            <a:lvl1pPr>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65"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448183" y="548175"/>
            <a:ext cx="11351683" cy="96496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595811" y="1991491"/>
            <a:ext cx="8192288" cy="1487063"/>
          </a:xfrm>
        </p:spPr>
        <p:txBody>
          <a:bodyPr rtlCol="0">
            <a:noAutofit/>
          </a:bodyPr>
          <a:lstStyle>
            <a:lvl1pPr>
              <a:defRPr lang="en-US" sz="5335"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7" y="1600200"/>
            <a:ext cx="6567892"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1" y="1600200"/>
            <a:ext cx="4521076" cy="4252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6351" y="150467"/>
            <a:ext cx="12203432" cy="518064"/>
          </a:xfrm>
          <a:prstGeom prst="rect">
            <a:avLst/>
          </a:prstGeom>
        </p:spPr>
      </p:pic>
      <p:pic>
        <p:nvPicPr>
          <p:cNvPr id="7" name="图片 6" descr="ZTE中兴-01-反白"/>
          <p:cNvPicPr>
            <a:picLocks noChangeAspect="1"/>
          </p:cNvPicPr>
          <p:nvPr userDrawn="1"/>
        </p:nvPicPr>
        <p:blipFill>
          <a:blip r:embed="rId3"/>
          <a:stretch>
            <a:fillRect/>
          </a:stretch>
        </p:blipFill>
        <p:spPr>
          <a:xfrm>
            <a:off x="11069144" y="305379"/>
            <a:ext cx="864371" cy="244429"/>
          </a:xfrm>
          <a:prstGeom prst="rect">
            <a:avLst/>
          </a:prstGeom>
        </p:spPr>
      </p:pic>
      <p:sp>
        <p:nvSpPr>
          <p:cNvPr id="34" name="标题 33"/>
          <p:cNvSpPr>
            <a:spLocks noGrp="1"/>
          </p:cNvSpPr>
          <p:nvPr>
            <p:ph type="title" hasCustomPrompt="1"/>
          </p:nvPr>
        </p:nvSpPr>
        <p:spPr>
          <a:xfrm>
            <a:off x="179733" y="110469"/>
            <a:ext cx="5035701" cy="598059"/>
          </a:xfrm>
          <a:effectLst>
            <a:outerShdw blurRad="50800" dist="38100" dir="2700000" algn="tl" rotWithShape="0">
              <a:prstClr val="black">
                <a:alpha val="40000"/>
              </a:prstClr>
            </a:outerShdw>
          </a:effectLst>
        </p:spPr>
        <p:txBody>
          <a:bodyPr/>
          <a:lstStyle/>
          <a:p>
            <a:r>
              <a:rPr sz="3200" dirty="0">
                <a:solidFill>
                  <a:schemeClr val="bg1">
                    <a:lumMod val="95000"/>
                  </a:schemeClr>
                </a:solidFill>
              </a:rPr>
              <a:t>主标题XXXXX</a:t>
            </a:r>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占位符 1"/>
          <p:cNvSpPr>
            <a:spLocks noGrp="1" noChangeArrowheads="1"/>
          </p:cNvSpPr>
          <p:nvPr>
            <p:ph type="title" hasCustomPrompt="1"/>
          </p:nvPr>
        </p:nvSpPr>
        <p:spPr bwMode="auto">
          <a:xfrm>
            <a:off x="1483784" y="2003425"/>
            <a:ext cx="6457949" cy="962025"/>
          </a:xfrm>
          <a:prstGeom prst="rect">
            <a:avLst/>
          </a:prstGeom>
          <a:noFill/>
          <a:ln w="9525">
            <a:noFill/>
            <a:miter lim="800000"/>
          </a:ln>
        </p:spPr>
        <p:txBody>
          <a:bodyPr vert="horz" wrap="square" lIns="0" tIns="0" rIns="0" bIns="0" numCol="1" anchor="t" anchorCtr="0" compatLnSpc="1"/>
          <a:lstStyle>
            <a:lvl1pPr>
              <a:defRPr>
                <a:solidFill>
                  <a:schemeClr val="bg1"/>
                </a:solidFill>
              </a:defRPr>
            </a:lvl1pPr>
          </a:lstStyle>
          <a:p>
            <a:pPr lvl="0"/>
            <a:r>
              <a:rPr lang="zh-CN" altLang="en-US" dirty="0"/>
              <a:t>谢谢</a:t>
            </a:r>
            <a:r>
              <a:rPr lang="en-US" altLang="zh-CN" dirty="0"/>
              <a:t>!</a:t>
            </a:r>
            <a:endParaRPr lang="zh-CN" altLang="zh-CN"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862795"/>
            <a:ext cx="12193201" cy="4061884"/>
          </a:xfrm>
          <a:prstGeom prst="rect">
            <a:avLst/>
          </a:prstGeom>
        </p:spPr>
      </p:pic>
      <p:pic>
        <p:nvPicPr>
          <p:cNvPr id="5" name="Picture 2" descr="ZTE-PPT-16x9-03"/>
          <p:cNvPicPr>
            <a:picLocks noChangeAspect="1" noChangeArrowheads="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81063" y="200837"/>
            <a:ext cx="1220532" cy="523743"/>
          </a:xfrm>
          <a:prstGeom prst="rect">
            <a:avLst/>
          </a:prstGeom>
          <a:noFill/>
          <a:ln w="9525">
            <a:noFill/>
            <a:miter lim="800000"/>
            <a:headEnd/>
            <a:tailEnd/>
          </a:ln>
        </p:spPr>
      </p:pic>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426457" y="200837"/>
            <a:ext cx="1799384" cy="45380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25" name="图片 2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22276" y="-6141"/>
            <a:ext cx="3845548" cy="6858000"/>
          </a:xfrm>
          <a:prstGeom prst="rect">
            <a:avLst/>
          </a:prstGeom>
        </p:spPr>
      </p:pic>
      <p:sp>
        <p:nvSpPr>
          <p:cNvPr id="30" name="矩形 29"/>
          <p:cNvSpPr/>
          <p:nvPr userDrawn="1"/>
        </p:nvSpPr>
        <p:spPr>
          <a:xfrm>
            <a:off x="-31422" y="-25023"/>
            <a:ext cx="3832236" cy="6858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buFontTx/>
              <a:buNone/>
            </a:pPr>
            <a:endParaRPr lang="zh-CN" altLang="en-US" sz="2400">
              <a:solidFill>
                <a:prstClr val="white"/>
              </a:solidFill>
            </a:endParaRPr>
          </a:p>
        </p:txBody>
      </p:sp>
      <p:pic>
        <p:nvPicPr>
          <p:cNvPr id="27" name="图片 26"/>
          <p:cNvPicPr>
            <a:picLocks noChangeAspect="1"/>
          </p:cNvPicPr>
          <p:nvPr userDrawn="1"/>
        </p:nvPicPr>
        <p:blipFill rotWithShape="1">
          <a:blip r:embed="rId3" cstate="print">
            <a:extLst>
              <a:ext uri="{28A0092B-C50C-407E-A947-70E740481C1C}">
                <a14:useLocalDpi xmlns:a14="http://schemas.microsoft.com/office/drawing/2010/main" val="0"/>
              </a:ext>
            </a:extLst>
          </a:blip>
          <a:srcRect t="19965" r="68930" b="19454"/>
          <a:stretch>
            <a:fillRect/>
          </a:stretch>
        </p:blipFill>
        <p:spPr>
          <a:xfrm>
            <a:off x="2599708" y="-30480"/>
            <a:ext cx="3527375" cy="6873240"/>
          </a:xfrm>
          <a:prstGeom prst="rect">
            <a:avLst/>
          </a:prstGeom>
        </p:spPr>
      </p:pic>
      <p:sp>
        <p:nvSpPr>
          <p:cNvPr id="3" name="文本框 2"/>
          <p:cNvSpPr txBox="1"/>
          <p:nvPr userDrawn="1"/>
        </p:nvSpPr>
        <p:spPr>
          <a:xfrm>
            <a:off x="3633798" y="745805"/>
            <a:ext cx="1808480" cy="583565"/>
          </a:xfrm>
          <a:prstGeom prst="rect">
            <a:avLst/>
          </a:prstGeom>
          <a:noFill/>
        </p:spPr>
        <p:txBody>
          <a:bodyPr wrap="none" rtlCol="0">
            <a:spAutoFit/>
          </a:bodyPr>
          <a:lstStyle/>
          <a:p>
            <a:pPr defTabSz="685800" fontAlgn="auto">
              <a:spcBef>
                <a:spcPts val="0"/>
              </a:spcBef>
              <a:spcAft>
                <a:spcPts val="0"/>
              </a:spcAft>
              <a:buFontTx/>
              <a:buNone/>
            </a:pPr>
            <a:r>
              <a:rPr lang="zh-CN" altLang="en-US" sz="3200" b="1" dirty="0">
                <a:solidFill>
                  <a:prstClr val="white">
                    <a:lumMod val="65000"/>
                  </a:prstClr>
                </a:solidFill>
                <a:latin typeface="微软雅黑" panose="020B0503020204020204" charset="-122"/>
                <a:ea typeface="微软雅黑" panose="020B0503020204020204" charset="-122"/>
              </a:rPr>
              <a:t>汇报提纲</a:t>
            </a:r>
          </a:p>
        </p:txBody>
      </p:sp>
      <p:sp>
        <p:nvSpPr>
          <p:cNvPr id="4" name="文本框 3"/>
          <p:cNvSpPr txBox="1"/>
          <p:nvPr userDrawn="1"/>
        </p:nvSpPr>
        <p:spPr>
          <a:xfrm>
            <a:off x="5460119" y="745805"/>
            <a:ext cx="1984375" cy="583565"/>
          </a:xfrm>
          <a:prstGeom prst="rect">
            <a:avLst/>
          </a:prstGeom>
          <a:noFill/>
        </p:spPr>
        <p:txBody>
          <a:bodyPr wrap="none" rtlCol="0">
            <a:spAutoFit/>
          </a:bodyPr>
          <a:lstStyle/>
          <a:p>
            <a:pPr defTabSz="685800" fontAlgn="auto">
              <a:spcBef>
                <a:spcPts val="0"/>
              </a:spcBef>
              <a:spcAft>
                <a:spcPts val="0"/>
              </a:spcAft>
              <a:buFontTx/>
              <a:buNone/>
            </a:pPr>
            <a:r>
              <a:rPr lang="en-US" altLang="zh-CN" sz="3200" b="1" i="1" dirty="0">
                <a:solidFill>
                  <a:prstClr val="white">
                    <a:lumMod val="65000"/>
                  </a:prstClr>
                </a:solidFill>
                <a:latin typeface="Calibri" panose="020F0502020204030204"/>
                <a:ea typeface="微软雅黑" panose="020B0503020204020204" charset="-122"/>
              </a:rPr>
              <a:t>CONTENTS</a:t>
            </a:r>
            <a:endParaRPr lang="zh-CN" altLang="en-US" sz="3200" b="1" i="1" dirty="0">
              <a:solidFill>
                <a:prstClr val="white">
                  <a:lumMod val="65000"/>
                </a:prstClr>
              </a:solidFill>
              <a:latin typeface="Calibri" panose="020F0502020204030204"/>
              <a:ea typeface="微软雅黑" panose="020B0503020204020204" charset="-122"/>
            </a:endParaRPr>
          </a:p>
        </p:txBody>
      </p:sp>
      <p:cxnSp>
        <p:nvCxnSpPr>
          <p:cNvPr id="8" name="直接连接符 7"/>
          <p:cNvCxnSpPr/>
          <p:nvPr userDrawn="1"/>
        </p:nvCxnSpPr>
        <p:spPr>
          <a:xfrm>
            <a:off x="3155448" y="1418972"/>
            <a:ext cx="4919956"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userDrawn="1"/>
        </p:nvSpPr>
        <p:spPr>
          <a:xfrm>
            <a:off x="4181381" y="2633903"/>
            <a:ext cx="561738" cy="561683"/>
          </a:xfrm>
          <a:prstGeom prst="rect">
            <a:avLst/>
          </a:prstGeom>
          <a:gradFill flip="none" rotWithShape="1">
            <a:gsLst>
              <a:gs pos="0">
                <a:schemeClr val="bg1">
                  <a:alpha val="42000"/>
                </a:schemeClr>
              </a:gs>
              <a:gs pos="100000">
                <a:schemeClr val="bg1"/>
              </a:gs>
            </a:gsLst>
            <a:path path="rect">
              <a:fillToRect l="100000" t="100000"/>
            </a:path>
            <a:tileRect r="-100000" b="-100000"/>
          </a:gradFill>
          <a:ln>
            <a:solidFill>
              <a:schemeClr val="bg1">
                <a:lumMod val="75000"/>
              </a:schemeClr>
            </a:solidFill>
          </a:ln>
        </p:spPr>
        <p:txBody>
          <a:bodyPr wrap="square" rtlCol="0" anchor="ctr">
            <a:noAutofit/>
          </a:bodyPr>
          <a:lstStyle/>
          <a:p>
            <a:pPr algn="ctr" defTabSz="913765" eaLnBrk="0" fontAlgn="auto" hangingPunct="0">
              <a:spcBef>
                <a:spcPts val="0"/>
              </a:spcBef>
              <a:spcAft>
                <a:spcPts val="0"/>
              </a:spcAft>
              <a:buFontTx/>
              <a:buNone/>
            </a:pPr>
            <a:r>
              <a:rPr lang="en-US" altLang="zh-CN"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rPr>
              <a:t>1</a:t>
            </a:r>
            <a:endParaRPr lang="zh-CN" altLang="en-US"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endParaRPr>
          </a:p>
        </p:txBody>
      </p:sp>
      <p:sp>
        <p:nvSpPr>
          <p:cNvPr id="14" name="六边形 13"/>
          <p:cNvSpPr/>
          <p:nvPr userDrawn="1"/>
        </p:nvSpPr>
        <p:spPr>
          <a:xfrm rot="5400000">
            <a:off x="4034852" y="2547248"/>
            <a:ext cx="289654" cy="249677"/>
          </a:xfrm>
          <a:prstGeom prst="hexagon">
            <a:avLst/>
          </a:prstGeom>
          <a:solidFill>
            <a:schemeClr val="bg1">
              <a:lumMod val="85000"/>
            </a:schemeClr>
          </a:solidFill>
          <a:ln>
            <a:noFill/>
          </a:ln>
        </p:spPr>
        <p:txBody>
          <a:bodyPr wrap="square" rtlCol="0" anchor="ctr">
            <a:noAutofit/>
          </a:bodyPr>
          <a:lstStyle/>
          <a:p>
            <a:pPr algn="ctr" defTabSz="913765" eaLnBrk="0" fontAlgn="auto" hangingPunct="0">
              <a:spcBef>
                <a:spcPts val="0"/>
              </a:spcBef>
              <a:spcAft>
                <a:spcPts val="0"/>
              </a:spcAft>
              <a:buFontTx/>
              <a:buNone/>
            </a:pPr>
            <a:endParaRPr lang="zh-CN" altLang="en-US" sz="1200" kern="0" dirty="0">
              <a:solidFill>
                <a:srgbClr val="44546A"/>
              </a:solidFill>
              <a:latin typeface="微软雅黑" panose="020B0503020204020204" charset="-122"/>
              <a:ea typeface="微软雅黑" panose="020B0503020204020204" charset="-122"/>
            </a:endParaRPr>
          </a:p>
        </p:txBody>
      </p:sp>
      <p:sp>
        <p:nvSpPr>
          <p:cNvPr id="17" name="文本占位符 16"/>
          <p:cNvSpPr>
            <a:spLocks noGrp="1"/>
          </p:cNvSpPr>
          <p:nvPr>
            <p:ph type="body" sz="quarter" idx="10"/>
          </p:nvPr>
        </p:nvSpPr>
        <p:spPr>
          <a:xfrm>
            <a:off x="4800999" y="2633903"/>
            <a:ext cx="7932344" cy="561683"/>
          </a:xfrm>
        </p:spPr>
        <p:txBody>
          <a:bodyPr anchor="ctr">
            <a:noAutofit/>
          </a:bodyPr>
          <a:lstStyle>
            <a:lvl1pPr marL="0" indent="0">
              <a:buFontTx/>
              <a:buNone/>
              <a:defRPr sz="2800" b="1">
                <a:solidFill>
                  <a:srgbClr val="00B0F0"/>
                </a:solidFill>
              </a:defRPr>
            </a:lvl1pPr>
          </a:lstStyle>
          <a:p>
            <a:pPr lvl="0"/>
            <a:endParaRPr lang="zh-CN" altLang="en-US" dirty="0"/>
          </a:p>
        </p:txBody>
      </p:sp>
      <p:sp>
        <p:nvSpPr>
          <p:cNvPr id="18" name="矩形 17"/>
          <p:cNvSpPr/>
          <p:nvPr userDrawn="1"/>
        </p:nvSpPr>
        <p:spPr>
          <a:xfrm>
            <a:off x="4181380" y="3780219"/>
            <a:ext cx="561738" cy="561683"/>
          </a:xfrm>
          <a:prstGeom prst="rect">
            <a:avLst/>
          </a:prstGeom>
          <a:gradFill flip="none" rotWithShape="1">
            <a:gsLst>
              <a:gs pos="0">
                <a:schemeClr val="bg1">
                  <a:alpha val="42000"/>
                </a:schemeClr>
              </a:gs>
              <a:gs pos="100000">
                <a:schemeClr val="bg1"/>
              </a:gs>
            </a:gsLst>
            <a:path path="rect">
              <a:fillToRect l="100000" t="100000"/>
            </a:path>
            <a:tileRect r="-100000" b="-100000"/>
          </a:gradFill>
          <a:ln>
            <a:solidFill>
              <a:schemeClr val="bg1">
                <a:lumMod val="75000"/>
              </a:schemeClr>
            </a:solidFill>
          </a:ln>
        </p:spPr>
        <p:txBody>
          <a:bodyPr wrap="square" rtlCol="0" anchor="ctr">
            <a:noAutofit/>
          </a:bodyPr>
          <a:lstStyle/>
          <a:p>
            <a:pPr algn="ctr" defTabSz="913765" eaLnBrk="0" fontAlgn="auto" hangingPunct="0">
              <a:spcBef>
                <a:spcPts val="0"/>
              </a:spcBef>
              <a:spcAft>
                <a:spcPts val="0"/>
              </a:spcAft>
              <a:buFontTx/>
              <a:buNone/>
            </a:pPr>
            <a:r>
              <a:rPr lang="en-US" altLang="zh-CN"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rPr>
              <a:t>2</a:t>
            </a:r>
            <a:endParaRPr lang="zh-CN" altLang="en-US"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endParaRPr>
          </a:p>
        </p:txBody>
      </p:sp>
      <p:sp>
        <p:nvSpPr>
          <p:cNvPr id="19" name="六边形 18"/>
          <p:cNvSpPr/>
          <p:nvPr userDrawn="1"/>
        </p:nvSpPr>
        <p:spPr>
          <a:xfrm rot="5400000">
            <a:off x="4034852" y="3693564"/>
            <a:ext cx="289654" cy="249677"/>
          </a:xfrm>
          <a:prstGeom prst="hexagon">
            <a:avLst/>
          </a:prstGeom>
          <a:solidFill>
            <a:schemeClr val="bg1">
              <a:lumMod val="85000"/>
            </a:schemeClr>
          </a:solidFill>
          <a:ln>
            <a:noFill/>
          </a:ln>
        </p:spPr>
        <p:txBody>
          <a:bodyPr wrap="square" rtlCol="0" anchor="ctr">
            <a:noAutofit/>
          </a:bodyPr>
          <a:lstStyle/>
          <a:p>
            <a:pPr algn="ctr" defTabSz="913765" eaLnBrk="0" fontAlgn="auto" hangingPunct="0">
              <a:spcBef>
                <a:spcPts val="0"/>
              </a:spcBef>
              <a:spcAft>
                <a:spcPts val="0"/>
              </a:spcAft>
              <a:buFontTx/>
              <a:buNone/>
            </a:pPr>
            <a:endParaRPr lang="zh-CN" altLang="en-US" sz="1200" kern="0" dirty="0">
              <a:solidFill>
                <a:srgbClr val="44546A"/>
              </a:solidFill>
              <a:latin typeface="微软雅黑" panose="020B0503020204020204" charset="-122"/>
              <a:ea typeface="微软雅黑" panose="020B0503020204020204" charset="-122"/>
            </a:endParaRPr>
          </a:p>
        </p:txBody>
      </p:sp>
      <p:sp>
        <p:nvSpPr>
          <p:cNvPr id="20" name="文本占位符 16"/>
          <p:cNvSpPr>
            <a:spLocks noGrp="1"/>
          </p:cNvSpPr>
          <p:nvPr>
            <p:ph type="body" sz="quarter" idx="11"/>
          </p:nvPr>
        </p:nvSpPr>
        <p:spPr>
          <a:xfrm>
            <a:off x="4800998" y="3780220"/>
            <a:ext cx="7932344" cy="561683"/>
          </a:xfrm>
        </p:spPr>
        <p:txBody>
          <a:bodyPr anchor="ctr">
            <a:noAutofit/>
          </a:bodyPr>
          <a:lstStyle>
            <a:lvl1pPr marL="0" indent="0">
              <a:buFontTx/>
              <a:buNone/>
              <a:defRPr sz="2800" b="1">
                <a:solidFill>
                  <a:srgbClr val="00B0F0"/>
                </a:solidFill>
              </a:defRPr>
            </a:lvl1pPr>
          </a:lstStyle>
          <a:p>
            <a:pPr lvl="0"/>
            <a:endParaRPr lang="zh-CN" altLang="en-US" dirty="0"/>
          </a:p>
        </p:txBody>
      </p:sp>
      <p:sp>
        <p:nvSpPr>
          <p:cNvPr id="21" name="矩形 20"/>
          <p:cNvSpPr/>
          <p:nvPr userDrawn="1"/>
        </p:nvSpPr>
        <p:spPr>
          <a:xfrm>
            <a:off x="4181380" y="4926536"/>
            <a:ext cx="561738" cy="561683"/>
          </a:xfrm>
          <a:prstGeom prst="rect">
            <a:avLst/>
          </a:prstGeom>
          <a:gradFill flip="none" rotWithShape="1">
            <a:gsLst>
              <a:gs pos="0">
                <a:schemeClr val="bg1">
                  <a:alpha val="42000"/>
                </a:schemeClr>
              </a:gs>
              <a:gs pos="100000">
                <a:schemeClr val="bg1"/>
              </a:gs>
            </a:gsLst>
            <a:path path="rect">
              <a:fillToRect l="100000" t="100000"/>
            </a:path>
            <a:tileRect r="-100000" b="-100000"/>
          </a:gradFill>
          <a:ln>
            <a:solidFill>
              <a:schemeClr val="bg1">
                <a:lumMod val="75000"/>
              </a:schemeClr>
            </a:solidFill>
          </a:ln>
        </p:spPr>
        <p:txBody>
          <a:bodyPr wrap="square" rtlCol="0" anchor="ctr">
            <a:noAutofit/>
          </a:bodyPr>
          <a:lstStyle/>
          <a:p>
            <a:pPr algn="ctr" defTabSz="913765" eaLnBrk="0" fontAlgn="auto" hangingPunct="0">
              <a:spcBef>
                <a:spcPts val="0"/>
              </a:spcBef>
              <a:spcAft>
                <a:spcPts val="0"/>
              </a:spcAft>
              <a:buFontTx/>
              <a:buNone/>
            </a:pPr>
            <a:r>
              <a:rPr lang="en-US" altLang="zh-CN"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rPr>
              <a:t>3</a:t>
            </a:r>
            <a:endParaRPr lang="zh-CN" altLang="en-US" sz="3200" b="1" kern="0" dirty="0">
              <a:solidFill>
                <a:prstClr val="white">
                  <a:lumMod val="85000"/>
                </a:prstClr>
              </a:solidFill>
              <a:latin typeface="Arial" panose="020B0604020202020204" pitchFamily="34" charset="0"/>
              <a:ea typeface="微软雅黑" panose="020B0503020204020204" charset="-122"/>
              <a:cs typeface="Arial" panose="020B0604020202020204" pitchFamily="34" charset="0"/>
            </a:endParaRPr>
          </a:p>
        </p:txBody>
      </p:sp>
      <p:sp>
        <p:nvSpPr>
          <p:cNvPr id="22" name="六边形 21"/>
          <p:cNvSpPr/>
          <p:nvPr userDrawn="1"/>
        </p:nvSpPr>
        <p:spPr>
          <a:xfrm rot="5400000">
            <a:off x="4034852" y="4839881"/>
            <a:ext cx="289655" cy="249679"/>
          </a:xfrm>
          <a:prstGeom prst="hexagon">
            <a:avLst/>
          </a:prstGeom>
          <a:solidFill>
            <a:schemeClr val="bg1">
              <a:lumMod val="85000"/>
            </a:schemeClr>
          </a:solidFill>
          <a:ln>
            <a:noFill/>
          </a:ln>
        </p:spPr>
        <p:txBody>
          <a:bodyPr wrap="square" rtlCol="0" anchor="ctr">
            <a:noAutofit/>
          </a:bodyPr>
          <a:lstStyle/>
          <a:p>
            <a:pPr algn="ctr" defTabSz="913765" eaLnBrk="0" fontAlgn="auto" hangingPunct="0">
              <a:spcBef>
                <a:spcPts val="0"/>
              </a:spcBef>
              <a:spcAft>
                <a:spcPts val="0"/>
              </a:spcAft>
              <a:buFontTx/>
              <a:buNone/>
            </a:pPr>
            <a:endParaRPr lang="zh-CN" altLang="en-US" sz="1200" kern="0" dirty="0">
              <a:solidFill>
                <a:srgbClr val="44546A"/>
              </a:solidFill>
              <a:latin typeface="微软雅黑" panose="020B0503020204020204" charset="-122"/>
              <a:ea typeface="微软雅黑" panose="020B0503020204020204" charset="-122"/>
            </a:endParaRPr>
          </a:p>
        </p:txBody>
      </p:sp>
      <p:sp>
        <p:nvSpPr>
          <p:cNvPr id="23" name="文本占位符 16"/>
          <p:cNvSpPr>
            <a:spLocks noGrp="1"/>
          </p:cNvSpPr>
          <p:nvPr>
            <p:ph type="body" sz="quarter" idx="12"/>
          </p:nvPr>
        </p:nvSpPr>
        <p:spPr>
          <a:xfrm>
            <a:off x="4800998" y="4926536"/>
            <a:ext cx="7932344" cy="561683"/>
          </a:xfrm>
        </p:spPr>
        <p:txBody>
          <a:bodyPr anchor="ctr">
            <a:noAutofit/>
          </a:bodyPr>
          <a:lstStyle>
            <a:lvl1pPr marL="0" indent="0">
              <a:buFontTx/>
              <a:buNone/>
              <a:defRPr sz="2800" b="1">
                <a:solidFill>
                  <a:srgbClr val="00B0F0"/>
                </a:solidFill>
              </a:defRPr>
            </a:lvl1pPr>
          </a:lstStyle>
          <a:p>
            <a:pPr lvl="0"/>
            <a:endParaRPr lang="zh-CN" altLang="en-US" dirty="0"/>
          </a:p>
        </p:txBody>
      </p:sp>
      <p:pic>
        <p:nvPicPr>
          <p:cNvPr id="29" name="Picture 2" descr="ZTE-PPT-16x9-03"/>
          <p:cNvPicPr>
            <a:picLocks noChangeAspect="1" noChangeArrowheads="1"/>
          </p:cNvPicPr>
          <p:nvPr userDrawn="1"/>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10988" y="215839"/>
            <a:ext cx="915399" cy="392807"/>
          </a:xfrm>
          <a:prstGeom prst="rect">
            <a:avLst/>
          </a:prstGeom>
          <a:noFill/>
          <a:ln w="9525">
            <a:noFill/>
            <a:miter lim="800000"/>
            <a:headEnd/>
            <a:tailEnd/>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92" y="140049"/>
            <a:ext cx="10516635" cy="957239"/>
          </a:xfrm>
        </p:spPr>
        <p:txBody>
          <a:bodyPr>
            <a:normAutofit/>
          </a:bodyPr>
          <a:lstStyle>
            <a:lvl1pPr>
              <a:defRPr sz="3200"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7" y="138524"/>
            <a:ext cx="357226"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buFontTx/>
              <a:buNone/>
            </a:pPr>
            <a:endParaRPr lang="zh-CN" altLang="en-US" sz="100">
              <a:solidFill>
                <a:srgbClr val="92D050"/>
              </a:solidFill>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 y="6374760"/>
            <a:ext cx="10983108" cy="516587"/>
          </a:xfrm>
          <a:prstGeom prst="rect">
            <a:avLst/>
          </a:prstGeom>
          <a:noFill/>
          <a:ln w="9525">
            <a:noFill/>
            <a:miter lim="800000"/>
            <a:headEnd/>
            <a:tailEnd/>
          </a:ln>
        </p:spPr>
      </p:pic>
      <p:sp>
        <p:nvSpPr>
          <p:cNvPr id="17" name="Slide Number Placeholder 5"/>
          <p:cNvSpPr>
            <a:spLocks noGrp="1"/>
          </p:cNvSpPr>
          <p:nvPr userDrawn="1"/>
        </p:nvSpPr>
        <p:spPr bwMode="auto">
          <a:xfrm>
            <a:off x="159825" y="6546745"/>
            <a:ext cx="558782" cy="391673"/>
          </a:xfrm>
          <a:prstGeom prst="rect">
            <a:avLst/>
          </a:prstGeom>
          <a:noFill/>
          <a:ln w="9525">
            <a:noFill/>
            <a:miter lim="800000"/>
          </a:ln>
        </p:spPr>
        <p:txBody>
          <a:bodyPr lIns="121917" tIns="60958" rIns="121917" bIns="60958" anchor="ctr"/>
          <a:lstStyle/>
          <a:p>
            <a:pPr algn="ctr" defTabSz="6858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770" y="6554719"/>
            <a:ext cx="2920908" cy="226536"/>
          </a:xfrm>
          <a:prstGeom prst="rect">
            <a:avLst/>
          </a:prstGeom>
          <a:noFill/>
          <a:ln w="9525">
            <a:noFill/>
            <a:miter lim="800000"/>
          </a:ln>
        </p:spPr>
        <p:txBody>
          <a:bodyPr lIns="0" tIns="0" rIns="0" bIns="0"/>
          <a:lstStyle/>
          <a:p>
            <a:pPr defTabSz="6858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pic>
        <p:nvPicPr>
          <p:cNvPr id="19"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1728" y="6391661"/>
            <a:ext cx="1039097" cy="445887"/>
          </a:xfrm>
          <a:prstGeom prst="rect">
            <a:avLst/>
          </a:prstGeom>
          <a:noFill/>
          <a:ln w="9525">
            <a:noFill/>
            <a:miter lim="800000"/>
            <a:headEnd/>
            <a:tailEnd/>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093880"/>
            <a:ext cx="12192635" cy="4064000"/>
          </a:xfrm>
          <a:prstGeom prst="rect">
            <a:avLst/>
          </a:prstGeom>
        </p:spPr>
      </p:pic>
      <p:pic>
        <p:nvPicPr>
          <p:cNvPr id="4" name="Picture 2" descr="ZTE-PPT-16x9-03"/>
          <p:cNvPicPr>
            <a:picLocks noChangeAspect="1" noChangeArrowheads="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24876" y="122099"/>
            <a:ext cx="1053500" cy="452088"/>
          </a:xfrm>
          <a:prstGeom prst="rect">
            <a:avLst/>
          </a:prstGeom>
          <a:noFill/>
          <a:ln w="9525">
            <a:noFill/>
            <a:miter lim="800000"/>
            <a:headEnd/>
            <a:tailEnd/>
          </a:ln>
        </p:spPr>
      </p:pic>
      <p:pic>
        <p:nvPicPr>
          <p:cNvPr id="20" name="图片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774885" y="2975405"/>
            <a:ext cx="676741" cy="218171"/>
          </a:xfrm>
          <a:prstGeom prst="rect">
            <a:avLst/>
          </a:prstGeom>
          <a:effectLst>
            <a:outerShdw blurRad="50800" dist="38100" dir="2700000" algn="tl" rotWithShape="0">
              <a:prstClr val="black">
                <a:alpha val="40000"/>
              </a:prstClr>
            </a:outerShdw>
          </a:effectLst>
        </p:spPr>
      </p:pic>
      <p:sp>
        <p:nvSpPr>
          <p:cNvPr id="12" name="圆角矩形 11"/>
          <p:cNvSpPr/>
          <p:nvPr userDrawn="1"/>
        </p:nvSpPr>
        <p:spPr>
          <a:xfrm>
            <a:off x="2180699" y="2793804"/>
            <a:ext cx="278629" cy="2786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60"/>
          </a:p>
        </p:txBody>
      </p:sp>
      <p:sp>
        <p:nvSpPr>
          <p:cNvPr id="13" name="圆角矩形 12"/>
          <p:cNvSpPr/>
          <p:nvPr userDrawn="1"/>
        </p:nvSpPr>
        <p:spPr>
          <a:xfrm>
            <a:off x="2244262" y="3129925"/>
            <a:ext cx="215066" cy="21505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60"/>
          </a:p>
        </p:txBody>
      </p:sp>
      <p:sp>
        <p:nvSpPr>
          <p:cNvPr id="14" name="圆角矩形 13"/>
          <p:cNvSpPr/>
          <p:nvPr userDrawn="1"/>
        </p:nvSpPr>
        <p:spPr>
          <a:xfrm>
            <a:off x="2372028" y="2948484"/>
            <a:ext cx="286595" cy="286580"/>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60"/>
          </a:p>
        </p:txBody>
      </p:sp>
      <p:cxnSp>
        <p:nvCxnSpPr>
          <p:cNvPr id="15" name="直接连接符 14"/>
          <p:cNvCxnSpPr>
            <a:stCxn id="14" idx="3"/>
            <a:endCxn id="16" idx="1"/>
          </p:cNvCxnSpPr>
          <p:nvPr userDrawn="1"/>
        </p:nvCxnSpPr>
        <p:spPr>
          <a:xfrm>
            <a:off x="2657776" y="3091007"/>
            <a:ext cx="7931140" cy="84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圆角矩形 15"/>
          <p:cNvSpPr/>
          <p:nvPr userDrawn="1"/>
        </p:nvSpPr>
        <p:spPr>
          <a:xfrm>
            <a:off x="10588814" y="3040717"/>
            <a:ext cx="97497" cy="1024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60"/>
          </a:p>
        </p:txBody>
      </p:sp>
      <p:sp>
        <p:nvSpPr>
          <p:cNvPr id="17" name="圆角矩形 16"/>
          <p:cNvSpPr/>
          <p:nvPr userDrawn="1"/>
        </p:nvSpPr>
        <p:spPr>
          <a:xfrm>
            <a:off x="11552150" y="3040717"/>
            <a:ext cx="97497" cy="1024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60"/>
          </a:p>
        </p:txBody>
      </p:sp>
      <p:cxnSp>
        <p:nvCxnSpPr>
          <p:cNvPr id="18" name="直接连接符 17"/>
          <p:cNvCxnSpPr>
            <a:stCxn id="17" idx="3"/>
          </p:cNvCxnSpPr>
          <p:nvPr userDrawn="1"/>
        </p:nvCxnSpPr>
        <p:spPr>
          <a:xfrm>
            <a:off x="11649645" y="3103865"/>
            <a:ext cx="597246" cy="0"/>
          </a:xfrm>
          <a:prstGeom prst="line">
            <a:avLst/>
          </a:prstGeom>
          <a:ln>
            <a:solidFill>
              <a:srgbClr val="00B0F0"/>
            </a:solidFill>
          </a:ln>
          <a:effectLst/>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2661769" y="2276447"/>
            <a:ext cx="11429846" cy="782987"/>
          </a:xfrm>
          <a:effectLst>
            <a:glow rad="25400">
              <a:srgbClr val="008FD4"/>
            </a:glow>
          </a:effectLst>
        </p:spPr>
        <p:txBody>
          <a:bodyPr/>
          <a:lstStyle>
            <a:lvl1pPr>
              <a:defRPr>
                <a:solidFill>
                  <a:schemeClr val="bg1"/>
                </a:solidFill>
                <a:effectLst>
                  <a:glow rad="127000">
                    <a:schemeClr val="tx1">
                      <a:alpha val="60000"/>
                    </a:schemeClr>
                  </a:glow>
                </a:effectLst>
              </a:defRPr>
            </a:lvl1pPr>
          </a:lstStyle>
          <a:p>
            <a:r>
              <a:rPr lang="zh-CN" altLang="en-US" dirty="0"/>
              <a:t>单击此处编辑母版标题样式</a:t>
            </a:r>
          </a:p>
        </p:txBody>
      </p:sp>
      <p:sp>
        <p:nvSpPr>
          <p:cNvPr id="5" name="文本占位符 4"/>
          <p:cNvSpPr>
            <a:spLocks noGrp="1"/>
          </p:cNvSpPr>
          <p:nvPr>
            <p:ph type="body" sz="quarter" idx="10"/>
          </p:nvPr>
        </p:nvSpPr>
        <p:spPr>
          <a:xfrm>
            <a:off x="2699149" y="3133093"/>
            <a:ext cx="5677544" cy="553947"/>
          </a:xfrm>
        </p:spPr>
        <p:txBody>
          <a:bodyPr>
            <a:normAutofit/>
          </a:bodyPr>
          <a:lstStyle>
            <a:lvl1pPr marL="0" indent="0">
              <a:buNone/>
              <a:defRPr sz="2135" b="1">
                <a:solidFill>
                  <a:schemeClr val="bg1"/>
                </a:solidFill>
                <a:effectLst>
                  <a:glow rad="127000">
                    <a:schemeClr val="tx1">
                      <a:alpha val="60000"/>
                    </a:schemeClr>
                  </a:glow>
                </a:effectLst>
              </a:defRPr>
            </a:lvl1pPr>
          </a:lstStyle>
          <a:p>
            <a:pPr lvl="0"/>
            <a:endParaRPr lang="zh-CN" altLang="en-US" dirty="0"/>
          </a:p>
        </p:txBody>
      </p:sp>
      <p:pic>
        <p:nvPicPr>
          <p:cNvPr id="19" name="图片 18"/>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171665" y="122099"/>
            <a:ext cx="1799300" cy="45380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35602" r="27924"/>
          <a:stretch>
            <a:fillRect/>
          </a:stretch>
        </p:blipFill>
        <p:spPr>
          <a:xfrm>
            <a:off x="0" y="489"/>
            <a:ext cx="3752064" cy="6857511"/>
          </a:xfrm>
          <a:prstGeom prst="rect">
            <a:avLst/>
          </a:prstGeom>
        </p:spPr>
      </p:pic>
      <p:sp>
        <p:nvSpPr>
          <p:cNvPr id="18" name="文本框 17"/>
          <p:cNvSpPr txBox="1"/>
          <p:nvPr userDrawn="1"/>
        </p:nvSpPr>
        <p:spPr>
          <a:xfrm>
            <a:off x="968299" y="1301361"/>
            <a:ext cx="1815465" cy="1240155"/>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ea typeface="微软雅黑" panose="020B0503020204020204" charset="-122"/>
            </a:endParaRPr>
          </a:p>
        </p:txBody>
      </p:sp>
      <p:pic>
        <p:nvPicPr>
          <p:cNvPr id="11" name="图片 10"/>
          <p:cNvPicPr>
            <a:picLocks noChangeAspect="1"/>
          </p:cNvPicPr>
          <p:nvPr userDrawn="1"/>
        </p:nvPicPr>
        <p:blipFill>
          <a:blip r:embed="rId3" cstate="email"/>
          <a:stretch>
            <a:fillRect/>
          </a:stretch>
        </p:blipFill>
        <p:spPr>
          <a:xfrm>
            <a:off x="11117439" y="331983"/>
            <a:ext cx="768040" cy="192000"/>
          </a:xfrm>
          <a:prstGeom prst="rect">
            <a:avLst/>
          </a:prstGeom>
        </p:spPr>
      </p:pic>
      <p:pic>
        <p:nvPicPr>
          <p:cNvPr id="12" name="图片 11"/>
          <p:cNvPicPr>
            <a:picLocks noChangeAspect="1"/>
          </p:cNvPicPr>
          <p:nvPr userDrawn="1"/>
        </p:nvPicPr>
        <p:blipFill rotWithShape="1">
          <a:blip r:embed="rId4" cstate="email"/>
          <a:srcRect/>
          <a:stretch>
            <a:fillRect/>
          </a:stretch>
        </p:blipFill>
        <p:spPr>
          <a:xfrm>
            <a:off x="10057209" y="283983"/>
            <a:ext cx="960115" cy="288000"/>
          </a:xfrm>
          <a:prstGeom prst="rect">
            <a:avLst/>
          </a:prstGeom>
        </p:spPr>
      </p:pic>
    </p:spTree>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71" y="140049"/>
            <a:ext cx="10516148" cy="957239"/>
          </a:xfrm>
        </p:spPr>
        <p:txBody>
          <a:bodyPr anchor="ctr">
            <a:normAutofit/>
          </a:bodyPr>
          <a:lstStyle>
            <a:lvl1pPr>
              <a:defRPr sz="3200"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7" y="138524"/>
            <a:ext cx="357209"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buFontTx/>
              <a:buNone/>
            </a:pPr>
            <a:endParaRPr lang="zh-CN" altLang="en-US" sz="100">
              <a:solidFill>
                <a:srgbClr val="92D050"/>
              </a:solidFill>
            </a:endParaRP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3501" y="22860"/>
            <a:ext cx="1330183" cy="530860"/>
          </a:xfrm>
          <a:prstGeom prst="rect">
            <a:avLst/>
          </a:prstGeom>
          <a:solidFill>
            <a:schemeClr val="bg1"/>
          </a:solidFill>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3853" y="140051"/>
            <a:ext cx="11948783" cy="718692"/>
          </a:xfrm>
          <a:prstGeom prst="rect">
            <a:avLst/>
          </a:prstGeom>
        </p:spPr>
        <p:txBody>
          <a:bodyPr anchor="ct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20" y="138527"/>
            <a:ext cx="243833"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2" y="6374761"/>
            <a:ext cx="10982599" cy="516587"/>
          </a:xfrm>
          <a:prstGeom prst="rect">
            <a:avLst/>
          </a:prstGeom>
          <a:noFill/>
          <a:ln w="9525">
            <a:noFill/>
            <a:miter lim="800000"/>
            <a:headEnd/>
            <a:tailEnd/>
          </a:ln>
        </p:spPr>
      </p:pic>
      <p:sp>
        <p:nvSpPr>
          <p:cNvPr id="17" name="Slide Number Placeholder 5"/>
          <p:cNvSpPr>
            <a:spLocks noGrp="1"/>
          </p:cNvSpPr>
          <p:nvPr userDrawn="1"/>
        </p:nvSpPr>
        <p:spPr bwMode="auto">
          <a:xfrm>
            <a:off x="159819" y="6546747"/>
            <a:ext cx="558756" cy="391673"/>
          </a:xfrm>
          <a:prstGeom prst="rect">
            <a:avLst/>
          </a:prstGeom>
          <a:noFill/>
          <a:ln w="9525">
            <a:noFill/>
            <a:miter lim="800000"/>
          </a:ln>
        </p:spPr>
        <p:txBody>
          <a:bodyPr lIns="121917" tIns="60958" rIns="121917" bIns="60958" anchor="ctr"/>
          <a:lstStyle/>
          <a:p>
            <a:pPr algn="ctr">
              <a:defRPr/>
            </a:pPr>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508" y="6554719"/>
            <a:ext cx="2920772"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sp>
        <p:nvSpPr>
          <p:cNvPr id="2" name="矩形 1"/>
          <p:cNvSpPr/>
          <p:nvPr userDrawn="1"/>
        </p:nvSpPr>
        <p:spPr>
          <a:xfrm>
            <a:off x="12443844" y="4954528"/>
            <a:ext cx="1361038" cy="42657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userDrawn="1"/>
        </p:nvSpPr>
        <p:spPr>
          <a:xfrm>
            <a:off x="12443844" y="5537349"/>
            <a:ext cx="1361038" cy="4265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userDrawn="1"/>
        </p:nvSpPr>
        <p:spPr>
          <a:xfrm>
            <a:off x="12443843" y="4371707"/>
            <a:ext cx="1361038" cy="42657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21" name="图片 20"/>
          <p:cNvPicPr>
            <a:picLocks noChangeAspect="1"/>
          </p:cNvPicPr>
          <p:nvPr userDrawn="1"/>
        </p:nvPicPr>
        <p:blipFill>
          <a:blip r:embed="rId3" cstate="email"/>
          <a:stretch>
            <a:fillRect/>
          </a:stretch>
        </p:blipFill>
        <p:spPr>
          <a:xfrm>
            <a:off x="11242533" y="6422761"/>
            <a:ext cx="768040" cy="192000"/>
          </a:xfrm>
          <a:prstGeom prst="rect">
            <a:avLst/>
          </a:prstGeom>
        </p:spPr>
      </p:pic>
      <p:pic>
        <p:nvPicPr>
          <p:cNvPr id="22" name="图片 21"/>
          <p:cNvPicPr>
            <a:picLocks noChangeAspect="1"/>
          </p:cNvPicPr>
          <p:nvPr userDrawn="1"/>
        </p:nvPicPr>
        <p:blipFill rotWithShape="1">
          <a:blip r:embed="rId4" cstate="email"/>
          <a:srcRect/>
          <a:stretch>
            <a:fillRect/>
          </a:stretch>
        </p:blipFill>
        <p:spPr>
          <a:xfrm>
            <a:off x="10182302" y="6374761"/>
            <a:ext cx="960115" cy="288000"/>
          </a:xfrm>
          <a:prstGeom prst="rect">
            <a:avLst/>
          </a:prstGeom>
        </p:spPr>
      </p:pic>
      <p:sp>
        <p:nvSpPr>
          <p:cNvPr id="3" name="矩形 2"/>
          <p:cNvSpPr/>
          <p:nvPr userDrawn="1"/>
        </p:nvSpPr>
        <p:spPr>
          <a:xfrm>
            <a:off x="12443844" y="6120171"/>
            <a:ext cx="1361038" cy="426576"/>
          </a:xfrm>
          <a:prstGeom prst="rect">
            <a:avLst/>
          </a:prstGeom>
          <a:solidFill>
            <a:srgbClr val="00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Slide Number Placeholder 5"/>
          <p:cNvSpPr>
            <a:spLocks noGrp="1"/>
          </p:cNvSpPr>
          <p:nvPr userDrawn="1"/>
        </p:nvSpPr>
        <p:spPr bwMode="auto">
          <a:xfrm>
            <a:off x="159828" y="6545230"/>
            <a:ext cx="558829" cy="391582"/>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1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1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6" y="86709"/>
            <a:ext cx="11947933" cy="720000"/>
          </a:xfrm>
          <a:prstGeom prst="rect">
            <a:avLst/>
          </a:prstGeom>
        </p:spPr>
        <p:txBody>
          <a:bodyPr anchor="ctr">
            <a:normAutofit/>
          </a:bodyPr>
          <a:lstStyle>
            <a:lvl1pPr>
              <a:defRPr sz="2400" b="1">
                <a:solidFill>
                  <a:srgbClr val="018ED3"/>
                </a:solidFill>
                <a:latin typeface="+mn-lt"/>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defTabSz="914400">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sp>
        <p:nvSpPr>
          <p:cNvPr id="2" name="五边形 1"/>
          <p:cNvSpPr/>
          <p:nvPr userDrawn="1"/>
        </p:nvSpPr>
        <p:spPr>
          <a:xfrm>
            <a:off x="21"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srgbClr val="92D050"/>
              </a:solidFill>
            </a:endParaRPr>
          </a:p>
        </p:txBody>
      </p:sp>
      <p:grpSp>
        <p:nvGrpSpPr>
          <p:cNvPr id="9" name="组合 8"/>
          <p:cNvGrpSpPr/>
          <p:nvPr userDrawn="1"/>
        </p:nvGrpSpPr>
        <p:grpSpPr>
          <a:xfrm>
            <a:off x="10451761" y="6480781"/>
            <a:ext cx="1590656" cy="250583"/>
            <a:chOff x="7668133" y="4894321"/>
            <a:chExt cx="1371130" cy="216000"/>
          </a:xfrm>
        </p:grpSpPr>
        <p:pic>
          <p:nvPicPr>
            <p:cNvPr id="10" name="图片 9"/>
            <p:cNvPicPr>
              <a:picLocks noChangeAspect="1"/>
            </p:cNvPicPr>
            <p:nvPr userDrawn="1"/>
          </p:nvPicPr>
          <p:blipFill>
            <a:blip r:embed="rId3" cstate="email"/>
            <a:stretch>
              <a:fillRect/>
            </a:stretch>
          </p:blipFill>
          <p:spPr>
            <a:xfrm>
              <a:off x="8463263" y="4930321"/>
              <a:ext cx="576000" cy="144000"/>
            </a:xfrm>
            <a:prstGeom prst="rect">
              <a:avLst/>
            </a:prstGeom>
          </p:spPr>
        </p:pic>
        <p:pic>
          <p:nvPicPr>
            <p:cNvPr id="11" name="图片 10"/>
            <p:cNvPicPr>
              <a:picLocks noChangeAspect="1"/>
            </p:cNvPicPr>
            <p:nvPr userDrawn="1"/>
          </p:nvPicPr>
          <p:blipFill rotWithShape="1">
            <a:blip r:embed="rId4" cstate="email"/>
            <a:srcRect/>
            <a:stretch>
              <a:fillRect/>
            </a:stretch>
          </p:blipFill>
          <p:spPr>
            <a:xfrm>
              <a:off x="7668133" y="4894321"/>
              <a:ext cx="720049" cy="216000"/>
            </a:xfrm>
            <a:prstGeom prst="rect">
              <a:avLst/>
            </a:prstGeom>
          </p:spPr>
        </p:pic>
      </p:gr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占位符 1"/>
          <p:cNvSpPr>
            <a:spLocks noGrp="1" noChangeArrowheads="1"/>
          </p:cNvSpPr>
          <p:nvPr>
            <p:ph type="title" hasCustomPrompt="1"/>
          </p:nvPr>
        </p:nvSpPr>
        <p:spPr bwMode="auto">
          <a:xfrm>
            <a:off x="1483784" y="2003425"/>
            <a:ext cx="6457949" cy="962025"/>
          </a:xfrm>
          <a:prstGeom prst="rect">
            <a:avLst/>
          </a:prstGeom>
          <a:noFill/>
          <a:ln w="9525">
            <a:noFill/>
            <a:miter lim="800000"/>
          </a:ln>
        </p:spPr>
        <p:txBody>
          <a:bodyPr vert="horz" wrap="square" lIns="0" tIns="0" rIns="0" bIns="0" numCol="1" anchor="t" anchorCtr="0" compatLnSpc="1"/>
          <a:lstStyle>
            <a:lvl1pPr>
              <a:defRPr>
                <a:solidFill>
                  <a:schemeClr val="bg1"/>
                </a:solidFill>
              </a:defRPr>
            </a:lvl1pPr>
          </a:lstStyle>
          <a:p>
            <a:pPr lvl="0"/>
            <a:r>
              <a:rPr lang="zh-CN" altLang="en-US" dirty="0"/>
              <a:t>谢谢</a:t>
            </a:r>
            <a:r>
              <a:rPr lang="en-US" altLang="zh-CN" dirty="0"/>
              <a:t>!</a:t>
            </a:r>
            <a:endParaRPr lang="zh-CN" altLang="zh-CN"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7" y="86709"/>
            <a:ext cx="10515600" cy="720000"/>
          </a:xfrm>
          <a:prstGeom prst="rect">
            <a:avLst/>
          </a:prstGeom>
        </p:spPr>
        <p:txBody>
          <a:bodyPr anchor="ct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23040"/>
            <a:ext cx="558727" cy="391673"/>
          </a:xfrm>
          <a:prstGeom prst="rect">
            <a:avLst/>
          </a:prstGeom>
          <a:noFill/>
          <a:ln w="9525">
            <a:noFill/>
            <a:miter lim="800000"/>
          </a:ln>
        </p:spPr>
        <p:txBody>
          <a:bodyPr lIns="121917" tIns="60959" rIns="121917" bIns="60959" anchor="ctr"/>
          <a:lstStyle/>
          <a:p>
            <a:pPr algn="ctr" defTabSz="9144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defTabSz="9144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sp>
        <p:nvSpPr>
          <p:cNvPr id="2" name="五边形 1"/>
          <p:cNvSpPr/>
          <p:nvPr userDrawn="1"/>
        </p:nvSpPr>
        <p:spPr>
          <a:xfrm>
            <a:off x="21"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grpSp>
        <p:nvGrpSpPr>
          <p:cNvPr id="9" name="组合 8"/>
          <p:cNvGrpSpPr/>
          <p:nvPr userDrawn="1"/>
        </p:nvGrpSpPr>
        <p:grpSpPr>
          <a:xfrm>
            <a:off x="10451761" y="6480781"/>
            <a:ext cx="1590656" cy="250583"/>
            <a:chOff x="7668133" y="4894321"/>
            <a:chExt cx="1371130" cy="216000"/>
          </a:xfrm>
        </p:grpSpPr>
        <p:pic>
          <p:nvPicPr>
            <p:cNvPr id="10" name="图片 9"/>
            <p:cNvPicPr>
              <a:picLocks noChangeAspect="1"/>
            </p:cNvPicPr>
            <p:nvPr userDrawn="1"/>
          </p:nvPicPr>
          <p:blipFill>
            <a:blip r:embed="rId3" cstate="email"/>
            <a:stretch>
              <a:fillRect/>
            </a:stretch>
          </p:blipFill>
          <p:spPr>
            <a:xfrm>
              <a:off x="8463263" y="4930321"/>
              <a:ext cx="576000" cy="144000"/>
            </a:xfrm>
            <a:prstGeom prst="rect">
              <a:avLst/>
            </a:prstGeom>
          </p:spPr>
        </p:pic>
        <p:pic>
          <p:nvPicPr>
            <p:cNvPr id="11" name="图片 10"/>
            <p:cNvPicPr>
              <a:picLocks noChangeAspect="1"/>
            </p:cNvPicPr>
            <p:nvPr userDrawn="1"/>
          </p:nvPicPr>
          <p:blipFill rotWithShape="1">
            <a:blip r:embed="rId4" cstate="email"/>
            <a:srcRect/>
            <a:stretch>
              <a:fillRect/>
            </a:stretch>
          </p:blipFill>
          <p:spPr>
            <a:xfrm>
              <a:off x="7668133" y="4894321"/>
              <a:ext cx="720049" cy="216000"/>
            </a:xfrm>
            <a:prstGeom prst="rect">
              <a:avLst/>
            </a:prstGeom>
          </p:spPr>
        </p:pic>
      </p:grpSp>
    </p:spTree>
  </p:cSld>
  <p:clrMapOvr>
    <a:masterClrMapping/>
  </p:clrMapOvr>
  <p:hf hdr="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9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5048" y="140052"/>
            <a:ext cx="10515600" cy="957239"/>
          </a:xfrm>
        </p:spPr>
        <p:txBody>
          <a:bodyPr>
            <a:normAutofit/>
          </a:bodyPr>
          <a:lstStyle>
            <a:lvl1pPr>
              <a:defRPr sz="3200" b="1">
                <a:solidFill>
                  <a:srgbClr val="018ED3"/>
                </a:solidFill>
                <a:latin typeface="+mn-lt"/>
                <a:ea typeface="微软雅黑" panose="020B0503020204020204" charset="-122"/>
              </a:defRPr>
            </a:lvl1pPr>
          </a:lstStyle>
          <a:p>
            <a:r>
              <a:rPr lang="zh-CN" altLang="en-US" dirty="0"/>
              <a:t>单击此处编辑母版标题样式</a:t>
            </a:r>
          </a:p>
        </p:txBody>
      </p:sp>
      <p:sp>
        <p:nvSpPr>
          <p:cNvPr id="6" name="五边形 5"/>
          <p:cNvSpPr/>
          <p:nvPr userDrawn="1"/>
        </p:nvSpPr>
        <p:spPr>
          <a:xfrm>
            <a:off x="17"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400">
              <a:solidFill>
                <a:srgbClr val="92D050"/>
              </a:solidFill>
            </a:endParaRPr>
          </a:p>
        </p:txBody>
      </p:sp>
      <p:pic>
        <p:nvPicPr>
          <p:cNvPr id="8" name="Picture 15" descr="ZTE_ppt_design_0202-06.jpg"/>
          <p:cNvPicPr>
            <a:picLocks noChangeAspect="1"/>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 y="6374760"/>
            <a:ext cx="10982027" cy="516587"/>
          </a:xfrm>
          <a:prstGeom prst="rect">
            <a:avLst/>
          </a:prstGeom>
          <a:noFill/>
          <a:ln w="9525">
            <a:noFill/>
            <a:miter lim="800000"/>
            <a:headEnd/>
            <a:tailEnd/>
          </a:ln>
        </p:spPr>
      </p:pic>
      <p:sp>
        <p:nvSpPr>
          <p:cNvPr id="9" name="Slide Number Placeholder 5"/>
          <p:cNvSpPr>
            <a:spLocks noGrp="1"/>
          </p:cNvSpPr>
          <p:nvPr userDrawn="1"/>
        </p:nvSpPr>
        <p:spPr bwMode="auto">
          <a:xfrm>
            <a:off x="159812" y="6546745"/>
            <a:ext cx="558727" cy="391673"/>
          </a:xfrm>
          <a:prstGeom prst="rect">
            <a:avLst/>
          </a:prstGeom>
          <a:noFill/>
          <a:ln w="9525">
            <a:noFill/>
            <a:miter lim="800000"/>
          </a:ln>
        </p:spPr>
        <p:txBody>
          <a:bodyPr lIns="121917" tIns="60958" rIns="121917" bIns="60958" anchor="ctr"/>
          <a:lstStyle/>
          <a:p>
            <a:pPr algn="ctr" defTabSz="685800">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0"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defTabSz="685800">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7" name="Picture 2" descr="ZTE-PPT-16x9-03"/>
          <p:cNvPicPr>
            <a:picLocks noChangeAspect="1" noChangeArrowheads="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80647" y="6391663"/>
            <a:ext cx="1038995" cy="445887"/>
          </a:xfrm>
          <a:prstGeom prst="rect">
            <a:avLst/>
          </a:prstGeom>
          <a:noFill/>
          <a:ln w="9525">
            <a:noFill/>
            <a:miter lim="800000"/>
            <a:headEnd/>
            <a:tailEnd/>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7" y="86709"/>
            <a:ext cx="10515600" cy="720000"/>
          </a:xfrm>
          <a:prstGeom prst="rect">
            <a:avLst/>
          </a:prstGeom>
        </p:spPr>
        <p:txBody>
          <a:bodyPr anchor="ctr">
            <a:normAutofit/>
          </a:bodyPr>
          <a:lstStyle>
            <a:lvl1pPr>
              <a:defRPr sz="2665" b="1">
                <a:solidFill>
                  <a:srgbClr val="018ED3"/>
                </a:solidFill>
                <a:latin typeface="微软雅黑" panose="020B0503020204020204" charset="-122"/>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23040"/>
            <a:ext cx="558727" cy="391673"/>
          </a:xfrm>
          <a:prstGeom prst="rect">
            <a:avLst/>
          </a:prstGeom>
          <a:noFill/>
          <a:ln w="9525">
            <a:noFill/>
            <a:miter lim="800000"/>
          </a:ln>
        </p:spPr>
        <p:txBody>
          <a:bodyPr lIns="121917" tIns="60959" rIns="121917" bIns="60959" anchor="ctr"/>
          <a:lstStyle/>
          <a:p>
            <a:pPr algn="ctr" defTabSz="9144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defTabSz="9144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sp>
        <p:nvSpPr>
          <p:cNvPr id="2" name="五边形 1"/>
          <p:cNvSpPr/>
          <p:nvPr userDrawn="1"/>
        </p:nvSpPr>
        <p:spPr>
          <a:xfrm>
            <a:off x="21"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dirty="0">
              <a:solidFill>
                <a:srgbClr val="92D050"/>
              </a:solidFill>
              <a:latin typeface="微软雅黑" panose="020B0503020204020204" charset="-122"/>
              <a:ea typeface="+mn-ea"/>
              <a:cs typeface="+mn-cs"/>
            </a:endParaRPr>
          </a:p>
        </p:txBody>
      </p:sp>
      <p:pic>
        <p:nvPicPr>
          <p:cNvPr id="10" name="图片 9"/>
          <p:cNvPicPr>
            <a:picLocks noChangeAspect="1"/>
          </p:cNvPicPr>
          <p:nvPr userDrawn="1"/>
        </p:nvPicPr>
        <p:blipFill>
          <a:blip r:embed="rId3" cstate="email"/>
          <a:stretch>
            <a:fillRect/>
          </a:stretch>
        </p:blipFill>
        <p:spPr>
          <a:xfrm>
            <a:off x="11613984" y="6592825"/>
            <a:ext cx="482344" cy="120585"/>
          </a:xfrm>
          <a:prstGeom prst="rect">
            <a:avLst/>
          </a:prstGeom>
        </p:spPr>
      </p:pic>
      <p:pic>
        <p:nvPicPr>
          <p:cNvPr id="12" name="图片 11"/>
          <p:cNvPicPr>
            <a:picLocks noChangeAspect="1"/>
          </p:cNvPicPr>
          <p:nvPr userDrawn="1"/>
        </p:nvPicPr>
        <p:blipFill rotWithShape="1">
          <a:blip r:embed="rId4" cstate="print">
            <a:extLst>
              <a:ext uri="{28A0092B-C50C-407E-A947-70E740481C1C}">
                <a14:useLocalDpi xmlns:a14="http://schemas.microsoft.com/office/drawing/2010/main" val="0"/>
              </a:ext>
            </a:extLst>
          </a:blip>
          <a:srcRect l="39126"/>
          <a:stretch>
            <a:fillRect/>
          </a:stretch>
        </p:blipFill>
        <p:spPr>
          <a:xfrm>
            <a:off x="10907169" y="6554719"/>
            <a:ext cx="656027" cy="196795"/>
          </a:xfrm>
          <a:prstGeom prst="rect">
            <a:avLst/>
          </a:prstGeom>
        </p:spPr>
      </p:pic>
    </p:spTree>
  </p:cSld>
  <p:clrMapOvr>
    <a:masterClrMapping/>
  </p:clrMapOvr>
  <p:hf hdr="0"/>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11" name="直接连接符 10"/>
          <p:cNvCxnSpPr/>
          <p:nvPr userDrawn="1"/>
        </p:nvCxnSpPr>
        <p:spPr>
          <a:xfrm>
            <a:off x="338455" y="849631"/>
            <a:ext cx="1080000" cy="0"/>
          </a:xfrm>
          <a:prstGeom prst="line">
            <a:avLst/>
          </a:prstGeom>
          <a:ln w="28575">
            <a:solidFill>
              <a:srgbClr val="008FD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1486931" y="849631"/>
            <a:ext cx="288000" cy="0"/>
          </a:xfrm>
          <a:prstGeom prst="line">
            <a:avLst/>
          </a:prstGeom>
          <a:ln w="28575">
            <a:solidFill>
              <a:srgbClr val="8CC63E"/>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843405" y="849631"/>
            <a:ext cx="9000000" cy="0"/>
          </a:xfrm>
          <a:prstGeom prst="line">
            <a:avLst/>
          </a:prstGeom>
          <a:ln w="28575">
            <a:solidFill>
              <a:srgbClr val="5ACBF5"/>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6775452"/>
            <a:ext cx="12192000" cy="92075"/>
          </a:xfrm>
          <a:prstGeom prst="rect">
            <a:avLst/>
          </a:prstGeom>
          <a:solidFill>
            <a:srgbClr val="008F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4113" name="TextBox 17"/>
          <p:cNvSpPr txBox="1">
            <a:spLocks noChangeArrowheads="1"/>
          </p:cNvSpPr>
          <p:nvPr userDrawn="1"/>
        </p:nvSpPr>
        <p:spPr bwMode="auto">
          <a:xfrm>
            <a:off x="11265869" y="133544"/>
            <a:ext cx="565921" cy="321541"/>
          </a:xfrm>
          <a:prstGeom prst="rect">
            <a:avLst/>
          </a:prstGeom>
          <a:noFill/>
          <a:ln w="9525" cap="flat" cmpd="sng">
            <a:noFill/>
            <a:bevel/>
          </a:ln>
          <a:effectLst/>
        </p:spPr>
        <p:txBody>
          <a:bodyPr lIns="0" tIns="0" rIns="0" bIns="0"/>
          <a:lstStyle/>
          <a:p>
            <a:r>
              <a:rPr lang="zh-CN" altLang="en-US" sz="1335" dirty="0">
                <a:solidFill>
                  <a:srgbClr val="404040"/>
                </a:solidFill>
                <a:latin typeface="微软雅黑" panose="020B0503020204020204" charset="-122"/>
                <a:ea typeface="微软雅黑" panose="020B0503020204020204" charset="-122"/>
                <a:cs typeface="Heiti SC Light"/>
              </a:rPr>
              <a:t>秘密</a:t>
            </a:r>
            <a:r>
              <a:rPr lang="en-US" sz="1335" dirty="0">
                <a:solidFill>
                  <a:srgbClr val="404040"/>
                </a:solidFill>
                <a:latin typeface="微软雅黑" panose="020B0503020204020204" charset="-122"/>
                <a:ea typeface="Heiti SC Light"/>
                <a:cs typeface="Heiti SC Light"/>
              </a:rPr>
              <a:t>▲</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2_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5036" y="140039"/>
            <a:ext cx="10515600" cy="957239"/>
          </a:xfrm>
        </p:spPr>
        <p:txBody>
          <a:bodyPr vert="horz" lIns="91440" tIns="45720" rIns="91440" bIns="45720" rtlCol="0" anchor="ctr">
            <a:normAutofit/>
          </a:bodyPr>
          <a:lstStyle>
            <a:lvl1pPr>
              <a:defRPr lang="zh-CN" altLang="en-US" sz="2800" dirty="0">
                <a:solidFill>
                  <a:srgbClr val="0070C0"/>
                </a:solidFill>
                <a:latin typeface="微软雅黑" panose="020B0503020204020204" charset="-122"/>
                <a:ea typeface="微软雅黑" panose="020B0503020204020204" charset="-122"/>
              </a:defRPr>
            </a:lvl1pPr>
          </a:lstStyle>
          <a:p>
            <a:pPr lvl="0"/>
            <a:r>
              <a:rPr lang="zh-CN" altLang="en-US" dirty="0"/>
              <a:t>单击此处编辑母版标题样式 </a:t>
            </a:r>
            <a:r>
              <a:rPr lang="en-US" altLang="zh-CN" dirty="0"/>
              <a:t>a</a:t>
            </a:r>
            <a:endParaRPr lang="zh-CN" altLang="en-US" dirty="0"/>
          </a:p>
        </p:txBody>
      </p:sp>
      <p:sp>
        <p:nvSpPr>
          <p:cNvPr id="6" name="五边形 5"/>
          <p:cNvSpPr/>
          <p:nvPr userDrawn="1"/>
        </p:nvSpPr>
        <p:spPr>
          <a:xfrm>
            <a:off x="18" y="138513"/>
            <a:ext cx="357190"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chemeClr val="lt1"/>
              </a:solidFill>
              <a:latin typeface="+mn-lt"/>
              <a:ea typeface="+mn-ea"/>
              <a:cs typeface="+mn-cs"/>
            </a:endParaRPr>
          </a:p>
        </p:txBody>
      </p:sp>
      <p:sp>
        <p:nvSpPr>
          <p:cNvPr id="9" name="Slide Number Placeholder 5"/>
          <p:cNvSpPr>
            <a:spLocks noGrp="1"/>
          </p:cNvSpPr>
          <p:nvPr userDrawn="1"/>
        </p:nvSpPr>
        <p:spPr bwMode="auto">
          <a:xfrm>
            <a:off x="159799" y="6546745"/>
            <a:ext cx="558727" cy="391673"/>
          </a:xfrm>
          <a:prstGeom prst="rect">
            <a:avLst/>
          </a:prstGeom>
          <a:noFill/>
          <a:ln w="9525">
            <a:noFill/>
            <a:miter lim="800000"/>
          </a:ln>
        </p:spPr>
        <p:txBody>
          <a:bodyPr lIns="121917" tIns="60958" rIns="121917" bIns="60958"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0" name="TextBox 16"/>
          <p:cNvSpPr txBox="1">
            <a:spLocks noChangeArrowheads="1"/>
          </p:cNvSpPr>
          <p:nvPr userDrawn="1"/>
        </p:nvSpPr>
        <p:spPr bwMode="auto">
          <a:xfrm>
            <a:off x="5695209" y="6554718"/>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7" name="Picture 3" descr="C:\Users\linjun\Desktop\新建文件夹 (2)\标志-20.png"/>
          <p:cNvPicPr>
            <a:picLocks noChangeAspect="1" noChangeArrowheads="1"/>
          </p:cNvPicPr>
          <p:nvPr userDrawn="1"/>
        </p:nvPicPr>
        <p:blipFill>
          <a:blip r:embed="rId2" cstate="email"/>
          <a:srcRect/>
          <a:stretch>
            <a:fillRect/>
          </a:stretch>
        </p:blipFill>
        <p:spPr bwMode="auto">
          <a:xfrm>
            <a:off x="11104813" y="6473149"/>
            <a:ext cx="966686" cy="2694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p:spPr>
        <p:txBody>
          <a:bodyPr/>
          <a:lstStyle/>
          <a:p>
            <a:fld id="{D997B5FA-0921-464F-AAE1-844C04324D75}" type="datetimeFigureOut">
              <a:rPr lang="zh-CN" altLang="en-US" smtClean="0"/>
              <a:t>2023/9/4</a:t>
            </a:fld>
            <a:endParaRPr lang="zh-CN" altLang="en-US"/>
          </a:p>
        </p:txBody>
      </p:sp>
      <p:sp>
        <p:nvSpPr>
          <p:cNvPr id="4" name="页脚占位符 3"/>
          <p:cNvSpPr>
            <a:spLocks noGrp="1"/>
          </p:cNvSpPr>
          <p:nvPr>
            <p:ph type="ftr" sz="quarter" idx="11"/>
          </p:nvPr>
        </p:nvSpPr>
        <p:spPr>
          <a:xfrm>
            <a:off x="4038600" y="6356351"/>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1"/>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4_自定义版式">
    <p:bg>
      <p:bgPr>
        <a:solidFill>
          <a:schemeClr val="bg1"/>
        </a:solidFill>
        <a:effectLst/>
      </p:bgPr>
    </p:bg>
    <p:spTree>
      <p:nvGrpSpPr>
        <p:cNvPr id="1" name=""/>
        <p:cNvGrpSpPr/>
        <p:nvPr/>
      </p:nvGrpSpPr>
      <p:grpSpPr>
        <a:xfrm>
          <a:off x="0" y="0"/>
          <a:ext cx="0" cy="0"/>
          <a:chOff x="0" y="0"/>
          <a:chExt cx="0" cy="0"/>
        </a:xfrm>
      </p:grpSpPr>
      <p:pic>
        <p:nvPicPr>
          <p:cNvPr id="1027" name="Picture 15" descr="ZTE_ppt_design_0202-06.jpg"/>
          <p:cNvPicPr>
            <a:picLocks noChangeAspect="1"/>
          </p:cNvPicPr>
          <p:nvPr userDrawn="1"/>
        </p:nvPicPr>
        <p:blipFill>
          <a:blip r:embed="rId2">
            <a:clrChange>
              <a:clrFrom>
                <a:srgbClr val="FFFFFF"/>
              </a:clrFrom>
              <a:clrTo>
                <a:srgbClr val="FFFFFF">
                  <a:alpha val="0"/>
                </a:srgbClr>
              </a:clrTo>
            </a:clrChange>
          </a:blip>
          <a:stretch>
            <a:fillRect/>
          </a:stretch>
        </p:blipFill>
        <p:spPr>
          <a:xfrm>
            <a:off x="2" y="6407777"/>
            <a:ext cx="10393233" cy="450223"/>
          </a:xfrm>
          <a:prstGeom prst="rect">
            <a:avLst/>
          </a:prstGeom>
          <a:noFill/>
          <a:ln w="9525">
            <a:noFill/>
          </a:ln>
        </p:spPr>
      </p:pic>
      <p:sp>
        <p:nvSpPr>
          <p:cNvPr id="2" name="五边形 1"/>
          <p:cNvSpPr/>
          <p:nvPr/>
        </p:nvSpPr>
        <p:spPr>
          <a:xfrm>
            <a:off x="2" y="137586"/>
            <a:ext cx="243417" cy="615951"/>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endParaRPr lang="zh-CN" altLang="en-US" noProof="1">
              <a:solidFill>
                <a:srgbClr val="92D050"/>
              </a:solidFill>
            </a:endParaRPr>
          </a:p>
        </p:txBody>
      </p:sp>
      <p:sp>
        <p:nvSpPr>
          <p:cNvPr id="4" name="Slide Number Placeholder 5"/>
          <p:cNvSpPr>
            <a:spLocks noGrp="1"/>
          </p:cNvSpPr>
          <p:nvPr/>
        </p:nvSpPr>
        <p:spPr bwMode="auto">
          <a:xfrm>
            <a:off x="160867" y="6546851"/>
            <a:ext cx="556684" cy="391584"/>
          </a:xfrm>
          <a:prstGeom prst="rect">
            <a:avLst/>
          </a:prstGeom>
          <a:noFill/>
          <a:ln w="9525">
            <a:noFill/>
            <a:miter lim="800000"/>
          </a:ln>
        </p:spPr>
        <p:txBody>
          <a:bodyPr lIns="121917" tIns="60959" rIns="121917" bIns="60959" anchor="ctr"/>
          <a:lstStyle/>
          <a:p>
            <a:pPr algn="ctr" defTabSz="609600" fontAlgn="base">
              <a:spcBef>
                <a:spcPct val="0"/>
              </a:spcBef>
              <a:spcAft>
                <a:spcPct val="0"/>
              </a:spcAft>
              <a:buFont typeface="Arial" panose="020B0604020202020204" pitchFamily="34" charset="0"/>
              <a:buNone/>
              <a:defRPr/>
            </a:pPr>
            <a:endParaRPr lang="en-US" sz="1100" noProof="1">
              <a:solidFill>
                <a:srgbClr val="404040"/>
              </a:solidFill>
              <a:ea typeface="宋体" panose="02010600030101010101" pitchFamily="2" charset="-122"/>
              <a:cs typeface="Arial" panose="020B0604020202020204" pitchFamily="34" charset="0"/>
            </a:endParaRPr>
          </a:p>
        </p:txBody>
      </p:sp>
      <p:sp>
        <p:nvSpPr>
          <p:cNvPr id="5" name="TextBox 16"/>
          <p:cNvSpPr txBox="1">
            <a:spLocks noChangeArrowheads="1"/>
          </p:cNvSpPr>
          <p:nvPr/>
        </p:nvSpPr>
        <p:spPr bwMode="auto">
          <a:xfrm>
            <a:off x="5695951" y="6555319"/>
            <a:ext cx="2918884" cy="22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609600" fontAlgn="base">
              <a:spcBef>
                <a:spcPct val="0"/>
              </a:spcBef>
              <a:spcAft>
                <a:spcPct val="0"/>
              </a:spcAft>
              <a:defRPr/>
            </a:pPr>
            <a:r>
              <a:rPr lang="en-US" altLang="zh-CN" sz="800">
                <a:solidFill>
                  <a:srgbClr val="7F7F7F"/>
                </a:solidFill>
                <a:latin typeface="Arial" panose="020B0604020202020204" pitchFamily="34" charset="0"/>
              </a:rPr>
              <a:t>© ZTE All rights reserved</a:t>
            </a:r>
          </a:p>
        </p:txBody>
      </p:sp>
      <p:sp>
        <p:nvSpPr>
          <p:cNvPr id="14" name="标题 1"/>
          <p:cNvSpPr>
            <a:spLocks noGrp="1"/>
          </p:cNvSpPr>
          <p:nvPr>
            <p:ph type="title"/>
          </p:nvPr>
        </p:nvSpPr>
        <p:spPr>
          <a:xfrm>
            <a:off x="243842" y="140051"/>
            <a:ext cx="11948161" cy="718692"/>
          </a:xfrm>
          <a:prstGeom prst="rect">
            <a:avLst/>
          </a:prstGeom>
        </p:spPr>
        <p:txBody>
          <a:bodyPr anchor="ctr" anchorCtr="0">
            <a:normAutofit/>
          </a:bodyPr>
          <a:lstStyle>
            <a:lvl1pPr>
              <a:defRPr sz="2400" b="1">
                <a:solidFill>
                  <a:srgbClr val="018ED3"/>
                </a:solidFill>
                <a:latin typeface="+mn-lt"/>
                <a:ea typeface="微软雅黑" panose="020B0503020204020204" charset="-122"/>
              </a:defRPr>
            </a:lvl1pPr>
          </a:lstStyle>
          <a:p>
            <a:r>
              <a:rPr lang="zh-CN" altLang="en-US" noProof="1"/>
              <a:t>单击此处编辑母版标题样式</a:t>
            </a:r>
          </a:p>
        </p:txBody>
      </p:sp>
      <p:grpSp>
        <p:nvGrpSpPr>
          <p:cNvPr id="8" name="组合 7"/>
          <p:cNvGrpSpPr/>
          <p:nvPr userDrawn="1"/>
        </p:nvGrpSpPr>
        <p:grpSpPr>
          <a:xfrm>
            <a:off x="10480336" y="6543269"/>
            <a:ext cx="1590656" cy="250583"/>
            <a:chOff x="7668133" y="4894321"/>
            <a:chExt cx="1371130" cy="216000"/>
          </a:xfrm>
        </p:grpSpPr>
        <p:pic>
          <p:nvPicPr>
            <p:cNvPr id="9" name="图片 8"/>
            <p:cNvPicPr>
              <a:picLocks noChangeAspect="1"/>
            </p:cNvPicPr>
            <p:nvPr userDrawn="1"/>
          </p:nvPicPr>
          <p:blipFill>
            <a:blip r:embed="rId3" cstate="email"/>
            <a:stretch>
              <a:fillRect/>
            </a:stretch>
          </p:blipFill>
          <p:spPr>
            <a:xfrm>
              <a:off x="8463263" y="4930321"/>
              <a:ext cx="576000" cy="144000"/>
            </a:xfrm>
            <a:prstGeom prst="rect">
              <a:avLst/>
            </a:prstGeom>
          </p:spPr>
        </p:pic>
        <p:pic>
          <p:nvPicPr>
            <p:cNvPr id="10" name="图片 9"/>
            <p:cNvPicPr>
              <a:picLocks noChangeAspect="1"/>
            </p:cNvPicPr>
            <p:nvPr userDrawn="1"/>
          </p:nvPicPr>
          <p:blipFill rotWithShape="1">
            <a:blip r:embed="rId4" cstate="email"/>
            <a:srcRect/>
            <a:stretch>
              <a:fillRect/>
            </a:stretch>
          </p:blipFill>
          <p:spPr>
            <a:xfrm>
              <a:off x="7668133" y="4894321"/>
              <a:ext cx="720049" cy="216000"/>
            </a:xfrm>
            <a:prstGeom prst="rect">
              <a:avLst/>
            </a:prstGeom>
          </p:spPr>
        </p:pic>
      </p:grpSp>
    </p:spTree>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244067" y="86709"/>
            <a:ext cx="10515600" cy="720000"/>
          </a:xfrm>
          <a:prstGeom prst="rect">
            <a:avLst/>
          </a:prstGeom>
        </p:spPr>
        <p:txBody>
          <a:bodyPr anchor="ct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09" y="6523039"/>
            <a:ext cx="558727" cy="391673"/>
          </a:xfrm>
          <a:prstGeom prst="rect">
            <a:avLst/>
          </a:prstGeom>
          <a:noFill/>
          <a:ln w="9525">
            <a:noFill/>
            <a:miter lim="800000"/>
          </a:ln>
        </p:spPr>
        <p:txBody>
          <a:bodyPr lIns="121917" tIns="60958" rIns="121917" bIns="60958" anchor="ctr"/>
          <a:lstStyle/>
          <a:p>
            <a:pPr algn="ctr" defTabSz="685800">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defTabSz="685800">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sp>
        <p:nvSpPr>
          <p:cNvPr id="2" name="五边形 1"/>
          <p:cNvSpPr/>
          <p:nvPr userDrawn="1"/>
        </p:nvSpPr>
        <p:spPr>
          <a:xfrm>
            <a:off x="20" y="138527"/>
            <a:ext cx="243820" cy="614197"/>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srgbClr val="92D050"/>
              </a:solidFill>
            </a:endParaRPr>
          </a:p>
        </p:txBody>
      </p:sp>
      <p:pic>
        <p:nvPicPr>
          <p:cNvPr id="10" name="图片 9"/>
          <p:cNvPicPr>
            <a:picLocks noChangeAspect="1"/>
          </p:cNvPicPr>
          <p:nvPr userDrawn="1"/>
        </p:nvPicPr>
        <p:blipFill>
          <a:blip r:embed="rId3" cstate="email"/>
          <a:stretch>
            <a:fillRect/>
          </a:stretch>
        </p:blipFill>
        <p:spPr>
          <a:xfrm>
            <a:off x="11234420" y="6522720"/>
            <a:ext cx="668020" cy="167005"/>
          </a:xfrm>
          <a:prstGeom prst="rect">
            <a:avLst/>
          </a:prstGeom>
        </p:spPr>
      </p:pic>
    </p:spTree>
  </p:cSld>
  <p:clrMapOvr>
    <a:masterClrMapping/>
  </p:clrMapOvr>
  <p:hf hdr="0"/>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504A3BC-8BDC-4808-9BA4-E05E0555E2C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2023/9/4</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861710D-C170-4F52-9ABA-DCE21D7BB8DF}"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标题 11"/>
          <p:cNvSpPr>
            <a:spLocks noGrp="1"/>
          </p:cNvSpPr>
          <p:nvPr>
            <p:ph type="title"/>
          </p:nvPr>
        </p:nvSpPr>
        <p:spPr>
          <a:xfrm>
            <a:off x="334859" y="163789"/>
            <a:ext cx="10528883" cy="591220"/>
          </a:xfrm>
          <a:prstGeom prst="rect">
            <a:avLst/>
          </a:prstGeom>
        </p:spPr>
        <p:txBody>
          <a:bodyPr anchor="ctr"/>
          <a:lstStyle>
            <a:lvl1pPr algn="l">
              <a:defRPr sz="2600" b="1">
                <a:solidFill>
                  <a:srgbClr val="C00000"/>
                </a:solidFill>
                <a:latin typeface="+mj-ea"/>
                <a:ea typeface="+mj-ea"/>
              </a:defRPr>
            </a:lvl1pPr>
          </a:lstStyle>
          <a:p>
            <a:r>
              <a:rPr lang="zh-CN" altLang="en-US" dirty="0"/>
              <a:t>单击此处编辑母版标题样式</a:t>
            </a:r>
          </a:p>
        </p:txBody>
      </p:sp>
      <p:pic>
        <p:nvPicPr>
          <p:cNvPr id="9" name="图片 8"/>
          <p:cNvPicPr>
            <a:picLocks noChangeAspect="1"/>
          </p:cNvPicPr>
          <p:nvPr userDrawn="1"/>
        </p:nvPicPr>
        <p:blipFill>
          <a:blip r:embed="rId2" cstate="print"/>
          <a:stretch>
            <a:fillRect/>
          </a:stretch>
        </p:blipFill>
        <p:spPr>
          <a:xfrm>
            <a:off x="0" y="6307038"/>
            <a:ext cx="12192000" cy="550962"/>
          </a:xfrm>
          <a:prstGeom prst="rect">
            <a:avLst/>
          </a:prstGeom>
        </p:spPr>
      </p:pic>
      <p:pic>
        <p:nvPicPr>
          <p:cNvPr id="10" name="图片 9"/>
          <p:cNvPicPr>
            <a:picLocks noChangeAspect="1"/>
          </p:cNvPicPr>
          <p:nvPr userDrawn="1"/>
        </p:nvPicPr>
        <p:blipFill>
          <a:blip r:embed="rId3" cstate="print"/>
          <a:stretch>
            <a:fillRect/>
          </a:stretch>
        </p:blipFill>
        <p:spPr>
          <a:xfrm>
            <a:off x="0" y="591761"/>
            <a:ext cx="12192000" cy="326495"/>
          </a:xfrm>
          <a:prstGeom prst="rect">
            <a:avLst/>
          </a:prstGeom>
        </p:spPr>
      </p:pic>
      <p:pic>
        <p:nvPicPr>
          <p:cNvPr id="12" name="图片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59252" y="264920"/>
            <a:ext cx="635444" cy="389195"/>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12315980" y="4206678"/>
            <a:ext cx="1814163" cy="937260"/>
          </a:xfrm>
          <a:prstGeom prst="rect">
            <a:avLst/>
          </a:prstGeom>
          <a:noFill/>
          <a:ln w="9525">
            <a:noFill/>
            <a:miter lim="800000"/>
          </a:ln>
        </p:spPr>
        <p:txBody>
          <a:bodyPr lIns="70092" tIns="35049" rIns="70092" bIns="35049" anchor="b" anchorCtr="1">
            <a:spAutoFit/>
          </a:bodyPr>
          <a:lstStyle/>
          <a:p>
            <a:pPr defTabSz="1245235" fontAlgn="base">
              <a:spcBef>
                <a:spcPct val="0"/>
              </a:spcBef>
              <a:spcAft>
                <a:spcPct val="0"/>
              </a:spcAft>
              <a:buFont typeface="Arial" panose="020B0604020202020204" pitchFamily="34" charset="0"/>
              <a:buNone/>
              <a:defRPr/>
            </a:pPr>
            <a:r>
              <a:rPr lang="en-US" sz="675" noProof="1">
                <a:solidFill>
                  <a:srgbClr val="FFFFFF"/>
                </a:solidFill>
                <a:latin typeface="Arial" panose="020B0604020202020204" pitchFamily="34" charset="0"/>
                <a:ea typeface="Heiti SC Light"/>
                <a:cs typeface="Arial" panose="020B0604020202020204" pitchFamily="34" charset="0"/>
              </a:rPr>
              <a:t>T</a:t>
            </a:r>
            <a:r>
              <a:rPr lang="en-US" altLang="zh-CN" sz="675" noProof="1">
                <a:solidFill>
                  <a:srgbClr val="FFFFFF"/>
                </a:solidFill>
                <a:latin typeface="Arial" panose="020B0604020202020204" pitchFamily="34" charset="0"/>
                <a:ea typeface="Heiti SC Light"/>
                <a:cs typeface="Arial" panose="020B0604020202020204" pitchFamily="34" charset="0"/>
              </a:rPr>
              <a:t>itle:</a:t>
            </a:r>
            <a:endParaRPr lang="en-US" altLang="ja-JP" sz="675" noProof="1">
              <a:solidFill>
                <a:srgbClr val="FFFFFF"/>
              </a:solidFill>
              <a:latin typeface="Arial" panose="020B0604020202020204" pitchFamily="34" charset="0"/>
              <a:ea typeface="Heiti SC Light"/>
              <a:cs typeface="Arial" panose="020B0604020202020204" pitchFamily="34" charset="0"/>
            </a:endParaRPr>
          </a:p>
          <a:p>
            <a:pPr defTabSz="1245235" fontAlgn="base">
              <a:spcBef>
                <a:spcPct val="0"/>
              </a:spcBef>
              <a:spcAft>
                <a:spcPct val="0"/>
              </a:spcAft>
              <a:buFont typeface="Arial" panose="020B0604020202020204" pitchFamily="34" charset="0"/>
              <a:buNone/>
              <a:defRPr/>
            </a:pPr>
            <a:r>
              <a:rPr lang="en-US" altLang="zh-CN" sz="600" noProof="1">
                <a:solidFill>
                  <a:srgbClr val="FFFFFF"/>
                </a:solidFill>
                <a:latin typeface="Arial" panose="020B0604020202020204" pitchFamily="34" charset="0"/>
                <a:ea typeface="Heiti SC Light"/>
                <a:cs typeface="Arial" panose="020B0604020202020204" pitchFamily="34" charset="0"/>
              </a:rPr>
              <a:t>Type</a:t>
            </a:r>
            <a:r>
              <a:rPr lang="en-US" altLang="ja-JP" sz="600" noProof="1">
                <a:solidFill>
                  <a:srgbClr val="FFFFFF"/>
                </a:solidFill>
                <a:latin typeface="Arial" panose="020B0604020202020204" pitchFamily="34" charset="0"/>
                <a:ea typeface="Heiti SC Light"/>
                <a:cs typeface="Arial" panose="020B0604020202020204" pitchFamily="34" charset="0"/>
              </a:rPr>
              <a:t>: </a:t>
            </a:r>
            <a:r>
              <a:rPr lang="en-US" altLang="ja-JP" sz="6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600" dirty="0">
              <a:solidFill>
                <a:srgbClr val="FFFFFF"/>
              </a:solidFill>
              <a:latin typeface="Arial" panose="020B0604020202020204" pitchFamily="34" charset="0"/>
              <a:ea typeface="Heiti SC Light"/>
              <a:cs typeface="Arial" panose="020B0604020202020204" pitchFamily="34" charset="0"/>
            </a:endParaRPr>
          </a:p>
          <a:p>
            <a:pPr defTabSz="1245235" fontAlgn="base">
              <a:spcBef>
                <a:spcPct val="0"/>
              </a:spcBef>
              <a:spcAft>
                <a:spcPct val="0"/>
              </a:spcAft>
              <a:buFont typeface="Arial" panose="020B0604020202020204" pitchFamily="34" charset="0"/>
              <a:buNone/>
              <a:defRPr/>
            </a:pPr>
            <a:r>
              <a:rPr lang="en-US" sz="600" noProof="1">
                <a:solidFill>
                  <a:srgbClr val="FFFFFF"/>
                </a:solidFill>
                <a:latin typeface="Arial" panose="020B0604020202020204" pitchFamily="34" charset="0"/>
                <a:ea typeface="Heiti SC Light"/>
                <a:cs typeface="Heiti SC Light"/>
              </a:rPr>
              <a:t>S</a:t>
            </a:r>
            <a:r>
              <a:rPr lang="en-US" altLang="zh-CN" sz="600" noProof="1">
                <a:solidFill>
                  <a:srgbClr val="FFFFFF"/>
                </a:solidFill>
                <a:latin typeface="Arial" panose="020B0604020202020204" pitchFamily="34" charset="0"/>
                <a:ea typeface="Heiti SC Light"/>
                <a:cs typeface="Heiti SC Light"/>
              </a:rPr>
              <a:t>ize</a:t>
            </a:r>
            <a:r>
              <a:rPr lang="en-US" sz="600" noProof="1">
                <a:solidFill>
                  <a:srgbClr val="FFFFFF"/>
                </a:solidFill>
                <a:latin typeface="Arial" panose="020B0604020202020204" pitchFamily="34" charset="0"/>
                <a:ea typeface="Heiti SC Light"/>
                <a:cs typeface="Heiti SC Light"/>
              </a:rPr>
              <a:t>：</a:t>
            </a:r>
            <a:r>
              <a:rPr lang="en-US" altLang="ja-JP" sz="600" noProof="1">
                <a:solidFill>
                  <a:srgbClr val="FFFFFF"/>
                </a:solidFill>
                <a:latin typeface="Arial" panose="020B0604020202020204" pitchFamily="34" charset="0"/>
                <a:ea typeface="Heiti SC Light"/>
                <a:cs typeface="Heiti SC Light"/>
              </a:rPr>
              <a:t>22-24</a:t>
            </a:r>
            <a:r>
              <a:rPr lang="en-US" altLang="zh-CN" sz="600" noProof="1">
                <a:solidFill>
                  <a:srgbClr val="FFFFFF"/>
                </a:solidFill>
                <a:latin typeface="Arial" panose="020B0604020202020204" pitchFamily="34" charset="0"/>
                <a:ea typeface="Heiti SC Light"/>
                <a:cs typeface="Heiti SC Light"/>
              </a:rPr>
              <a:t>pt</a:t>
            </a:r>
            <a:endParaRPr lang="en-US" altLang="ja-JP" sz="600" noProof="1">
              <a:solidFill>
                <a:srgbClr val="FFFFFF"/>
              </a:solidFill>
              <a:latin typeface="Arial" panose="020B0604020202020204" pitchFamily="34" charset="0"/>
              <a:ea typeface="Heiti SC Light"/>
              <a:cs typeface="Heiti SC Light"/>
            </a:endParaRPr>
          </a:p>
          <a:p>
            <a:pPr defTabSz="1245235" fontAlgn="base">
              <a:spcBef>
                <a:spcPct val="0"/>
              </a:spcBef>
              <a:spcAft>
                <a:spcPct val="0"/>
              </a:spcAft>
              <a:buFont typeface="Arial" panose="020B0604020202020204" pitchFamily="34" charset="0"/>
              <a:buNone/>
              <a:defRPr/>
            </a:pPr>
            <a:r>
              <a:rPr lang="en-US" sz="600" noProof="1">
                <a:solidFill>
                  <a:srgbClr val="FFFFFF"/>
                </a:solidFill>
                <a:latin typeface="Arial" panose="020B0604020202020204" pitchFamily="34" charset="0"/>
                <a:ea typeface="Heiti SC Light"/>
                <a:cs typeface="Heiti SC Light"/>
              </a:rPr>
              <a:t>C</a:t>
            </a:r>
            <a:r>
              <a:rPr lang="en-US" altLang="zh-CN" sz="600" noProof="1">
                <a:solidFill>
                  <a:srgbClr val="FFFFFF"/>
                </a:solidFill>
                <a:latin typeface="Arial" panose="020B0604020202020204" pitchFamily="34" charset="0"/>
                <a:ea typeface="Heiti SC Light"/>
                <a:cs typeface="Heiti SC Light"/>
              </a:rPr>
              <a:t>olor</a:t>
            </a:r>
            <a:r>
              <a:rPr lang="en-US" sz="600" noProof="1">
                <a:solidFill>
                  <a:srgbClr val="FFFFFF"/>
                </a:solidFill>
                <a:latin typeface="Arial" panose="020B0604020202020204" pitchFamily="34" charset="0"/>
                <a:ea typeface="Heiti SC Light"/>
                <a:cs typeface="Heiti SC Light"/>
              </a:rPr>
              <a:t>：T</a:t>
            </a:r>
            <a:r>
              <a:rPr lang="en-US" altLang="zh-CN" sz="600" noProof="1">
                <a:solidFill>
                  <a:srgbClr val="FFFFFF"/>
                </a:solidFill>
                <a:latin typeface="Arial" panose="020B0604020202020204" pitchFamily="34" charset="0"/>
                <a:ea typeface="Heiti SC Light"/>
                <a:cs typeface="Heiti SC Light"/>
              </a:rPr>
              <a:t>he ZTE blue</a:t>
            </a:r>
            <a:r>
              <a:rPr lang="en-US" altLang="ja-JP" sz="600" noProof="1">
                <a:solidFill>
                  <a:srgbClr val="FFFFFF"/>
                </a:solidFill>
                <a:latin typeface="Arial" panose="020B0604020202020204" pitchFamily="34" charset="0"/>
                <a:ea typeface="Heiti SC Light"/>
                <a:cs typeface="Heiti SC Light"/>
              </a:rPr>
              <a:t> </a:t>
            </a:r>
          </a:p>
          <a:p>
            <a:pPr defTabSz="1245235" fontAlgn="base">
              <a:spcBef>
                <a:spcPct val="0"/>
              </a:spcBef>
              <a:spcAft>
                <a:spcPct val="0"/>
              </a:spcAft>
              <a:buFont typeface="Arial" panose="020B0604020202020204" pitchFamily="34" charset="0"/>
              <a:buNone/>
              <a:defRPr/>
            </a:pPr>
            <a:endParaRPr lang="en-US" altLang="zh-CN" sz="675" noProof="1">
              <a:solidFill>
                <a:srgbClr val="FFFFFF"/>
              </a:solidFill>
              <a:latin typeface="Arial" panose="020B0604020202020204" pitchFamily="34" charset="0"/>
              <a:ea typeface="Heiti SC Light"/>
              <a:cs typeface="Heiti SC Light"/>
            </a:endParaRPr>
          </a:p>
          <a:p>
            <a:pPr defTabSz="1245235" fontAlgn="base">
              <a:spcBef>
                <a:spcPct val="0"/>
              </a:spcBef>
              <a:spcAft>
                <a:spcPct val="0"/>
              </a:spcAft>
              <a:buFont typeface="Arial" panose="020B0604020202020204" pitchFamily="34" charset="0"/>
              <a:buNone/>
              <a:defRPr/>
            </a:pPr>
            <a:r>
              <a:rPr lang="en-US" altLang="zh-CN" sz="675" noProof="1">
                <a:solidFill>
                  <a:srgbClr val="FFFFFF"/>
                </a:solidFill>
                <a:latin typeface="Arial" panose="020B0604020202020204" pitchFamily="34" charset="0"/>
                <a:ea typeface="Heiti SC Light"/>
                <a:cs typeface="Heiti SC Light"/>
              </a:rPr>
              <a:t>Subtitle:</a:t>
            </a:r>
            <a:endParaRPr lang="en-US" altLang="ja-JP" sz="675" noProof="1">
              <a:solidFill>
                <a:srgbClr val="FFFFFF"/>
              </a:solidFill>
              <a:latin typeface="Arial" panose="020B0604020202020204" pitchFamily="34" charset="0"/>
              <a:ea typeface="Heiti SC Light"/>
              <a:cs typeface="Heiti SC Light"/>
            </a:endParaRPr>
          </a:p>
          <a:p>
            <a:pPr defTabSz="1245235" fontAlgn="base">
              <a:spcBef>
                <a:spcPct val="0"/>
              </a:spcBef>
              <a:spcAft>
                <a:spcPct val="0"/>
              </a:spcAft>
              <a:buFont typeface="Arial" panose="020B0604020202020204" pitchFamily="34" charset="0"/>
              <a:buNone/>
              <a:defRPr/>
            </a:pPr>
            <a:r>
              <a:rPr lang="en-US" sz="600" noProof="1">
                <a:solidFill>
                  <a:srgbClr val="FFFFFF"/>
                </a:solidFill>
                <a:latin typeface="Arial" panose="020B0604020202020204" pitchFamily="34" charset="0"/>
                <a:ea typeface="Heiti SC Light"/>
                <a:cs typeface="Heiti SC Light"/>
              </a:rPr>
              <a:t>T</a:t>
            </a:r>
            <a:r>
              <a:rPr lang="en-US" altLang="zh-CN" sz="600" noProof="1">
                <a:solidFill>
                  <a:srgbClr val="FFFFFF"/>
                </a:solidFill>
                <a:latin typeface="Arial" panose="020B0604020202020204" pitchFamily="34" charset="0"/>
                <a:ea typeface="Heiti SC Light"/>
                <a:cs typeface="Heiti SC Light"/>
              </a:rPr>
              <a:t>ype: </a:t>
            </a:r>
            <a:r>
              <a:rPr lang="en-US" altLang="ja-JP" sz="6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600" dirty="0">
              <a:solidFill>
                <a:srgbClr val="FFFFFF"/>
              </a:solidFill>
              <a:latin typeface="Arial" panose="020B0604020202020204" pitchFamily="34" charset="0"/>
              <a:ea typeface="宋体" panose="02010600030101010101" pitchFamily="2" charset="-122"/>
              <a:cs typeface="Arial" panose="020B0604020202020204" pitchFamily="34" charset="0"/>
            </a:endParaRPr>
          </a:p>
          <a:p>
            <a:pPr defTabSz="1245235" fontAlgn="base">
              <a:spcBef>
                <a:spcPct val="0"/>
              </a:spcBef>
              <a:spcAft>
                <a:spcPct val="0"/>
              </a:spcAft>
              <a:buFont typeface="Arial" panose="020B0604020202020204" pitchFamily="34" charset="0"/>
              <a:buNone/>
              <a:defRPr/>
            </a:pPr>
            <a:r>
              <a:rPr lang="en-US" sz="600" noProof="1">
                <a:solidFill>
                  <a:srgbClr val="FFFFFF"/>
                </a:solidFill>
                <a:latin typeface="Arial" panose="020B0604020202020204" pitchFamily="34" charset="0"/>
                <a:ea typeface="Heiti SC Light"/>
                <a:cs typeface="Heiti SC Light"/>
              </a:rPr>
              <a:t>S</a:t>
            </a:r>
            <a:r>
              <a:rPr lang="en-US" altLang="zh-CN" sz="600" noProof="1">
                <a:solidFill>
                  <a:srgbClr val="FFFFFF"/>
                </a:solidFill>
                <a:latin typeface="Arial" panose="020B0604020202020204" pitchFamily="34" charset="0"/>
                <a:ea typeface="Heiti SC Light"/>
                <a:cs typeface="Heiti SC Light"/>
              </a:rPr>
              <a:t>ize</a:t>
            </a:r>
            <a:r>
              <a:rPr lang="en-US" sz="600" noProof="1">
                <a:solidFill>
                  <a:srgbClr val="FFFFFF"/>
                </a:solidFill>
                <a:latin typeface="Arial" panose="020B0604020202020204" pitchFamily="34" charset="0"/>
                <a:ea typeface="Heiti SC Light"/>
                <a:cs typeface="Heiti SC Light"/>
              </a:rPr>
              <a:t>：14-</a:t>
            </a:r>
            <a:r>
              <a:rPr lang="en-US" altLang="ja-JP" sz="600" noProof="1">
                <a:solidFill>
                  <a:srgbClr val="FFFFFF"/>
                </a:solidFill>
                <a:latin typeface="Arial" panose="020B0604020202020204" pitchFamily="34" charset="0"/>
                <a:ea typeface="Heiti SC Light"/>
                <a:cs typeface="Heiti SC Light"/>
              </a:rPr>
              <a:t>18pt</a:t>
            </a:r>
          </a:p>
          <a:p>
            <a:pPr defTabSz="1245235" fontAlgn="base">
              <a:spcBef>
                <a:spcPct val="0"/>
              </a:spcBef>
              <a:spcAft>
                <a:spcPct val="0"/>
              </a:spcAft>
              <a:buFont typeface="Arial" panose="020B0604020202020204" pitchFamily="34" charset="0"/>
              <a:buNone/>
              <a:defRPr/>
            </a:pPr>
            <a:r>
              <a:rPr lang="en-US" sz="600" noProof="1">
                <a:solidFill>
                  <a:srgbClr val="FFFFFF"/>
                </a:solidFill>
                <a:latin typeface="Arial" panose="020B0604020202020204" pitchFamily="34" charset="0"/>
                <a:ea typeface="Heiti SC Light"/>
                <a:cs typeface="Heiti SC Light"/>
              </a:rPr>
              <a:t>Color: The </a:t>
            </a:r>
            <a:r>
              <a:rPr lang="en-US" altLang="zh-CN" sz="600" noProof="1">
                <a:solidFill>
                  <a:srgbClr val="FFFFFF"/>
                </a:solidFill>
                <a:latin typeface="Arial" panose="020B0604020202020204" pitchFamily="34" charset="0"/>
                <a:ea typeface="Heiti SC Light"/>
                <a:cs typeface="Heiti SC Light"/>
              </a:rPr>
              <a:t>ZTE green</a:t>
            </a:r>
            <a:endParaRPr lang="en-US" altLang="ja-JP" sz="6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12487452" y="5135299"/>
            <a:ext cx="1856499" cy="1318752"/>
            <a:chOff x="9286278" y="1725515"/>
            <a:chExt cx="1392554" cy="989008"/>
          </a:xfrm>
        </p:grpSpPr>
        <p:grpSp>
          <p:nvGrpSpPr>
            <p:cNvPr id="3" name="组 6"/>
            <p:cNvGrpSpPr/>
            <p:nvPr/>
          </p:nvGrpSpPr>
          <p:grpSpPr bwMode="auto">
            <a:xfrm>
              <a:off x="9286278" y="1725515"/>
              <a:ext cx="935250" cy="253999"/>
              <a:chOff x="9286278" y="1725515"/>
              <a:chExt cx="935250"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7695">
                  <a:buFont typeface="Arial" panose="020B0604020202020204" pitchFamily="34" charset="0"/>
                  <a:buNone/>
                  <a:defRPr/>
                </a:pPr>
                <a:endParaRPr kumimoji="1" lang="zh-CN" altLang="en-US" sz="1350" dirty="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29533"/>
              </a:xfrm>
              <a:prstGeom prst="rect">
                <a:avLst/>
              </a:prstGeom>
              <a:noFill/>
              <a:ln w="9525">
                <a:noFill/>
                <a:miter lim="800000"/>
              </a:ln>
            </p:spPr>
            <p:txBody>
              <a:bodyPr>
                <a:spAutoFit/>
              </a:bodyPr>
              <a:lstStyle/>
              <a:p>
                <a:pPr defTabSz="607695" fontAlgn="base">
                  <a:spcBef>
                    <a:spcPct val="0"/>
                  </a:spcBef>
                  <a:spcAft>
                    <a:spcPct val="0"/>
                  </a:spcAft>
                  <a:buFont typeface="Arial" panose="020B0604020202020204" pitchFamily="34" charset="0"/>
                  <a:buNone/>
                  <a:defRPr/>
                </a:pPr>
                <a:r>
                  <a:rPr kumimoji="1" lang="en-US" altLang="zh-CN" sz="525" i="1" dirty="0">
                    <a:solidFill>
                      <a:srgbClr val="FFFFFF"/>
                    </a:solidFill>
                    <a:latin typeface="Arial" panose="020B0604020202020204" pitchFamily="34" charset="0"/>
                    <a:ea typeface="宋体" panose="02010600030101010101" pitchFamily="2" charset="-122"/>
                    <a:cs typeface="Arial" panose="020B0604020202020204" pitchFamily="34" charset="0"/>
                  </a:rPr>
                  <a:t>G143, B212</a:t>
                </a:r>
                <a:endParaRPr kumimoji="1" lang="zh-CN" altLang="en-US" sz="525" i="1" dirty="0">
                  <a:solidFill>
                    <a:srgbClr val="FFFFFF"/>
                  </a:solidFill>
                  <a:latin typeface="Arial" panose="020B0604020202020204" pitchFamily="34" charset="0"/>
                  <a:ea typeface="宋体" panose="02010600030101010101" pitchFamily="2" charset="-122"/>
                  <a:cs typeface="Arial" panose="020B0604020202020204" pitchFamily="34" charset="0"/>
                </a:endParaRPr>
              </a:p>
            </p:txBody>
          </p:sp>
        </p:grpSp>
        <p:grpSp>
          <p:nvGrpSpPr>
            <p:cNvPr id="5" name="组 9"/>
            <p:cNvGrpSpPr/>
            <p:nvPr/>
          </p:nvGrpSpPr>
          <p:grpSpPr bwMode="auto">
            <a:xfrm>
              <a:off x="9286278" y="2098576"/>
              <a:ext cx="1198835" cy="253999"/>
              <a:chOff x="9286278" y="2098576"/>
              <a:chExt cx="1198835"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7695">
                  <a:buFont typeface="Arial" panose="020B0604020202020204" pitchFamily="34" charset="0"/>
                  <a:buNone/>
                  <a:defRPr/>
                </a:pPr>
                <a:endParaRPr kumimoji="1" lang="zh-CN" altLang="en-US" sz="1350" dirty="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29533"/>
              </a:xfrm>
              <a:prstGeom prst="rect">
                <a:avLst/>
              </a:prstGeom>
              <a:noFill/>
              <a:ln w="9525">
                <a:noFill/>
                <a:miter lim="800000"/>
              </a:ln>
            </p:spPr>
            <p:txBody>
              <a:bodyPr>
                <a:spAutoFit/>
              </a:bodyPr>
              <a:lstStyle/>
              <a:p>
                <a:pPr defTabSz="607695" fontAlgn="base">
                  <a:spcBef>
                    <a:spcPct val="0"/>
                  </a:spcBef>
                  <a:spcAft>
                    <a:spcPct val="0"/>
                  </a:spcAft>
                  <a:buFont typeface="Arial" panose="020B0604020202020204" pitchFamily="34" charset="0"/>
                  <a:buNone/>
                  <a:defRPr/>
                </a:pPr>
                <a:r>
                  <a:rPr kumimoji="1" lang="en-US" altLang="zh-CN" sz="525" i="1" dirty="0">
                    <a:solidFill>
                      <a:srgbClr val="FFFFFF"/>
                    </a:solidFill>
                    <a:latin typeface="Arial" panose="020B0604020202020204" pitchFamily="34" charset="0"/>
                    <a:ea typeface="宋体" panose="02010600030101010101" pitchFamily="2" charset="-122"/>
                    <a:cs typeface="Arial" panose="020B0604020202020204" pitchFamily="34" charset="0"/>
                  </a:rPr>
                  <a:t>R140,G198, B62</a:t>
                </a:r>
                <a:endParaRPr kumimoji="1" lang="zh-CN" altLang="en-US" sz="525" i="1" dirty="0">
                  <a:solidFill>
                    <a:srgbClr val="FFFFFF"/>
                  </a:solidFill>
                  <a:latin typeface="Arial" panose="020B0604020202020204" pitchFamily="34" charset="0"/>
                  <a:ea typeface="宋体" panose="02010600030101010101" pitchFamily="2" charset="-122"/>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7695">
                <a:buFont typeface="Arial" panose="020B0604020202020204" pitchFamily="34" charset="0"/>
                <a:buNone/>
                <a:defRPr/>
              </a:pPr>
              <a:endParaRPr kumimoji="1" lang="zh-CN" altLang="en-US" sz="1350" dirty="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129533"/>
            </a:xfrm>
            <a:prstGeom prst="rect">
              <a:avLst/>
            </a:prstGeom>
            <a:noFill/>
            <a:ln w="9525">
              <a:noFill/>
              <a:miter lim="800000"/>
            </a:ln>
          </p:spPr>
          <p:txBody>
            <a:bodyPr>
              <a:spAutoFit/>
            </a:bodyPr>
            <a:lstStyle/>
            <a:p>
              <a:pPr defTabSz="607695" fontAlgn="base">
                <a:spcBef>
                  <a:spcPct val="0"/>
                </a:spcBef>
                <a:spcAft>
                  <a:spcPct val="0"/>
                </a:spcAft>
                <a:buFont typeface="Arial" panose="020B0604020202020204" pitchFamily="34" charset="0"/>
                <a:buNone/>
                <a:defRPr/>
              </a:pPr>
              <a:r>
                <a:rPr kumimoji="1" lang="en-US" altLang="zh-CN" sz="525" i="1" dirty="0">
                  <a:solidFill>
                    <a:srgbClr val="FFFFFF"/>
                  </a:solidFill>
                  <a:latin typeface="Arial" panose="020B0604020202020204" pitchFamily="34" charset="0"/>
                  <a:ea typeface="宋体" panose="02010600030101010101" pitchFamily="2" charset="-122"/>
                  <a:cs typeface="Arial" panose="020B0604020202020204" pitchFamily="34" charset="0"/>
                </a:rPr>
                <a:t>R90,G203, B245</a:t>
              </a:r>
              <a:endParaRPr kumimoji="1" lang="zh-CN" altLang="en-US" sz="525" i="1" dirty="0">
                <a:solidFill>
                  <a:srgbClr val="FFFFFF"/>
                </a:solidFill>
                <a:latin typeface="Arial" panose="020B0604020202020204" pitchFamily="34" charset="0"/>
                <a:ea typeface="宋体" panose="02010600030101010101" pitchFamily="2" charset="-122"/>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6373613"/>
            <a:ext cx="12193201" cy="516494"/>
          </a:xfrm>
          <a:prstGeom prst="rect">
            <a:avLst/>
          </a:prstGeom>
          <a:noFill/>
          <a:ln w="9525">
            <a:noFill/>
            <a:miter lim="800000"/>
            <a:headEnd/>
            <a:tailEnd/>
          </a:ln>
        </p:spPr>
      </p:pic>
      <p:sp>
        <p:nvSpPr>
          <p:cNvPr id="16" name="Slide Number Placeholder 5"/>
          <p:cNvSpPr>
            <a:spLocks noGrp="1"/>
          </p:cNvSpPr>
          <p:nvPr/>
        </p:nvSpPr>
        <p:spPr bwMode="auto">
          <a:xfrm>
            <a:off x="317531" y="6466754"/>
            <a:ext cx="558855" cy="486858"/>
          </a:xfrm>
          <a:prstGeom prst="rect">
            <a:avLst/>
          </a:prstGeom>
          <a:noFill/>
          <a:ln w="9525">
            <a:noFill/>
            <a:miter lim="800000"/>
          </a:ln>
        </p:spPr>
        <p:txBody>
          <a:bodyPr lIns="68589" tIns="34295" rIns="68589" bIns="34295" anchor="ctr"/>
          <a:lstStyle/>
          <a:p>
            <a:pPr defTabSz="607695" fontAlgn="base">
              <a:spcBef>
                <a:spcPct val="0"/>
              </a:spcBef>
              <a:spcAft>
                <a:spcPct val="0"/>
              </a:spcAft>
              <a:buFont typeface="Arial" panose="020B0604020202020204" pitchFamily="34" charset="0"/>
              <a:buNone/>
              <a:defRPr/>
            </a:pPr>
            <a:fld id="{C0E72943-9F54-4067-A950-84A709784270}"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2" name="文本占位符 2"/>
          <p:cNvSpPr>
            <a:spLocks noGrp="1"/>
          </p:cNvSpPr>
          <p:nvPr>
            <p:ph idx="12"/>
          </p:nvPr>
        </p:nvSpPr>
        <p:spPr>
          <a:xfrm>
            <a:off x="448230" y="1693524"/>
            <a:ext cx="11352802" cy="4462737"/>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448227" y="301107"/>
            <a:ext cx="11111763" cy="965019"/>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dirty="0"/>
              <a:t>单击此处编辑母版标题样式</a:t>
            </a:r>
          </a:p>
        </p:txBody>
      </p:sp>
      <p:sp>
        <p:nvSpPr>
          <p:cNvPr id="18" name="TextBox 17"/>
          <p:cNvSpPr txBox="1">
            <a:spLocks noChangeArrowheads="1"/>
          </p:cNvSpPr>
          <p:nvPr userDrawn="1"/>
        </p:nvSpPr>
        <p:spPr bwMode="auto">
          <a:xfrm>
            <a:off x="5696512" y="6553540"/>
            <a:ext cx="1474369" cy="226496"/>
          </a:xfrm>
          <a:prstGeom prst="rect">
            <a:avLst/>
          </a:prstGeom>
          <a:noFill/>
          <a:ln w="9525">
            <a:noFill/>
            <a:miter lim="800000"/>
          </a:ln>
        </p:spPr>
        <p:txBody>
          <a:bodyPr lIns="0" tIns="0" rIns="0" bIns="0"/>
          <a:lstStyle/>
          <a:p>
            <a:pPr defTabSz="607695" fontAlgn="base">
              <a:spcBef>
                <a:spcPct val="0"/>
              </a:spcBef>
              <a:spcAft>
                <a:spcPct val="0"/>
              </a:spcAft>
              <a:buFont typeface="Arial" panose="020B0604020202020204" pitchFamily="34" charset="0"/>
              <a:buNone/>
              <a:defRPr/>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All rights reserved</a:t>
            </a: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373284"/>
            <a:ext cx="12192000" cy="51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5695951" y="6553200"/>
            <a:ext cx="2921000" cy="226484"/>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8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60867" y="6544733"/>
            <a:ext cx="558800" cy="391584"/>
          </a:xfrm>
          <a:prstGeom prst="rect">
            <a:avLst/>
          </a:prstGeom>
          <a:noFill/>
          <a:ln>
            <a:noFill/>
          </a:ln>
        </p:spPr>
        <p:txBody>
          <a:bodyPr lIns="121901" tIns="60949" rIns="121901" bIns="6094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fld id="{2FB56D59-009D-43D5-BE48-0DC6C064BFCF}" type="slidenum">
              <a:rPr lang="en-US" altLang="zh-CN" sz="1065" smtClean="0">
                <a:solidFill>
                  <a:srgbClr val="404040"/>
                </a:solidFill>
                <a:latin typeface="Arial" panose="020B0604020202020204" pitchFamily="34" charset="0"/>
              </a:rPr>
              <a:t>‹#›</a:t>
            </a:fld>
            <a:endParaRPr lang="en-US" altLang="zh-CN" sz="1065">
              <a:solidFill>
                <a:srgbClr val="404040"/>
              </a:solidFill>
              <a:latin typeface="Arial" panose="020B0604020202020204" pitchFamily="34" charset="0"/>
            </a:endParaRPr>
          </a:p>
        </p:txBody>
      </p:sp>
      <p:sp>
        <p:nvSpPr>
          <p:cNvPr id="32" name="文本占位符 2"/>
          <p:cNvSpPr>
            <a:spLocks noGrp="1"/>
          </p:cNvSpPr>
          <p:nvPr>
            <p:ph idx="12"/>
          </p:nvPr>
        </p:nvSpPr>
        <p:spPr>
          <a:xfrm>
            <a:off x="238660" y="1400347"/>
            <a:ext cx="11351684" cy="4462507"/>
          </a:xfrm>
          <a:prstGeom prst="rect">
            <a:avLst/>
          </a:prstGeom>
        </p:spPr>
        <p:txBody>
          <a:bodyPr lIns="53993" tIns="26996" rIns="53993" bIns="26996" rtlCol="0">
            <a:noAutofit/>
          </a:bodyPr>
          <a:lstStyle>
            <a:lvl1pPr marL="268605" indent="-268605">
              <a:lnSpc>
                <a:spcPct val="150000"/>
              </a:lnSpc>
              <a:spcBef>
                <a:spcPts val="0"/>
              </a:spcBef>
              <a:buClr>
                <a:srgbClr val="008ED3"/>
              </a:buClr>
              <a:buSzPct val="80000"/>
              <a:buFont typeface="Wingdings" panose="05000000000000000000" pitchFamily="2" charset="2"/>
              <a:buChar char="n"/>
              <a:defRPr kumimoji="1" lang="zh-CN" altLang="en-US" sz="24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536575" indent="-268605">
              <a:lnSpc>
                <a:spcPct val="150000"/>
              </a:lnSpc>
              <a:spcBef>
                <a:spcPts val="0"/>
              </a:spcBef>
              <a:buClr>
                <a:srgbClr val="008ED3"/>
              </a:buClr>
              <a:buSzPct val="80000"/>
              <a:buFont typeface="Wingdings" panose="05000000000000000000" pitchFamily="2" charset="2"/>
              <a:buChar char="u"/>
              <a:defRPr kumimoji="1" lang="zh-CN" altLang="en-US" sz="20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803275" indent="-266700">
              <a:lnSpc>
                <a:spcPct val="150000"/>
              </a:lnSpc>
              <a:spcBef>
                <a:spcPts val="0"/>
              </a:spcBef>
              <a:buClr>
                <a:srgbClr val="008ED3"/>
              </a:buClr>
              <a:buSzPct val="80000"/>
              <a:buFont typeface="Wingdings" panose="05000000000000000000" pitchFamily="2" charset="2"/>
              <a:buChar char="l"/>
              <a:defRPr sz="2000"/>
            </a:lvl3pPr>
          </a:lstStyle>
          <a:p>
            <a:pPr lvl="0"/>
            <a:r>
              <a:rPr lang="zh-CN" altLang="en-US"/>
              <a:t>单击此处编辑母版文本样式</a:t>
            </a:r>
          </a:p>
          <a:p>
            <a:pPr lvl="1"/>
            <a:r>
              <a:rPr lang="zh-CN" altLang="en-US"/>
              <a:t>第二级</a:t>
            </a:r>
          </a:p>
          <a:p>
            <a:pPr lvl="2"/>
            <a:r>
              <a:rPr lang="zh-CN" altLang="en-US"/>
              <a:t>第三级</a:t>
            </a:r>
          </a:p>
        </p:txBody>
      </p:sp>
      <p:sp>
        <p:nvSpPr>
          <p:cNvPr id="3" name="标题 2">
            <a:extLst>
              <a:ext uri="{FF2B5EF4-FFF2-40B4-BE49-F238E27FC236}">
                <a16:creationId xmlns:a16="http://schemas.microsoft.com/office/drawing/2014/main" id="{00230B42-4B07-4C1C-BF39-AFE32E2F8550}"/>
              </a:ext>
            </a:extLst>
          </p:cNvPr>
          <p:cNvSpPr>
            <a:spLocks noGrp="1"/>
          </p:cNvSpPr>
          <p:nvPr>
            <p:ph type="title"/>
          </p:nvPr>
        </p:nvSpPr>
        <p:spPr>
          <a:xfrm>
            <a:off x="444501" y="455613"/>
            <a:ext cx="10451182" cy="962025"/>
          </a:xfrm>
        </p:spPr>
        <p:txBody>
          <a:bodyPr/>
          <a:lstStyle/>
          <a:p>
            <a:r>
              <a:rPr lang="zh-CN" altLang="en-US"/>
              <a:t>单击此处编辑母版标题样式</a:t>
            </a:r>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119DC4-5207-4DA3-8870-FD1FBB2A4331}"/>
              </a:ext>
            </a:extLst>
          </p:cNvPr>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8079944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5558367"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239935" y="1600200"/>
            <a:ext cx="5560484"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444500" y="455613"/>
            <a:ext cx="11355917" cy="962025"/>
          </a:xfrm>
        </p:spPr>
        <p:txBody>
          <a:bodyPr/>
          <a:lstStyle/>
          <a:p>
            <a:r>
              <a:rPr lang="zh-CN" altLang="en-US"/>
              <a:t>单击此处编辑母版标题样式</a:t>
            </a:r>
          </a:p>
        </p:txBody>
      </p:sp>
      <p:sp>
        <p:nvSpPr>
          <p:cNvPr id="3" name="内容占位符 2"/>
          <p:cNvSpPr>
            <a:spLocks noGrp="1"/>
          </p:cNvSpPr>
          <p:nvPr>
            <p:ph sz="half" idx="1"/>
          </p:nvPr>
        </p:nvSpPr>
        <p:spPr>
          <a:xfrm>
            <a:off x="478368" y="1600200"/>
            <a:ext cx="6567892"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7279343" y="1600200"/>
            <a:ext cx="4521076" cy="4252913"/>
          </a:xfrm>
        </p:spPr>
        <p:txBody>
          <a:bodyPr/>
          <a:lstStyle>
            <a:lvl1pPr>
              <a:defRPr sz="2665"/>
            </a:lvl1pPr>
            <a:lvl2pPr>
              <a:defRPr sz="2665"/>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pic>
        <p:nvPicPr>
          <p:cNvPr id="17" name="Picture 2" descr="ZTE-PPT-16x9-03"/>
          <p:cNvPicPr>
            <a:picLocks noChangeAspect="1" noChangeArrowheads="1"/>
          </p:cNvPicPr>
          <p:nvPr userDrawn="1"/>
        </p:nvPicPr>
        <p:blipFill>
          <a:blip r:embed="rId2" cstate="screen"/>
          <a:srcRect/>
          <a:stretch>
            <a:fillRect/>
          </a:stretch>
        </p:blipFill>
        <p:spPr bwMode="auto">
          <a:xfrm>
            <a:off x="14513" y="12"/>
            <a:ext cx="12196411" cy="6858319"/>
          </a:xfrm>
          <a:prstGeom prst="rect">
            <a:avLst/>
          </a:prstGeom>
          <a:noFill/>
          <a:ln w="9525">
            <a:noFill/>
            <a:miter lim="800000"/>
            <a:headEnd/>
            <a:tailEnd/>
          </a:ln>
        </p:spPr>
      </p:pic>
      <p:sp>
        <p:nvSpPr>
          <p:cNvPr id="16" name="Slide Number Placeholder 5"/>
          <p:cNvSpPr>
            <a:spLocks noGrp="1"/>
          </p:cNvSpPr>
          <p:nvPr/>
        </p:nvSpPr>
        <p:spPr bwMode="auto">
          <a:xfrm>
            <a:off x="159833" y="6545537"/>
            <a:ext cx="558799" cy="391600"/>
          </a:xfrm>
          <a:prstGeom prst="rect">
            <a:avLst/>
          </a:prstGeom>
          <a:noFill/>
          <a:ln w="9525">
            <a:noFill/>
            <a:miter lim="800000"/>
          </a:ln>
        </p:spPr>
        <p:txBody>
          <a:bodyPr lIns="121829" tIns="60913" rIns="121829" bIns="60913"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33" name="标题 13"/>
          <p:cNvSpPr>
            <a:spLocks noGrp="1"/>
          </p:cNvSpPr>
          <p:nvPr>
            <p:ph type="title"/>
          </p:nvPr>
        </p:nvSpPr>
        <p:spPr>
          <a:xfrm>
            <a:off x="347207" y="112999"/>
            <a:ext cx="11953340" cy="965015"/>
          </a:xfrm>
        </p:spPr>
        <p:txBody>
          <a:bodyPr lIns="71966" tIns="35982" rIns="71966" bIns="35982" rtlCol="0" anchor="ctr" anchorCtr="0">
            <a:noAutofit/>
          </a:bodyPr>
          <a:lstStyle>
            <a:lvl1pPr>
              <a:defRPr lang="zh-CN" altLang="en-US" sz="3600" b="1" dirty="0">
                <a:solidFill>
                  <a:srgbClr val="008ED3"/>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12600075" y="3650577"/>
            <a:ext cx="1025395" cy="618864"/>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91376" tIns="45684" rIns="91376" bIns="45684" rtlCol="0" anchor="ctr"/>
          <a:lstStyle/>
          <a:p>
            <a:pPr algn="ctr"/>
            <a:endParaRPr lang="zh-CN" altLang="en-US" sz="1800"/>
          </a:p>
        </p:txBody>
      </p:sp>
      <p:sp>
        <p:nvSpPr>
          <p:cNvPr id="25" name="矩形 24"/>
          <p:cNvSpPr/>
          <p:nvPr userDrawn="1"/>
        </p:nvSpPr>
        <p:spPr>
          <a:xfrm>
            <a:off x="13112772" y="4937433"/>
            <a:ext cx="1025395" cy="618864"/>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91376" tIns="45684" rIns="91376" bIns="45684" rtlCol="0" anchor="ctr"/>
          <a:lstStyle/>
          <a:p>
            <a:pPr algn="ctr"/>
            <a:endParaRPr lang="zh-CN" altLang="en-US" sz="1800"/>
          </a:p>
        </p:txBody>
      </p:sp>
      <p:sp>
        <p:nvSpPr>
          <p:cNvPr id="26" name="矩形 25"/>
          <p:cNvSpPr/>
          <p:nvPr userDrawn="1"/>
        </p:nvSpPr>
        <p:spPr>
          <a:xfrm>
            <a:off x="12404149" y="6239459"/>
            <a:ext cx="1025395" cy="618864"/>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91376" tIns="45684" rIns="91376" bIns="45684" rtlCol="0" anchor="ctr"/>
          <a:lstStyle/>
          <a:p>
            <a:pPr algn="ctr"/>
            <a:endParaRPr lang="zh-CN" altLang="en-US" sz="1800"/>
          </a:p>
        </p:txBody>
      </p:sp>
      <p:sp>
        <p:nvSpPr>
          <p:cNvPr id="27" name="TextBox 26"/>
          <p:cNvSpPr txBox="1"/>
          <p:nvPr userDrawn="1"/>
        </p:nvSpPr>
        <p:spPr>
          <a:xfrm>
            <a:off x="12271960" y="3597057"/>
            <a:ext cx="2185301" cy="400685"/>
          </a:xfrm>
          <a:prstGeom prst="rect">
            <a:avLst/>
          </a:prstGeom>
          <a:noFill/>
          <a:ln>
            <a:noFill/>
          </a:ln>
        </p:spPr>
        <p:txBody>
          <a:bodyPr wrap="square" lIns="143894" tIns="0" rIns="124496" bIns="62252" anchor="t" anchorCtr="0">
            <a:spAutoFit/>
          </a:bodyPr>
          <a:lstStyle/>
          <a:p>
            <a:pPr marL="0" algn="l" defTabSz="1661795" rtl="0" eaLnBrk="1" latinLnBrk="0" hangingPunct="1"/>
            <a:r>
              <a:rPr lang="zh-CN" altLang="en-US" sz="1100" b="0" i="1" kern="1200" noProof="1">
                <a:solidFill>
                  <a:schemeClr val="bg1"/>
                </a:solidFill>
                <a:latin typeface="微软雅黑" panose="020B0503020204020204" charset="-122"/>
                <a:ea typeface="微软雅黑" panose="020B0503020204020204" charset="-122"/>
                <a:cs typeface="Arial" panose="020B0604020202020204"/>
              </a:rPr>
              <a:t>中兴蓝</a:t>
            </a:r>
            <a:endParaRPr lang="en-US" altLang="zh-CN" sz="1100" b="0" i="1" kern="1200" noProof="1">
              <a:solidFill>
                <a:schemeClr val="bg1"/>
              </a:solidFill>
              <a:latin typeface="微软雅黑" panose="020B0503020204020204" charset="-122"/>
              <a:ea typeface="微软雅黑" panose="020B0503020204020204" charset="-122"/>
              <a:cs typeface="Arial" panose="020B0604020202020204"/>
            </a:endParaRPr>
          </a:p>
          <a:p>
            <a:pPr marL="0" algn="l" defTabSz="1661795" rtl="0" eaLnBrk="1" latinLnBrk="0" hangingPunct="1"/>
            <a:r>
              <a:rPr lang="en-US" altLang="zh-CN" sz="1100" b="0" i="1" kern="1200" noProof="1">
                <a:solidFill>
                  <a:schemeClr val="bg1"/>
                </a:solidFill>
                <a:latin typeface="微软雅黑" panose="020B0503020204020204" charset="-122"/>
                <a:ea typeface="微软雅黑" panose="020B0503020204020204" charset="-122"/>
                <a:cs typeface="Arial" panose="020B0604020202020204"/>
              </a:rPr>
              <a:t>[R0-G142-B211]</a:t>
            </a:r>
            <a:endParaRPr lang="zh-CN" altLang="en-US" sz="1100" b="0" i="1" kern="1200" noProof="1">
              <a:solidFill>
                <a:schemeClr val="bg1"/>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12271960" y="4736773"/>
            <a:ext cx="2185301" cy="400685"/>
          </a:xfrm>
          <a:prstGeom prst="rect">
            <a:avLst/>
          </a:prstGeom>
          <a:noFill/>
          <a:ln>
            <a:noFill/>
          </a:ln>
        </p:spPr>
        <p:txBody>
          <a:bodyPr wrap="square" lIns="143894" tIns="0" rIns="124496" bIns="62252" anchor="t" anchorCtr="0">
            <a:spAutoFit/>
          </a:bodyPr>
          <a:lstStyle/>
          <a:p>
            <a:pPr marL="0" algn="l" defTabSz="1661795" rtl="0" eaLnBrk="1" latinLnBrk="0" hangingPunct="1"/>
            <a:r>
              <a:rPr lang="zh-CN" altLang="en-US" sz="1100" b="0" i="1" kern="1200" noProof="1">
                <a:solidFill>
                  <a:srgbClr val="00B0F0"/>
                </a:solidFill>
                <a:latin typeface="微软雅黑" panose="020B0503020204020204" charset="-122"/>
                <a:ea typeface="微软雅黑" panose="020B0503020204020204" charset="-122"/>
                <a:cs typeface="Arial" panose="020B0604020202020204"/>
              </a:rPr>
              <a:t>中兴绿</a:t>
            </a:r>
            <a:endParaRPr lang="en-US" altLang="zh-CN" sz="1100" b="0" i="1" kern="1200" noProof="1">
              <a:solidFill>
                <a:srgbClr val="00B0F0"/>
              </a:solidFill>
              <a:latin typeface="微软雅黑" panose="020B0503020204020204" charset="-122"/>
              <a:ea typeface="微软雅黑" panose="020B0503020204020204" charset="-122"/>
              <a:cs typeface="Arial" panose="020B0604020202020204"/>
            </a:endParaRPr>
          </a:p>
          <a:p>
            <a:pPr marL="0" algn="l" defTabSz="1661795" rtl="0" eaLnBrk="1" latinLnBrk="0" hangingPunct="1"/>
            <a:r>
              <a:rPr lang="en-US" altLang="zh-CN" sz="1100" b="0" i="1" kern="1200" noProof="1">
                <a:solidFill>
                  <a:srgbClr val="00B0F0"/>
                </a:solidFill>
                <a:latin typeface="微软雅黑" panose="020B0503020204020204" charset="-122"/>
                <a:ea typeface="微软雅黑" panose="020B0503020204020204" charset="-122"/>
                <a:cs typeface="Arial" panose="020B0604020202020204"/>
              </a:rPr>
              <a:t>[R140-G198-B62]</a:t>
            </a:r>
            <a:endParaRPr lang="zh-CN" altLang="en-US" sz="1100" b="0" i="1" kern="1200" noProof="1">
              <a:solidFill>
                <a:srgbClr val="00B0F0"/>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12271960" y="5827361"/>
            <a:ext cx="2185301" cy="400685"/>
          </a:xfrm>
          <a:prstGeom prst="rect">
            <a:avLst/>
          </a:prstGeom>
          <a:noFill/>
          <a:ln>
            <a:noFill/>
          </a:ln>
        </p:spPr>
        <p:txBody>
          <a:bodyPr wrap="square" lIns="143894" tIns="0" rIns="124496" bIns="62252" anchor="t" anchorCtr="0">
            <a:spAutoFit/>
          </a:bodyPr>
          <a:lstStyle/>
          <a:p>
            <a:pPr marL="0" algn="l" defTabSz="1661795" rtl="0" eaLnBrk="1" latinLnBrk="0" hangingPunct="1"/>
            <a:r>
              <a:rPr lang="zh-CN" altLang="en-US" sz="1100" b="0" i="1" kern="1200" noProof="1">
                <a:solidFill>
                  <a:srgbClr val="00B0F0"/>
                </a:solidFill>
                <a:latin typeface="微软雅黑" panose="020B0503020204020204" charset="-122"/>
                <a:ea typeface="微软雅黑" panose="020B0503020204020204" charset="-122"/>
                <a:cs typeface="Arial" panose="020B0604020202020204"/>
              </a:rPr>
              <a:t>中兴灰</a:t>
            </a:r>
            <a:endParaRPr lang="en-US" altLang="zh-CN" sz="1100" b="0" i="1" kern="1200" noProof="1">
              <a:solidFill>
                <a:srgbClr val="00B0F0"/>
              </a:solidFill>
              <a:latin typeface="微软雅黑" panose="020B0503020204020204" charset="-122"/>
              <a:ea typeface="微软雅黑" panose="020B0503020204020204" charset="-122"/>
              <a:cs typeface="Arial" panose="020B0604020202020204"/>
            </a:endParaRPr>
          </a:p>
          <a:p>
            <a:pPr marL="0" algn="l" defTabSz="1661795" rtl="0" eaLnBrk="1" latinLnBrk="0" hangingPunct="1"/>
            <a:r>
              <a:rPr lang="en-US" altLang="zh-CN" sz="1100" b="0" i="1" kern="1200" noProof="1">
                <a:solidFill>
                  <a:srgbClr val="00B0F0"/>
                </a:solidFill>
                <a:latin typeface="微软雅黑" panose="020B0503020204020204" charset="-122"/>
                <a:ea typeface="微软雅黑" panose="020B0503020204020204" charset="-122"/>
                <a:cs typeface="Arial" panose="020B0604020202020204"/>
              </a:rPr>
              <a:t>[R87-G87-B87]</a:t>
            </a:r>
            <a:endParaRPr lang="zh-CN" altLang="en-US" sz="1100" b="0" i="1" kern="1200" noProof="1">
              <a:solidFill>
                <a:srgbClr val="00B0F0"/>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12324181" y="239095"/>
            <a:ext cx="1813985" cy="1585595"/>
          </a:xfrm>
          <a:prstGeom prst="rect">
            <a:avLst/>
          </a:prstGeom>
          <a:noFill/>
          <a:ln>
            <a:noFill/>
          </a:ln>
        </p:spPr>
        <p:txBody>
          <a:bodyPr lIns="143894" tIns="0" rIns="124496" bIns="62252" anchor="t" anchorCtr="0">
            <a:spAutoFit/>
          </a:bodyPr>
          <a:lstStyle/>
          <a:p>
            <a:pPr algn="l" defTabSz="1661795"/>
            <a:r>
              <a:rPr lang="zh-CN" altLang="en-US" sz="1100" b="1" i="1" noProof="1">
                <a:solidFill>
                  <a:schemeClr val="bg1"/>
                </a:solidFill>
                <a:latin typeface="微软雅黑" panose="020B0503020204020204" charset="-122"/>
                <a:ea typeface="微软雅黑" panose="020B0503020204020204" charset="-122"/>
                <a:cs typeface="Arial" panose="020B0604020202020204"/>
              </a:rPr>
              <a:t>正文标题：</a:t>
            </a:r>
            <a:endParaRPr altLang="ja-JP" sz="1100" b="1"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noProof="1">
                <a:solidFill>
                  <a:schemeClr val="bg1"/>
                </a:solidFill>
                <a:latin typeface="微软雅黑" panose="020B0503020204020204" charset="-122"/>
                <a:ea typeface="微软雅黑" panose="020B0503020204020204" charset="-122"/>
                <a:cs typeface="Arial" panose="020B0604020202020204"/>
              </a:rPr>
              <a:t>字体</a:t>
            </a:r>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：微软雅黑（加粗）</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noProof="1">
                <a:solidFill>
                  <a:schemeClr val="bg1"/>
                </a:solidFill>
                <a:latin typeface="微软雅黑" panose="020B0503020204020204" charset="-122"/>
                <a:ea typeface="微软雅黑" panose="020B0503020204020204" charset="-122"/>
                <a:cs typeface="Arial" panose="020B0604020202020204"/>
              </a:rPr>
              <a:t>字号</a:t>
            </a:r>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a:t>
            </a:r>
            <a:r>
              <a:rPr lang="en-US" altLang="zh-CN" sz="1100" i="1" baseline="0" noProof="1">
                <a:solidFill>
                  <a:schemeClr val="bg1"/>
                </a:solidFill>
                <a:latin typeface="微软雅黑" panose="020B0503020204020204" charset="-122"/>
                <a:ea typeface="微软雅黑" panose="020B0503020204020204" charset="-122"/>
                <a:cs typeface="Arial" panose="020B0604020202020204"/>
              </a:rPr>
              <a:t>36</a:t>
            </a:r>
            <a:r>
              <a:rPr lang="en-US" altLang="zh-CN" sz="1100" i="1" noProof="1">
                <a:solidFill>
                  <a:schemeClr val="bg1"/>
                </a:solidFill>
                <a:latin typeface="微软雅黑" panose="020B0503020204020204" charset="-122"/>
                <a:ea typeface="微软雅黑" panose="020B0503020204020204" charset="-122"/>
                <a:cs typeface="Arial" panose="020B0604020202020204"/>
              </a:rPr>
              <a:t>-44 pt</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颜色：中兴蓝</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endParaRPr lang="en-US" altLang="ja-JP"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b="1" i="1" kern="1200" noProof="1">
                <a:solidFill>
                  <a:schemeClr val="bg1"/>
                </a:solidFill>
                <a:latin typeface="微软雅黑" panose="020B0503020204020204" charset="-122"/>
                <a:ea typeface="微软雅黑" panose="020B0503020204020204" charset="-122"/>
                <a:cs typeface="Arial" panose="020B0604020202020204"/>
              </a:rPr>
              <a:t>正文（</a:t>
            </a:r>
            <a:r>
              <a:rPr lang="en-US" altLang="ja-JP" sz="1100" b="1" i="1" kern="1200" noProof="1">
                <a:solidFill>
                  <a:schemeClr val="bg1"/>
                </a:solidFill>
                <a:latin typeface="微软雅黑" panose="020B0503020204020204" charset="-122"/>
                <a:ea typeface="微软雅黑" panose="020B0503020204020204" charset="-122"/>
                <a:cs typeface="Arial" panose="020B0604020202020204"/>
              </a:rPr>
              <a:t>1-5</a:t>
            </a:r>
            <a:r>
              <a:rPr lang="en-US" altLang="zh-CN" sz="1100" b="1" i="1" kern="1200" noProof="1">
                <a:solidFill>
                  <a:schemeClr val="bg1"/>
                </a:solidFill>
                <a:latin typeface="微软雅黑" panose="020B0503020204020204" charset="-122"/>
                <a:ea typeface="微软雅黑" panose="020B0503020204020204" charset="-122"/>
                <a:cs typeface="Arial" panose="020B0604020202020204"/>
              </a:rPr>
              <a:t> </a:t>
            </a:r>
            <a:r>
              <a:rPr lang="zh-CN" altLang="en-US" sz="1100" b="1" i="1" kern="1200" noProof="1">
                <a:solidFill>
                  <a:schemeClr val="bg1"/>
                </a:solidFill>
                <a:latin typeface="微软雅黑" panose="020B0503020204020204" charset="-122"/>
                <a:ea typeface="微软雅黑" panose="020B0503020204020204" charset="-122"/>
                <a:cs typeface="Arial" panose="020B0604020202020204"/>
              </a:rPr>
              <a:t>级）：</a:t>
            </a:r>
            <a:endParaRPr lang="en-US" altLang="ja-JP" sz="1100" b="1" i="1" kern="1200"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noProof="1">
                <a:solidFill>
                  <a:schemeClr val="bg1"/>
                </a:solidFill>
                <a:latin typeface="微软雅黑" panose="020B0503020204020204" charset="-122"/>
                <a:ea typeface="微软雅黑" panose="020B0503020204020204" charset="-122"/>
                <a:cs typeface="Arial" panose="020B0604020202020204"/>
              </a:rPr>
              <a:t>字体</a:t>
            </a:r>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：微软雅黑</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noProof="1">
                <a:solidFill>
                  <a:schemeClr val="bg1"/>
                </a:solidFill>
                <a:latin typeface="微软雅黑" panose="020B0503020204020204" charset="-122"/>
                <a:ea typeface="微软雅黑" panose="020B0503020204020204" charset="-122"/>
                <a:cs typeface="Arial" panose="020B0604020202020204"/>
              </a:rPr>
              <a:t>字号</a:t>
            </a:r>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a:t>
            </a:r>
            <a:r>
              <a:rPr lang="en-US" altLang="zh-CN" sz="1100" i="1" baseline="0" noProof="1">
                <a:solidFill>
                  <a:schemeClr val="bg1"/>
                </a:solidFill>
                <a:latin typeface="微软雅黑" panose="020B0503020204020204" charset="-122"/>
                <a:ea typeface="微软雅黑" panose="020B0503020204020204" charset="-122"/>
                <a:cs typeface="Arial" panose="020B0604020202020204"/>
              </a:rPr>
              <a:t>20</a:t>
            </a:r>
            <a:r>
              <a:rPr lang="en-US" altLang="zh-CN" sz="1100" i="1" noProof="1">
                <a:solidFill>
                  <a:schemeClr val="bg1"/>
                </a:solidFill>
                <a:latin typeface="微软雅黑" panose="020B0503020204020204" charset="-122"/>
                <a:ea typeface="微软雅黑" panose="020B0503020204020204" charset="-122"/>
                <a:cs typeface="Arial" panose="020B0604020202020204"/>
              </a:rPr>
              <a:t>-28 pt</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a:p>
            <a:pPr algn="l" defTabSz="1661795"/>
            <a:r>
              <a:rPr lang="zh-CN" altLang="en-US" sz="1100" i="1" baseline="0" noProof="1">
                <a:solidFill>
                  <a:schemeClr val="bg1"/>
                </a:solidFill>
                <a:latin typeface="微软雅黑" panose="020B0503020204020204" charset="-122"/>
                <a:ea typeface="微软雅黑" panose="020B0503020204020204" charset="-122"/>
                <a:cs typeface="Arial" panose="020B0604020202020204"/>
              </a:rPr>
              <a:t>颜色：黑色</a:t>
            </a:r>
            <a:endParaRPr lang="zh-CN" altLang="en-US" sz="1100" i="1" noProof="1">
              <a:solidFill>
                <a:schemeClr val="bg1"/>
              </a:solidFill>
              <a:latin typeface="微软雅黑" panose="020B0503020204020204" charset="-122"/>
              <a:ea typeface="微软雅黑" panose="020B0503020204020204" charset="-122"/>
              <a:cs typeface="Arial" panose="020B0604020202020204"/>
            </a:endParaRPr>
          </a:p>
        </p:txBody>
      </p:sp>
      <p:sp>
        <p:nvSpPr>
          <p:cNvPr id="18" name="TextBox 16"/>
          <p:cNvSpPr txBox="1">
            <a:spLocks noChangeArrowheads="1"/>
          </p:cNvSpPr>
          <p:nvPr userDrawn="1"/>
        </p:nvSpPr>
        <p:spPr bwMode="auto">
          <a:xfrm>
            <a:off x="4639491" y="6616571"/>
            <a:ext cx="2921000" cy="226495"/>
          </a:xfrm>
          <a:prstGeom prst="rect">
            <a:avLst/>
          </a:prstGeom>
          <a:noFill/>
          <a:ln w="9525">
            <a:noFill/>
            <a:miter lim="800000"/>
          </a:ln>
        </p:spPr>
        <p:txBody>
          <a:bodyPr lIns="0" tIns="0" rIns="0" bIns="0" anchor="ctr" anchorCtr="0"/>
          <a:lstStyle/>
          <a:p>
            <a:pPr algn="ctr">
              <a:defRPr/>
            </a:pPr>
            <a:r>
              <a:rPr kumimoji="1" lang="en-US" sz="800" dirty="0">
                <a:solidFill>
                  <a:srgbClr val="7F7F7F"/>
                </a:solidFill>
                <a:latin typeface="Arial" panose="020B0604020202020204" pitchFamily="34" charset="0"/>
                <a:cs typeface="Arial" panose="020B0604020202020204" pitchFamily="34" charset="0"/>
              </a:rPr>
              <a:t>© ZTE Corporation. All rights reserved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自定义版式">
    <p:bg>
      <p:bgPr>
        <a:solidFill>
          <a:schemeClr val="bg1"/>
        </a:solidFill>
        <a:effectLst/>
      </p:bgPr>
    </p:bg>
    <p:spTree>
      <p:nvGrpSpPr>
        <p:cNvPr id="1" name=""/>
        <p:cNvGrpSpPr/>
        <p:nvPr/>
      </p:nvGrpSpPr>
      <p:grpSpPr>
        <a:xfrm>
          <a:off x="0" y="0"/>
          <a:ext cx="0" cy="0"/>
          <a:chOff x="0" y="0"/>
          <a:chExt cx="0" cy="0"/>
        </a:xfrm>
      </p:grpSpPr>
      <p:pic>
        <p:nvPicPr>
          <p:cNvPr id="1027" name="Picture 15" descr="ZTE_ppt_design_0202-06.jpg"/>
          <p:cNvPicPr>
            <a:picLocks noChangeAspect="1"/>
          </p:cNvPicPr>
          <p:nvPr userDrawn="1"/>
        </p:nvPicPr>
        <p:blipFill>
          <a:blip r:embed="rId2">
            <a:clrChange>
              <a:clrFrom>
                <a:srgbClr val="FFFFFF"/>
              </a:clrFrom>
              <a:clrTo>
                <a:srgbClr val="FFFFFF">
                  <a:alpha val="0"/>
                </a:srgbClr>
              </a:clrTo>
            </a:clrChange>
          </a:blip>
          <a:stretch>
            <a:fillRect/>
          </a:stretch>
        </p:blipFill>
        <p:spPr>
          <a:xfrm>
            <a:off x="2" y="6407777"/>
            <a:ext cx="10393233" cy="450223"/>
          </a:xfrm>
          <a:prstGeom prst="rect">
            <a:avLst/>
          </a:prstGeom>
          <a:noFill/>
          <a:ln w="9525">
            <a:noFill/>
          </a:ln>
        </p:spPr>
      </p:pic>
      <p:sp>
        <p:nvSpPr>
          <p:cNvPr id="2" name="五边形 1"/>
          <p:cNvSpPr/>
          <p:nvPr/>
        </p:nvSpPr>
        <p:spPr>
          <a:xfrm>
            <a:off x="2" y="137586"/>
            <a:ext cx="243417" cy="615951"/>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endParaRPr lang="zh-CN" altLang="en-US" noProof="1">
              <a:solidFill>
                <a:srgbClr val="92D050"/>
              </a:solidFill>
            </a:endParaRPr>
          </a:p>
        </p:txBody>
      </p:sp>
      <p:sp>
        <p:nvSpPr>
          <p:cNvPr id="4" name="Slide Number Placeholder 5"/>
          <p:cNvSpPr>
            <a:spLocks noGrp="1"/>
          </p:cNvSpPr>
          <p:nvPr/>
        </p:nvSpPr>
        <p:spPr bwMode="auto">
          <a:xfrm>
            <a:off x="160867" y="6546851"/>
            <a:ext cx="556684" cy="391584"/>
          </a:xfrm>
          <a:prstGeom prst="rect">
            <a:avLst/>
          </a:prstGeom>
          <a:noFill/>
          <a:ln w="9525">
            <a:noFill/>
            <a:miter lim="800000"/>
          </a:ln>
        </p:spPr>
        <p:txBody>
          <a:bodyPr lIns="121917" tIns="60959" rIns="121917" bIns="60959" anchor="ctr"/>
          <a:lstStyle/>
          <a:p>
            <a:pPr algn="ctr" defTabSz="609600" fontAlgn="base">
              <a:spcBef>
                <a:spcPct val="0"/>
              </a:spcBef>
              <a:spcAft>
                <a:spcPct val="0"/>
              </a:spcAft>
              <a:buFont typeface="Arial" panose="020B0604020202020204" pitchFamily="34" charset="0"/>
              <a:buNone/>
              <a:defRPr/>
            </a:pPr>
            <a:endParaRPr lang="en-US" sz="1100" noProof="1">
              <a:solidFill>
                <a:srgbClr val="404040"/>
              </a:solidFill>
              <a:ea typeface="宋体" panose="02010600030101010101" pitchFamily="2" charset="-122"/>
              <a:cs typeface="Arial" panose="020B0604020202020204" pitchFamily="34" charset="0"/>
            </a:endParaRPr>
          </a:p>
        </p:txBody>
      </p:sp>
      <p:sp>
        <p:nvSpPr>
          <p:cNvPr id="5" name="TextBox 16"/>
          <p:cNvSpPr txBox="1">
            <a:spLocks noChangeArrowheads="1"/>
          </p:cNvSpPr>
          <p:nvPr/>
        </p:nvSpPr>
        <p:spPr bwMode="auto">
          <a:xfrm>
            <a:off x="5695951" y="6555319"/>
            <a:ext cx="2918884" cy="22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609600" fontAlgn="base">
              <a:spcBef>
                <a:spcPct val="0"/>
              </a:spcBef>
              <a:spcAft>
                <a:spcPct val="0"/>
              </a:spcAft>
              <a:defRPr/>
            </a:pPr>
            <a:r>
              <a:rPr lang="en-US" altLang="zh-CN" sz="800">
                <a:solidFill>
                  <a:srgbClr val="7F7F7F"/>
                </a:solidFill>
                <a:latin typeface="Arial" panose="020B0604020202020204" pitchFamily="34" charset="0"/>
              </a:rPr>
              <a:t>© ZTE All rights reserved</a:t>
            </a:r>
          </a:p>
        </p:txBody>
      </p:sp>
      <p:sp>
        <p:nvSpPr>
          <p:cNvPr id="14" name="标题 1"/>
          <p:cNvSpPr>
            <a:spLocks noGrp="1"/>
          </p:cNvSpPr>
          <p:nvPr>
            <p:ph type="title"/>
          </p:nvPr>
        </p:nvSpPr>
        <p:spPr>
          <a:xfrm>
            <a:off x="243842" y="140051"/>
            <a:ext cx="11948161" cy="718692"/>
          </a:xfrm>
          <a:prstGeom prst="rect">
            <a:avLst/>
          </a:prstGeom>
        </p:spPr>
        <p:txBody>
          <a:bodyPr anchor="ctr" anchorCtr="0">
            <a:normAutofit/>
          </a:bodyPr>
          <a:lstStyle>
            <a:lvl1pPr>
              <a:defRPr sz="2400" b="1">
                <a:solidFill>
                  <a:srgbClr val="018ED3"/>
                </a:solidFill>
                <a:latin typeface="+mn-lt"/>
                <a:ea typeface="微软雅黑" panose="020B0503020204020204" charset="-122"/>
              </a:defRPr>
            </a:lvl1pPr>
          </a:lstStyle>
          <a:p>
            <a:r>
              <a:rPr lang="zh-CN" altLang="en-US" noProof="1"/>
              <a:t>单击此处编辑母版标题样式</a:t>
            </a:r>
          </a:p>
        </p:txBody>
      </p:sp>
      <p:grpSp>
        <p:nvGrpSpPr>
          <p:cNvPr id="8" name="组合 7"/>
          <p:cNvGrpSpPr/>
          <p:nvPr userDrawn="1"/>
        </p:nvGrpSpPr>
        <p:grpSpPr>
          <a:xfrm>
            <a:off x="10480336" y="6543269"/>
            <a:ext cx="1590656" cy="250583"/>
            <a:chOff x="7668133" y="4894321"/>
            <a:chExt cx="1371130" cy="216000"/>
          </a:xfrm>
        </p:grpSpPr>
        <p:pic>
          <p:nvPicPr>
            <p:cNvPr id="9" name="图片 8"/>
            <p:cNvPicPr>
              <a:picLocks noChangeAspect="1"/>
            </p:cNvPicPr>
            <p:nvPr userDrawn="1"/>
          </p:nvPicPr>
          <p:blipFill>
            <a:blip r:embed="rId3" cstate="email"/>
            <a:stretch>
              <a:fillRect/>
            </a:stretch>
          </p:blipFill>
          <p:spPr>
            <a:xfrm>
              <a:off x="8463263" y="4930321"/>
              <a:ext cx="576000" cy="144000"/>
            </a:xfrm>
            <a:prstGeom prst="rect">
              <a:avLst/>
            </a:prstGeom>
          </p:spPr>
        </p:pic>
        <p:pic>
          <p:nvPicPr>
            <p:cNvPr id="10" name="图片 9"/>
            <p:cNvPicPr>
              <a:picLocks noChangeAspect="1"/>
            </p:cNvPicPr>
            <p:nvPr userDrawn="1"/>
          </p:nvPicPr>
          <p:blipFill rotWithShape="1">
            <a:blip r:embed="rId4" cstate="email"/>
            <a:srcRect/>
            <a:stretch>
              <a:fillRect/>
            </a:stretch>
          </p:blipFill>
          <p:spPr>
            <a:xfrm>
              <a:off x="7668133" y="4894321"/>
              <a:ext cx="720049" cy="216000"/>
            </a:xfrm>
            <a:prstGeom prst="rect">
              <a:avLst/>
            </a:prstGeom>
          </p:spPr>
        </p:pic>
      </p:grp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1117600" y="8475133"/>
            <a:ext cx="3657600" cy="486833"/>
          </a:xfrm>
        </p:spPr>
        <p:txBody>
          <a:bodyPr/>
          <a:lstStyle/>
          <a:p>
            <a:fld id="{AC1B7B3F-A56B-4310-A966-BD55D80449F1}" type="datetimeFigureOut">
              <a:rPr lang="zh-CN" altLang="en-US" smtClean="0"/>
              <a:t>2023/9/4</a:t>
            </a:fld>
            <a:endParaRPr lang="zh-CN" altLang="en-US"/>
          </a:p>
        </p:txBody>
      </p:sp>
      <p:sp>
        <p:nvSpPr>
          <p:cNvPr id="5" name="页脚占位符 4"/>
          <p:cNvSpPr>
            <a:spLocks noGrp="1"/>
          </p:cNvSpPr>
          <p:nvPr>
            <p:ph type="ftr" sz="quarter" idx="11"/>
          </p:nvPr>
        </p:nvSpPr>
        <p:spPr>
          <a:xfrm>
            <a:off x="5384800" y="8475133"/>
            <a:ext cx="5486400" cy="486833"/>
          </a:xfrm>
        </p:spPr>
        <p:txBody>
          <a:bodyPr/>
          <a:lstStyle/>
          <a:p>
            <a:endParaRPr lang="zh-CN" altLang="en-US"/>
          </a:p>
        </p:txBody>
      </p:sp>
      <p:sp>
        <p:nvSpPr>
          <p:cNvPr id="6" name="灯片编号占位符 5"/>
          <p:cNvSpPr>
            <a:spLocks noGrp="1"/>
          </p:cNvSpPr>
          <p:nvPr>
            <p:ph type="sldNum" sz="quarter" idx="12"/>
          </p:nvPr>
        </p:nvSpPr>
        <p:spPr>
          <a:xfrm>
            <a:off x="11480800" y="8475133"/>
            <a:ext cx="3657600" cy="486833"/>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49"/>
            <a:ext cx="11726953" cy="957239"/>
          </a:xfrm>
        </p:spPr>
        <p:txBody>
          <a:bodyPr>
            <a:normAutofit/>
          </a:bodyPr>
          <a:lstStyle>
            <a:lvl1pPr>
              <a:defRPr sz="2400"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7" y="138524"/>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buFontTx/>
              <a:buNone/>
            </a:pPr>
            <a:endParaRPr lang="zh-CN" altLang="en-US" sz="135">
              <a:solidFill>
                <a:srgbClr val="92D050"/>
              </a:solidFill>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09" y="6546745"/>
            <a:ext cx="558727" cy="391673"/>
          </a:xfrm>
          <a:prstGeom prst="rect">
            <a:avLst/>
          </a:prstGeom>
          <a:noFill/>
          <a:ln w="9525">
            <a:noFill/>
            <a:miter lim="800000"/>
          </a:ln>
        </p:spPr>
        <p:txBody>
          <a:bodyPr lIns="121916" tIns="60957" rIns="121916" bIns="60957" anchor="ctr"/>
          <a:lstStyle/>
          <a:p>
            <a:pPr algn="ctr" defTabSz="685800" fontAlgn="auto">
              <a:spcBef>
                <a:spcPts val="0"/>
              </a:spcBef>
              <a:spcAft>
                <a:spcPts val="0"/>
              </a:spcAft>
              <a:buFontTx/>
              <a:buNone/>
              <a:defRPr/>
            </a:pPr>
            <a:fld id="{0171E16C-D319-4B78-8C6C-188CCEBE712C}" type="slidenum">
              <a:rPr lang="en-US" sz="1100">
                <a:solidFill>
                  <a:srgbClr val="404040"/>
                </a:solidFill>
                <a:latin typeface="Arial" panose="020B0604020202020204" pitchFamily="34" charset="0"/>
                <a:ea typeface="+mn-ea"/>
                <a:cs typeface="Arial" panose="020B0604020202020204" pitchFamily="34" charset="0"/>
              </a:rPr>
              <a:t>‹#›</a:t>
            </a:fld>
            <a:endParaRPr lang="en-US" sz="1100" dirty="0">
              <a:solidFill>
                <a:srgbClr val="404040"/>
              </a:solidFill>
              <a:latin typeface="Arial" panose="020B0604020202020204" pitchFamily="34" charset="0"/>
              <a:ea typeface="+mn-ea"/>
              <a:cs typeface="Arial" panose="020B0604020202020204" pitchFamily="34" charset="0"/>
            </a:endParaRPr>
          </a:p>
        </p:txBody>
      </p:sp>
      <p:sp>
        <p:nvSpPr>
          <p:cNvPr id="18"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defTabSz="685800" fontAlgn="auto">
              <a:spcBef>
                <a:spcPts val="0"/>
              </a:spcBef>
              <a:spcAft>
                <a:spcPts val="0"/>
              </a:spcAft>
              <a:buFontTx/>
              <a:buNone/>
              <a:defRPr/>
            </a:pPr>
            <a:r>
              <a:rPr kumimoji="1" lang="en-US" sz="800" dirty="0">
                <a:solidFill>
                  <a:srgbClr val="7F7F7F"/>
                </a:solidFill>
                <a:latin typeface="Arial" panose="020B0604020202020204" pitchFamily="34" charset="0"/>
                <a:ea typeface="+mn-ea"/>
                <a:cs typeface="Arial" panose="020B0604020202020204" pitchFamily="34" charset="0"/>
              </a:rPr>
              <a:t>© ZTE All rights reserved</a:t>
            </a:r>
          </a:p>
        </p:txBody>
      </p:sp>
      <p:pic>
        <p:nvPicPr>
          <p:cNvPr id="19"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blip>
          <a:srcRect/>
          <a:stretch>
            <a:fillRect/>
          </a:stretch>
        </p:blipFill>
        <p:spPr bwMode="auto">
          <a:xfrm>
            <a:off x="10980647" y="6391661"/>
            <a:ext cx="1038995" cy="445887"/>
          </a:xfrm>
          <a:prstGeom prst="rect">
            <a:avLst/>
          </a:prstGeom>
          <a:noFill/>
          <a:ln w="9525">
            <a:noFill/>
            <a:miter lim="800000"/>
            <a:headEnd/>
            <a:tailEnd/>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占位符 1"/>
          <p:cNvSpPr>
            <a:spLocks noGrp="1" noChangeArrowheads="1"/>
          </p:cNvSpPr>
          <p:nvPr>
            <p:ph type="title"/>
          </p:nvPr>
        </p:nvSpPr>
        <p:spPr bwMode="auto">
          <a:xfrm>
            <a:off x="1907119" y="820272"/>
            <a:ext cx="9893300" cy="597367"/>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 name="文本占位符 2"/>
          <p:cNvSpPr>
            <a:spLocks noGrp="1" noChangeArrowheads="1"/>
          </p:cNvSpPr>
          <p:nvPr>
            <p:ph idx="1"/>
          </p:nvPr>
        </p:nvSpPr>
        <p:spPr bwMode="auto">
          <a:xfrm>
            <a:off x="1936751" y="1600200"/>
            <a:ext cx="9863667" cy="4252913"/>
          </a:xfrm>
          <a:prstGeom prst="rect">
            <a:avLst/>
          </a:prstGeom>
          <a:noFill/>
          <a:ln w="9525">
            <a:noFill/>
            <a:miter lim="800000"/>
          </a:ln>
        </p:spPr>
        <p:txBody>
          <a:bodyPr vert="horz" wrap="square" lIns="0" tIns="0" rIns="0" bIns="0" numCol="1" anchor="t" anchorCtr="0" compatLnSpc="1"/>
          <a:lstStyle>
            <a:lvl1pPr marL="457200" marR="0" indent="-4572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1pPr>
            <a:lvl2pPr marL="990600" marR="0" indent="-381000" algn="l" defTabSz="457200" rtl="0" eaLnBrk="0" fontAlgn="base" latinLnBrk="0" hangingPunct="0">
              <a:lnSpc>
                <a:spcPct val="100000"/>
              </a:lnSpc>
              <a:spcBef>
                <a:spcPts val="130"/>
              </a:spcBef>
              <a:spcAft>
                <a:spcPct val="0"/>
              </a:spcAft>
              <a:buClrTx/>
              <a:buSzTx/>
              <a:buFont typeface="Arial" panose="020B0604020202020204" pitchFamily="34" charset="0"/>
              <a:buChar char="–"/>
              <a:defRPr sz="2665"/>
            </a:lvl2pPr>
            <a:lvl3pPr marL="15240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3pPr>
            <a:lvl4pPr marL="21336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4pPr>
            <a:lvl5pPr marL="2743200" marR="0" indent="-304800" algn="l" defTabSz="457200" rtl="0" eaLnBrk="0" fontAlgn="base" latinLnBrk="0" hangingPunct="0">
              <a:lnSpc>
                <a:spcPct val="100000"/>
              </a:lnSpc>
              <a:spcBef>
                <a:spcPts val="130"/>
              </a:spcBef>
              <a:spcAft>
                <a:spcPct val="0"/>
              </a:spcAft>
              <a:buClrTx/>
              <a:buSzTx/>
              <a:buFont typeface="Arial" panose="020B0604020202020204" pitchFamily="34" charset="0"/>
              <a:buChar char="»"/>
              <a:defRPr/>
            </a:lvl5pPr>
          </a:lstStyle>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0" cap="none" spc="0" normalizeH="0" baseline="0" noProof="0" dirty="0">
                <a:ln>
                  <a:noFill/>
                </a:ln>
                <a:solidFill>
                  <a:srgbClr val="000000"/>
                </a:solidFill>
                <a:effectLst/>
                <a:uLnTx/>
                <a:uFillTx/>
                <a:latin typeface="+mj-lt"/>
                <a:ea typeface="+mj-ea"/>
                <a:cs typeface="+mn-cs"/>
              </a:rPr>
              <a:t>单击此处编辑母版文本样式</a:t>
            </a:r>
          </a:p>
          <a:p>
            <a:pPr marL="742950" marR="0" lvl="1" indent="-28575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8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二级</a:t>
            </a:r>
          </a:p>
          <a:p>
            <a:pPr marL="1143000" marR="0" lvl="2"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6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三级</a:t>
            </a:r>
          </a:p>
          <a:p>
            <a:pPr marL="1600200" marR="0" lvl="3"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4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四级</a:t>
            </a:r>
          </a:p>
          <a:p>
            <a:pPr marL="2057400" marR="0" lvl="4" indent="-228600" algn="l" defTabSz="4572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1200" b="0" i="0" u="none" strike="noStrike" kern="0" cap="none" spc="0" normalizeH="0" baseline="0" noProof="0" dirty="0">
                <a:ln>
                  <a:noFill/>
                </a:ln>
                <a:solidFill>
                  <a:srgbClr val="000000"/>
                </a:solidFill>
                <a:effectLst/>
                <a:uLnTx/>
                <a:uFillTx/>
                <a:latin typeface="Calibri" panose="020F0502020204030204"/>
                <a:ea typeface="微软雅黑" panose="020B0503020204020204" charset="-122"/>
              </a:rPr>
              <a:t>五级</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p:spPr>
        <p:txBody>
          <a:bodyPr/>
          <a:lstStyle/>
          <a:p>
            <a:fld id="{82F288E0-7875-42C4-84C8-98DBBD3BF4D2}" type="datetimeFigureOut">
              <a:rPr lang="zh-CN" altLang="en-US" smtClean="0"/>
              <a:t>2023/9/4</a:t>
            </a:fld>
            <a:endParaRPr lang="zh-CN" altLang="en-US"/>
          </a:p>
        </p:txBody>
      </p:sp>
      <p:sp>
        <p:nvSpPr>
          <p:cNvPr id="4" name="页脚占位符 3"/>
          <p:cNvSpPr>
            <a:spLocks noGrp="1"/>
          </p:cNvSpPr>
          <p:nvPr>
            <p:ph type="ftr" sz="quarter" idx="11"/>
          </p:nvPr>
        </p:nvSpPr>
        <p:spPr>
          <a:xfrm>
            <a:off x="4038600" y="6356351"/>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1"/>
            <a:ext cx="2743200" cy="365125"/>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1"/>
            <a:ext cx="2743200" cy="365125"/>
          </a:xfrm>
        </p:spPr>
        <p:txBody>
          <a:bodyPr/>
          <a:lstStyle/>
          <a:p>
            <a:fld id="{82F288E0-7875-42C4-84C8-98DBBD3BF4D2}" type="datetimeFigureOut">
              <a:rPr lang="zh-CN" altLang="en-US" smtClean="0"/>
              <a:t>2023/9/4</a:t>
            </a:fld>
            <a:endParaRPr lang="zh-CN" altLang="en-US"/>
          </a:p>
        </p:txBody>
      </p:sp>
      <p:sp>
        <p:nvSpPr>
          <p:cNvPr id="5" name="页脚占位符 4"/>
          <p:cNvSpPr>
            <a:spLocks noGrp="1"/>
          </p:cNvSpPr>
          <p:nvPr>
            <p:ph type="ftr" sz="quarter" idx="11"/>
          </p:nvPr>
        </p:nvSpPr>
        <p:spPr>
          <a:xfrm>
            <a:off x="4038600" y="6356351"/>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1" y="6608396"/>
            <a:ext cx="527381" cy="275590"/>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charset="-122"/>
                <a:ea typeface="微软雅黑" panose="020B0503020204020204" charset="-122"/>
              </a:rPr>
              <a:t>‹#›</a:t>
            </a:fld>
            <a:endParaRPr lang="zh-CN" altLang="en-US" sz="1200" b="1" dirty="0">
              <a:solidFill>
                <a:schemeClr val="accent3"/>
              </a:solidFill>
              <a:latin typeface="微软雅黑" panose="020B0503020204020204" charset="-122"/>
              <a:ea typeface="微软雅黑" panose="020B0503020204020204" charset="-122"/>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a:xfrm>
            <a:off x="4164880" y="6248400"/>
            <a:ext cx="3862247" cy="457200"/>
          </a:xfrm>
          <a:prstGeom prst="rect">
            <a:avLst/>
          </a:prstGeom>
        </p:spPr>
        <p:txBody>
          <a:bodyPr/>
          <a:lstStyle>
            <a:lvl1pPr>
              <a:defRPr/>
            </a:lvl1pPr>
          </a:lstStyle>
          <a:p>
            <a:endParaRPr lang="zh-CN" altLang="en-US"/>
          </a:p>
        </p:txBody>
      </p:sp>
      <p:sp>
        <p:nvSpPr>
          <p:cNvPr id="3" name="灯片编号占位符 2"/>
          <p:cNvSpPr>
            <a:spLocks noGrp="1"/>
          </p:cNvSpPr>
          <p:nvPr>
            <p:ph type="sldNum" sz="quarter" idx="11"/>
          </p:nvPr>
        </p:nvSpPr>
        <p:spPr>
          <a:xfrm>
            <a:off x="8738200" y="6248400"/>
            <a:ext cx="2844307" cy="457200"/>
          </a:xfrm>
          <a:prstGeom prst="rect">
            <a:avLst/>
          </a:prstGeom>
        </p:spPr>
        <p:txBody>
          <a:bodyPr/>
          <a:lstStyle>
            <a:lvl1pPr>
              <a:defRPr/>
            </a:lvl1pPr>
          </a:lstStyle>
          <a:p>
            <a:fld id="{E2850CF9-A7FA-4929-98BA-3E63AAD101B9}" type="slidenum">
              <a:rPr lang="zh-CN" altLang="en-US"/>
              <a:t>‹#›</a:t>
            </a:fld>
            <a:endParaRPr lang="zh-CN" altLang="en-US"/>
          </a:p>
        </p:txBody>
      </p:sp>
    </p:spTree>
  </p:cSld>
  <p:clrMapOvr>
    <a:masterClrMapping/>
  </p:clrMapOvr>
  <p:transition spd="slow"/>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21" y="6356645"/>
            <a:ext cx="2743272" cy="365143"/>
          </a:xfrm>
        </p:spPr>
        <p:txBody>
          <a:bodyPr/>
          <a:lstStyle/>
          <a:p>
            <a:fld id="{80D06A94-9126-4BFA-8388-CC742B1DC08E}" type="datetimeFigureOut">
              <a:rPr lang="zh-CN" altLang="en-US" smtClean="0">
                <a:solidFill>
                  <a:prstClr val="black">
                    <a:tint val="75000"/>
                  </a:prstClr>
                </a:solidFill>
              </a:rPr>
              <a:t>2023/9/4</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4038707" y="6356645"/>
            <a:ext cx="4114907" cy="365143"/>
          </a:xfrm>
        </p:spPr>
        <p:txBody>
          <a:bodyPr/>
          <a:lstStyle/>
          <a:p>
            <a:endParaRPr lang="zh-CN" altLang="en-US">
              <a:solidFill>
                <a:prstClr val="black">
                  <a:tint val="75000"/>
                </a:prstClr>
              </a:solidFill>
            </a:endParaRPr>
          </a:p>
        </p:txBody>
      </p:sp>
      <p:sp>
        <p:nvSpPr>
          <p:cNvPr id="8" name="Slide Number Placeholder 5"/>
          <p:cNvSpPr txBox="1"/>
          <p:nvPr userDrawn="1"/>
        </p:nvSpPr>
        <p:spPr>
          <a:xfrm>
            <a:off x="78697" y="6351099"/>
            <a:ext cx="420531" cy="365143"/>
          </a:xfrm>
          <a:prstGeom prst="rect">
            <a:avLst/>
          </a:prstGeom>
        </p:spPr>
        <p:txBody>
          <a:bodyPr vert="horz" lIns="91422" tIns="45710" rIns="91422" bIns="45710" rtlCol="0" anchor="ctr"/>
          <a:lstStyle>
            <a:defPPr>
              <a:defRPr lang="zh-CN"/>
            </a:defPPr>
            <a:lvl1pPr algn="r" defTabSz="609600" rtl="0" fontAlgn="base">
              <a:spcBef>
                <a:spcPct val="0"/>
              </a:spcBef>
              <a:spcAft>
                <a:spcPct val="0"/>
              </a:spcAft>
              <a:defRPr lang="zh-CN" altLang="en-US" sz="1200" kern="1200" smtClean="0">
                <a:solidFill>
                  <a:schemeClr val="bg1">
                    <a:lumMod val="95000"/>
                  </a:schemeClr>
                </a:solidFill>
                <a:latin typeface="Calibri" panose="020F0502020204030204" pitchFamily="34" charset="0"/>
                <a:ea typeface="宋体" panose="02010600030101010101" pitchFamily="2" charset="-122"/>
                <a:cs typeface="+mn-cs"/>
              </a:defRPr>
            </a:lvl1pPr>
            <a:lvl2pPr marL="6096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fld id="{306B2334-7009-421A-8F41-DC8832495902}" type="slidenum">
              <a:rPr lang="en-US" altLang="zh-CN" smtClean="0"/>
              <a:t>‹#›</a:t>
            </a:fld>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13" name="矩形 12"/>
          <p:cNvSpPr/>
          <p:nvPr userDrawn="1"/>
        </p:nvSpPr>
        <p:spPr>
          <a:xfrm>
            <a:off x="-6351" y="0"/>
            <a:ext cx="12192319" cy="6858317"/>
          </a:xfrm>
          <a:prstGeom prst="rect">
            <a:avLst/>
          </a:prstGeom>
          <a:solidFill>
            <a:srgbClr val="001236">
              <a:alpha val="22000"/>
            </a:srgbClr>
          </a:solidFill>
          <a:ln>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2" name="Vertical Title 1"/>
          <p:cNvSpPr>
            <a:spLocks noGrp="1"/>
          </p:cNvSpPr>
          <p:nvPr>
            <p:ph type="title" orient="vert"/>
          </p:nvPr>
        </p:nvSpPr>
        <p:spPr>
          <a:xfrm>
            <a:off x="8725128" y="365144"/>
            <a:ext cx="2628969" cy="581210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23" y="365144"/>
            <a:ext cx="7734501" cy="581210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21" y="6356645"/>
            <a:ext cx="2743272" cy="365143"/>
          </a:xfrm>
        </p:spPr>
        <p:txBody>
          <a:bodyPr/>
          <a:lstStyle/>
          <a:p>
            <a:fld id="{80D06A94-9126-4BFA-8388-CC742B1DC08E}" type="datetimeFigureOut">
              <a:rPr lang="zh-CN" altLang="en-US" smtClean="0">
                <a:solidFill>
                  <a:prstClr val="black">
                    <a:tint val="75000"/>
                  </a:prstClr>
                </a:solidFill>
              </a:rPr>
              <a:t>2023/9/4</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4038707" y="6356645"/>
            <a:ext cx="4114907" cy="365143"/>
          </a:xfrm>
        </p:spPr>
        <p:txBody>
          <a:bodyPr/>
          <a:lstStyle/>
          <a:p>
            <a:endParaRPr lang="zh-CN" altLang="en-US">
              <a:solidFill>
                <a:prstClr val="black">
                  <a:tint val="75000"/>
                </a:prstClr>
              </a:solidFill>
            </a:endParaRPr>
          </a:p>
        </p:txBody>
      </p:sp>
      <p:sp>
        <p:nvSpPr>
          <p:cNvPr id="9" name="Slide Number Placeholder 5"/>
          <p:cNvSpPr txBox="1"/>
          <p:nvPr userDrawn="1"/>
        </p:nvSpPr>
        <p:spPr>
          <a:xfrm>
            <a:off x="78697" y="6351099"/>
            <a:ext cx="420531" cy="365143"/>
          </a:xfrm>
          <a:prstGeom prst="rect">
            <a:avLst/>
          </a:prstGeom>
        </p:spPr>
        <p:txBody>
          <a:bodyPr vert="horz" lIns="91422" tIns="45710" rIns="91422" bIns="45710" rtlCol="0" anchor="ctr"/>
          <a:lstStyle>
            <a:defPPr>
              <a:defRPr lang="zh-CN"/>
            </a:defPPr>
            <a:lvl1pPr algn="r" defTabSz="609600" rtl="0" fontAlgn="base">
              <a:spcBef>
                <a:spcPct val="0"/>
              </a:spcBef>
              <a:spcAft>
                <a:spcPct val="0"/>
              </a:spcAft>
              <a:defRPr lang="zh-CN" altLang="en-US" sz="1200" kern="1200" smtClean="0">
                <a:solidFill>
                  <a:schemeClr val="bg1">
                    <a:lumMod val="95000"/>
                  </a:schemeClr>
                </a:solidFill>
                <a:latin typeface="Calibri" panose="020F0502020204030204" pitchFamily="34" charset="0"/>
                <a:ea typeface="宋体" panose="02010600030101010101" pitchFamily="2" charset="-122"/>
                <a:cs typeface="+mn-cs"/>
              </a:defRPr>
            </a:lvl1pPr>
            <a:lvl2pPr marL="6096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defTabSz="6096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92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fld id="{306B2334-7009-421A-8F41-DC8832495902}" type="slidenum">
              <a:rPr lang="en-US" altLang="zh-CN" smtClean="0"/>
              <a:t>‹#›</a:t>
            </a:fld>
            <a:endParaRPr lang="en-US" dirty="0"/>
          </a:p>
        </p:txBody>
      </p:sp>
      <p:pic>
        <p:nvPicPr>
          <p:cNvPr id="10" name="图片 9" descr="图片1.png"/>
          <p:cNvPicPr>
            <a:picLocks noChangeAspect="1"/>
          </p:cNvPicPr>
          <p:nvPr userDrawn="1"/>
        </p:nvPicPr>
        <p:blipFill>
          <a:blip r:embed="rId2" cstate="print"/>
          <a:srcRect/>
          <a:stretch>
            <a:fillRect/>
          </a:stretch>
        </p:blipFill>
        <p:spPr>
          <a:xfrm>
            <a:off x="11059884" y="6351099"/>
            <a:ext cx="1016884" cy="36235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C11102EF-E2F5-461A-BCC4-3FBF28EA9AD2}" type="datetimeFigureOut">
              <a:rPr lang="zh-CN" altLang="en-US" smtClean="0"/>
              <a:t>2023/9/4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6D2D1526-5A29-46B0-B93A-6897980C40E2}"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descr="5g先锋-01white.png"/>
          <p:cNvPicPr>
            <a:picLocks noChangeAspect="1"/>
          </p:cNvPicPr>
          <p:nvPr userDrawn="1"/>
        </p:nvPicPr>
        <p:blipFill>
          <a:blip r:embed="rId2"/>
          <a:stretch>
            <a:fillRect/>
          </a:stretch>
        </p:blipFill>
        <p:spPr>
          <a:xfrm>
            <a:off x="10421293" y="6384567"/>
            <a:ext cx="1700024" cy="455345"/>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标题 1"/>
          <p:cNvSpPr>
            <a:spLocks noGrp="1"/>
          </p:cNvSpPr>
          <p:nvPr>
            <p:ph type="title"/>
          </p:nvPr>
        </p:nvSpPr>
        <p:spPr>
          <a:xfrm>
            <a:off x="0" y="365127"/>
            <a:ext cx="12192000" cy="523220"/>
          </a:xfrm>
          <a:prstGeom prst="rect">
            <a:avLst/>
          </a:prstGeom>
          <a:noFill/>
          <a:effectLst>
            <a:outerShdw blurRad="254000" dist="63500" dir="16200000" rotWithShape="0">
              <a:srgbClr val="40B4FF">
                <a:alpha val="30000"/>
              </a:srgbClr>
            </a:outerShdw>
          </a:effectLst>
        </p:spPr>
        <p:txBody>
          <a:bodyPr wrap="square" rtlCol="0">
            <a:spAutoFit/>
          </a:bodyPr>
          <a:lstStyle>
            <a:lvl1pPr>
              <a:defRPr kumimoji="0" lang="zh-CN" altLang="en-US" sz="2800" b="0" i="0" u="none" strike="noStrike" cap="none" spc="0" normalizeH="0" baseline="0" dirty="0">
                <a:ln>
                  <a:noFill/>
                </a:ln>
                <a:gradFill>
                  <a:gsLst>
                    <a:gs pos="10000">
                      <a:srgbClr val="66FFFF"/>
                    </a:gs>
                    <a:gs pos="79000">
                      <a:srgbClr val="40B4FF">
                        <a:alpha val="48000"/>
                      </a:srgbClr>
                    </a:gs>
                    <a:gs pos="100000">
                      <a:srgbClr val="105097">
                        <a:alpha val="0"/>
                      </a:srgbClr>
                    </a:gs>
                  </a:gsLst>
                  <a:lin ang="5400000" scaled="1"/>
                </a:gradFill>
                <a:effectLst/>
                <a:uLnTx/>
                <a:uFillTx/>
                <a:latin typeface="Arial Unicode MS" panose="020B0604020202020204" pitchFamily="34" charset="-122"/>
                <a:ea typeface="Arial Unicode MS" panose="020B0604020202020204" pitchFamily="34" charset="-122"/>
                <a:cs typeface="+mn-cs"/>
              </a:defRPr>
            </a:lvl1pPr>
          </a:lstStyle>
          <a:p>
            <a:pPr marL="0" marR="0" lvl="0" indent="0" algn="ctr" fontAlgn="auto">
              <a:lnSpc>
                <a:spcPct val="100000"/>
              </a:lnSpc>
              <a:spcBef>
                <a:spcPts val="0"/>
              </a:spcBef>
              <a:spcAft>
                <a:spcPts val="0"/>
              </a:spcAft>
              <a:buClrTx/>
              <a:buSzTx/>
              <a:buFontTx/>
            </a:pPr>
            <a:r>
              <a:rPr lang="zh-CN" altLang="en-US" dirty="0"/>
              <a:t>单击此处编辑母版标题样式</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7" name="Picture 2" descr="ZTE-PPT-16x9-0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348" y="-42815"/>
            <a:ext cx="12269209" cy="6898935"/>
          </a:xfrm>
          <a:prstGeom prst="rect">
            <a:avLst/>
          </a:prstGeom>
          <a:noFill/>
          <a:ln w="9525">
            <a:noFill/>
            <a:miter lim="800000"/>
            <a:headEnd/>
            <a:tailEnd/>
          </a:ln>
        </p:spPr>
      </p:pic>
      <p:sp>
        <p:nvSpPr>
          <p:cNvPr id="15" name="TextBox 16"/>
          <p:cNvSpPr txBox="1">
            <a:spLocks noChangeArrowheads="1"/>
          </p:cNvSpPr>
          <p:nvPr/>
        </p:nvSpPr>
        <p:spPr bwMode="auto">
          <a:xfrm>
            <a:off x="5695951" y="6553200"/>
            <a:ext cx="2921000" cy="226484"/>
          </a:xfrm>
          <a:prstGeom prst="rect">
            <a:avLst/>
          </a:prstGeom>
          <a:noFill/>
          <a:ln w="9525">
            <a:noFill/>
            <a:miter lim="800000"/>
          </a:ln>
        </p:spPr>
        <p:txBody>
          <a:bodyPr lIns="0" tIns="0" rIns="0" bIns="0"/>
          <a:lstStyle/>
          <a:p>
            <a:pPr defTabSz="456565">
              <a:buFontTx/>
              <a:buNone/>
              <a:defRPr/>
            </a:pPr>
            <a:r>
              <a:rPr kumimoji="1" lang="en-US" sz="800" dirty="0">
                <a:solidFill>
                  <a:srgbClr val="7F7F7F"/>
                </a:solidFill>
                <a:latin typeface="Arial" panose="020B0604020202020204" pitchFamily="34" charset="0"/>
                <a:cs typeface="Arial" panose="020B0604020202020204" pitchFamily="34" charset="0"/>
              </a:rPr>
              <a:t>© ZTE Corporation. All rights reserved</a:t>
            </a:r>
          </a:p>
        </p:txBody>
      </p:sp>
      <p:sp>
        <p:nvSpPr>
          <p:cNvPr id="33" name="标题 13"/>
          <p:cNvSpPr>
            <a:spLocks noGrp="1"/>
          </p:cNvSpPr>
          <p:nvPr>
            <p:ph type="title"/>
          </p:nvPr>
        </p:nvSpPr>
        <p:spPr>
          <a:xfrm>
            <a:off x="370665" y="-33880"/>
            <a:ext cx="11953340" cy="964969"/>
          </a:xfrm>
        </p:spPr>
        <p:txBody>
          <a:bodyPr lIns="72000" tIns="36000" rIns="72000" bIns="36000" rtlCol="0" anchor="ctr" anchorCtr="0">
            <a:noAutofit/>
          </a:bodyPr>
          <a:lstStyle>
            <a:lvl1pPr>
              <a:defRPr lang="zh-CN" altLang="en-US" sz="28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p>
        </p:txBody>
      </p:sp>
      <p:sp>
        <p:nvSpPr>
          <p:cNvPr id="24" name="矩形 23"/>
          <p:cNvSpPr/>
          <p:nvPr userDrawn="1"/>
        </p:nvSpPr>
        <p:spPr>
          <a:xfrm>
            <a:off x="12404147" y="4017557"/>
            <a:ext cx="1025393" cy="61883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2400">
              <a:solidFill>
                <a:prstClr val="white"/>
              </a:solidFill>
            </a:endParaRPr>
          </a:p>
        </p:txBody>
      </p:sp>
      <p:sp>
        <p:nvSpPr>
          <p:cNvPr id="25" name="矩形 24"/>
          <p:cNvSpPr/>
          <p:nvPr userDrawn="1"/>
        </p:nvSpPr>
        <p:spPr>
          <a:xfrm>
            <a:off x="12404147" y="5137919"/>
            <a:ext cx="1025393" cy="61883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2400">
              <a:solidFill>
                <a:prstClr val="white"/>
              </a:solidFill>
            </a:endParaRPr>
          </a:p>
        </p:txBody>
      </p:sp>
      <p:sp>
        <p:nvSpPr>
          <p:cNvPr id="26" name="矩形 25"/>
          <p:cNvSpPr/>
          <p:nvPr userDrawn="1"/>
        </p:nvSpPr>
        <p:spPr>
          <a:xfrm>
            <a:off x="12404147" y="6239165"/>
            <a:ext cx="1025393" cy="61883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565">
              <a:buFontTx/>
              <a:buNone/>
            </a:pPr>
            <a:endParaRPr lang="zh-CN" altLang="en-US" sz="2400">
              <a:solidFill>
                <a:prstClr val="white"/>
              </a:solidFill>
            </a:endParaRPr>
          </a:p>
        </p:txBody>
      </p:sp>
      <p:sp>
        <p:nvSpPr>
          <p:cNvPr id="27" name="TextBox 26"/>
          <p:cNvSpPr txBox="1"/>
          <p:nvPr userDrawn="1"/>
        </p:nvSpPr>
        <p:spPr>
          <a:xfrm>
            <a:off x="12271960" y="3596889"/>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12271960" y="4736551"/>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12271960" y="5827089"/>
            <a:ext cx="2185300" cy="400685"/>
          </a:xfrm>
          <a:prstGeom prst="rect">
            <a:avLst/>
          </a:prstGeom>
          <a:noFill/>
          <a:ln>
            <a:noFill/>
          </a:ln>
        </p:spPr>
        <p:txBody>
          <a:bodyPr wrap="square" lIns="143910" tIns="0" rIns="124512" bIns="62261" anchor="t" anchorCtr="0">
            <a:spAutoFit/>
          </a:bodyPr>
          <a:lstStyle/>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en-US" altLang="zh-CN" sz="11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12324173" y="239077"/>
            <a:ext cx="1813984" cy="1585595"/>
          </a:xfrm>
          <a:prstGeom prst="rect">
            <a:avLst/>
          </a:prstGeom>
          <a:noFill/>
          <a:ln>
            <a:noFill/>
          </a:ln>
        </p:spPr>
        <p:txBody>
          <a:bodyPr lIns="143910" tIns="0" rIns="124512" bIns="62261" anchor="t" anchorCtr="0">
            <a:spAutoFit/>
          </a:bodyPr>
          <a:lstStyle/>
          <a:p>
            <a:pPr defTabSz="934085">
              <a:buFontTx/>
              <a:buNone/>
            </a:pPr>
            <a:r>
              <a:rPr lang="zh-CN" altLang="en-US" sz="11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1100" b="1"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字体：微软雅黑（加粗）</a:t>
            </a: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字号：</a:t>
            </a:r>
            <a:r>
              <a:rPr lang="en-US" altLang="zh-CN" sz="11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颜色：中兴蓝</a:t>
            </a:r>
          </a:p>
          <a:p>
            <a:pPr defTabSz="934085">
              <a:buFontTx/>
              <a:buNone/>
            </a:pPr>
            <a:endParaRPr lang="en-US" altLang="ja-JP"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1100" b="1" i="1" noProof="1">
                <a:solidFill>
                  <a:prstClr val="white"/>
                </a:solidFill>
                <a:latin typeface="微软雅黑" panose="020B0503020204020204" charset="-122"/>
                <a:ea typeface="微软雅黑" panose="020B0503020204020204" charset="-122"/>
                <a:cs typeface="Arial" panose="020B0604020202020204"/>
              </a:rPr>
              <a:t>1-5</a:t>
            </a:r>
            <a:r>
              <a:rPr lang="en-US" altLang="zh-CN" sz="1100" b="1" i="1" noProof="1">
                <a:solidFill>
                  <a:prstClr val="white"/>
                </a:solidFill>
                <a:latin typeface="微软雅黑" panose="020B0503020204020204" charset="-122"/>
                <a:ea typeface="微软雅黑" panose="020B0503020204020204" charset="-122"/>
                <a:cs typeface="Arial" panose="020B0604020202020204"/>
              </a:rPr>
              <a:t> </a:t>
            </a:r>
            <a:r>
              <a:rPr lang="zh-CN" altLang="en-US" sz="11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1100" b="1"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字体：微软雅黑</a:t>
            </a: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字号：</a:t>
            </a:r>
            <a:r>
              <a:rPr lang="en-US" altLang="zh-CN" sz="11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1100" i="1" noProof="1">
              <a:solidFill>
                <a:prstClr val="white"/>
              </a:solidFill>
              <a:latin typeface="微软雅黑" panose="020B0503020204020204" charset="-122"/>
              <a:ea typeface="微软雅黑" panose="020B0503020204020204" charset="-122"/>
              <a:cs typeface="Arial" panose="020B0604020202020204"/>
            </a:endParaRPr>
          </a:p>
          <a:p>
            <a:pPr defTabSz="934085">
              <a:buFontTx/>
              <a:buNone/>
            </a:pPr>
            <a:r>
              <a:rPr lang="zh-CN" altLang="en-US" sz="1100" i="1" noProof="1">
                <a:solidFill>
                  <a:prstClr val="white"/>
                </a:solidFill>
                <a:latin typeface="微软雅黑" panose="020B0503020204020204" charset="-122"/>
                <a:ea typeface="微软雅黑" panose="020B0503020204020204" charset="-122"/>
                <a:cs typeface="Arial" panose="020B0604020202020204"/>
              </a:rPr>
              <a:t>颜色：黑色</a:t>
            </a:r>
          </a:p>
        </p:txBody>
      </p:sp>
      <p:sp>
        <p:nvSpPr>
          <p:cNvPr id="12" name="五边形 11"/>
          <p:cNvSpPr/>
          <p:nvPr userDrawn="1"/>
        </p:nvSpPr>
        <p:spPr>
          <a:xfrm>
            <a:off x="-42761" y="-21897"/>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49"/>
            <a:ext cx="11801165" cy="957239"/>
          </a:xfrm>
        </p:spPr>
        <p:txBody>
          <a:bodyPr>
            <a:normAutofit/>
          </a:bodyPr>
          <a:lstStyle>
            <a:lvl1pPr>
              <a:defRPr sz="2665" b="1">
                <a:solidFill>
                  <a:srgbClr val="018ED3"/>
                </a:solidFill>
                <a:latin typeface="+mn-lt"/>
                <a:ea typeface="微软雅黑" panose="020B0503020204020204" charset="-122"/>
              </a:defRPr>
            </a:lvl1pPr>
          </a:lstStyle>
          <a:p>
            <a:r>
              <a:rPr lang="zh-CN" altLang="en-US" dirty="0"/>
              <a:t>单击此处编辑母版标题样式</a:t>
            </a:r>
          </a:p>
        </p:txBody>
      </p:sp>
      <p:sp>
        <p:nvSpPr>
          <p:cNvPr id="15" name="五边形 14"/>
          <p:cNvSpPr/>
          <p:nvPr userDrawn="1"/>
        </p:nvSpPr>
        <p:spPr>
          <a:xfrm>
            <a:off x="17" y="138524"/>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09" y="6546745"/>
            <a:ext cx="558727" cy="391673"/>
          </a:xfrm>
          <a:prstGeom prst="rect">
            <a:avLst/>
          </a:prstGeom>
          <a:noFill/>
          <a:ln w="9525">
            <a:noFill/>
            <a:miter lim="800000"/>
          </a:ln>
        </p:spPr>
        <p:txBody>
          <a:bodyPr lIns="121917" tIns="60958" rIns="121917" bIns="60958"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09"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11"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292039" y="6468965"/>
            <a:ext cx="791769" cy="339789"/>
          </a:xfrm>
          <a:prstGeom prst="rect">
            <a:avLst/>
          </a:prstGeom>
          <a:noFill/>
          <a:ln w="9525">
            <a:noFill/>
            <a:miter lim="800000"/>
            <a:headEnd/>
            <a:tailEnd/>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矩形 6"/>
          <p:cNvSpPr/>
          <p:nvPr userDrawn="1"/>
        </p:nvSpPr>
        <p:spPr>
          <a:xfrm>
            <a:off x="20" y="0"/>
            <a:ext cx="12191981" cy="685800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微软雅黑" panose="020B0503020204020204" charset="-122"/>
              <a:ea typeface="微软雅黑" panose="020B0503020204020204" charset="-122"/>
            </a:endParaRPr>
          </a:p>
        </p:txBody>
      </p:sp>
      <p:sp>
        <p:nvSpPr>
          <p:cNvPr id="6" name="矩形 5"/>
          <p:cNvSpPr/>
          <p:nvPr userDrawn="1"/>
        </p:nvSpPr>
        <p:spPr>
          <a:xfrm>
            <a:off x="590479" y="6493728"/>
            <a:ext cx="10420421" cy="4603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800" b="0" dirty="0">
                <a:solidFill>
                  <a:schemeClr val="bg1">
                    <a:lumMod val="65000"/>
                  </a:schemeClr>
                </a:solidFill>
              </a:rPr>
              <a:t>声明： 本文件含有中国商用飞机有限责任公司的商业秘密，未经中国商用飞机有限责任公司批准，不可将本文件或其中部分复印或引用到其他文件中，用于制造或其他目的。</a:t>
            </a:r>
            <a:endParaRPr lang="en-US" altLang="zh-CN" sz="800" b="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zh-CN" altLang="en-US" sz="800" b="0" dirty="0">
                <a:solidFill>
                  <a:schemeClr val="bg1">
                    <a:lumMod val="65000"/>
                  </a:schemeClr>
                </a:solidFill>
              </a:rPr>
              <a:t> </a:t>
            </a:r>
            <a:r>
              <a:rPr lang="en-US" altLang="zh-CN" sz="800" b="0" dirty="0">
                <a:solidFill>
                  <a:schemeClr val="bg1">
                    <a:lumMod val="65000"/>
                  </a:schemeClr>
                </a:solidFill>
              </a:rPr>
              <a:t>NOTICE</a:t>
            </a:r>
            <a:r>
              <a:rPr lang="zh-CN" altLang="en-US" sz="800" b="0" dirty="0">
                <a:solidFill>
                  <a:schemeClr val="bg1">
                    <a:lumMod val="65000"/>
                  </a:schemeClr>
                </a:solidFill>
              </a:rPr>
              <a:t>：</a:t>
            </a:r>
            <a:r>
              <a:rPr lang="en-US" altLang="zh-CN" sz="800" b="0" dirty="0">
                <a:solidFill>
                  <a:schemeClr val="bg1">
                    <a:lumMod val="65000"/>
                  </a:schemeClr>
                </a:solidFill>
              </a:rPr>
              <a:t>THE INFORMATION CONTAINED HEREIN IS PROPRIETARY TO COMAC AND SHALL NOT BE REPRODUCED OR DISCLOSED IN WHOLE OR IN PART OR USED FOR ANY PURPOSES EXCEPT AS SPECIFICALLY AUTHORIZED IN WRITING BY COMAC.</a:t>
            </a:r>
          </a:p>
          <a:p>
            <a:pPr>
              <a:buFont typeface="Arial" panose="020B0604020202020204" pitchFamily="34" charset="0"/>
              <a:buNone/>
              <a:defRPr/>
            </a:pPr>
            <a:endParaRPr lang="en-US" altLang="zh-CN" sz="800" b="0" dirty="0">
              <a:solidFill>
                <a:schemeClr val="bg1">
                  <a:lumMod val="65000"/>
                </a:schemeClr>
              </a:solidFill>
            </a:endParaRPr>
          </a:p>
        </p:txBody>
      </p:sp>
    </p:spTree>
  </p:cSld>
  <p:clrMapOvr>
    <a:masterClrMapping/>
  </p:clrMapOvr>
  <p:transition spd="slow"/>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Tm="0">
    <p:pull/>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444500" y="1775012"/>
            <a:ext cx="11355917" cy="44241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image" Target="../media/image22.jpeg"/><Relationship Id="rId5" Type="http://schemas.openxmlformats.org/officeDocument/2006/relationships/image" Target="../media/image3.jpeg"/><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theme" Target="../theme/theme12.xml"/><Relationship Id="rId1" Type="http://schemas.openxmlformats.org/officeDocument/2006/relationships/slideLayout" Target="../slideLayouts/slideLayout51.xml"/><Relationship Id="rId4" Type="http://schemas.openxmlformats.org/officeDocument/2006/relationships/image" Target="../media/image3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theme" Target="../theme/theme1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image" Target="../media/image16.jpeg"/><Relationship Id="rId5" Type="http://schemas.openxmlformats.org/officeDocument/2006/relationships/theme" Target="../theme/theme14.xml"/><Relationship Id="rId4" Type="http://schemas.openxmlformats.org/officeDocument/2006/relationships/slideLayout" Target="../slideLayouts/slideLayout7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26" Type="http://schemas.openxmlformats.org/officeDocument/2006/relationships/image" Target="../media/image16.jpeg"/><Relationship Id="rId3" Type="http://schemas.openxmlformats.org/officeDocument/2006/relationships/slideLayout" Target="../slideLayouts/slideLayout77.xml"/><Relationship Id="rId21" Type="http://schemas.openxmlformats.org/officeDocument/2006/relationships/slideLayout" Target="../slideLayouts/slideLayout95.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5" Type="http://schemas.openxmlformats.org/officeDocument/2006/relationships/theme" Target="../theme/theme15.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slideLayout" Target="../slideLayouts/slideLayout98.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01.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5" Type="http://schemas.openxmlformats.org/officeDocument/2006/relationships/image" Target="../media/image16.jpe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5" Type="http://schemas.openxmlformats.org/officeDocument/2006/relationships/slideLayout" Target="../slideLayouts/slideLayout106.xml"/><Relationship Id="rId10" Type="http://schemas.openxmlformats.org/officeDocument/2006/relationships/theme" Target="../theme/theme17.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19.xml"/><Relationship Id="rId1" Type="http://schemas.openxmlformats.org/officeDocument/2006/relationships/slideLayout" Target="../slideLayouts/slideLayout124.xml"/><Relationship Id="rId4" Type="http://schemas.openxmlformats.org/officeDocument/2006/relationships/image" Target="../media/image2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27.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image" Target="../media/image16.jpeg"/><Relationship Id="rId5" Type="http://schemas.openxmlformats.org/officeDocument/2006/relationships/theme" Target="../theme/theme20.xml"/><Relationship Id="rId4" Type="http://schemas.openxmlformats.org/officeDocument/2006/relationships/slideLayout" Target="../slideLayouts/slideLayout128.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31.xml"/><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image" Target="../media/image16.jpeg"/><Relationship Id="rId5" Type="http://schemas.openxmlformats.org/officeDocument/2006/relationships/theme" Target="../theme/theme21.xml"/><Relationship Id="rId4" Type="http://schemas.openxmlformats.org/officeDocument/2006/relationships/slideLayout" Target="../slideLayouts/slideLayout13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4.jpe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6.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7.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8.xml"/><Relationship Id="rId1" Type="http://schemas.openxmlformats.org/officeDocument/2006/relationships/slideLayout" Target="../slideLayouts/slideLayout31.xml"/><Relationship Id="rId4" Type="http://schemas.openxmlformats.org/officeDocument/2006/relationships/image" Target="../media/image2.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image" Target="../media/image16.jpeg"/><Relationship Id="rId5" Type="http://schemas.openxmlformats.org/officeDocument/2006/relationships/slideLayout" Target="../slideLayouts/slideLayout36.xml"/><Relationship Id="rId10" Type="http://schemas.openxmlformats.org/officeDocument/2006/relationships/theme" Target="../theme/theme9.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12314767" y="3836670"/>
            <a:ext cx="1813984" cy="124650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Size：32-24-pt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2051" name="TextBox 4"/>
          <p:cNvSpPr txBox="1">
            <a:spLocks noChangeArrowheads="1"/>
          </p:cNvSpPr>
          <p:nvPr/>
        </p:nvSpPr>
        <p:spPr bwMode="auto">
          <a:xfrm>
            <a:off x="7797800" y="5938838"/>
            <a:ext cx="309880" cy="368300"/>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2" name="TextBox 5"/>
          <p:cNvSpPr txBox="1">
            <a:spLocks noChangeArrowheads="1"/>
          </p:cNvSpPr>
          <p:nvPr/>
        </p:nvSpPr>
        <p:spPr bwMode="auto">
          <a:xfrm>
            <a:off x="6419851" y="5559425"/>
            <a:ext cx="309880" cy="368300"/>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sp>
        <p:nvSpPr>
          <p:cNvPr id="2053" name="TextBox 6"/>
          <p:cNvSpPr txBox="1">
            <a:spLocks noChangeArrowheads="1"/>
          </p:cNvSpPr>
          <p:nvPr/>
        </p:nvSpPr>
        <p:spPr bwMode="auto">
          <a:xfrm>
            <a:off x="5382684" y="4851400"/>
            <a:ext cx="309880" cy="368300"/>
          </a:xfrm>
          <a:prstGeom prst="rect">
            <a:avLst/>
          </a:prstGeom>
          <a:noFill/>
          <a:ln w="9525">
            <a:noFill/>
            <a:miter lim="800000"/>
          </a:ln>
        </p:spPr>
        <p:txBody>
          <a:bodyPr wrap="none">
            <a:spAutoFit/>
          </a:bodyPr>
          <a:lstStyle/>
          <a:p>
            <a:pPr>
              <a:defRPr/>
            </a:pPr>
            <a:endParaRPr lang="en-US">
              <a:cs typeface="Arial" panose="020B0604020202020204" pitchFamily="34" charset="0"/>
            </a:endParaRPr>
          </a:p>
        </p:txBody>
      </p:sp>
      <p:grpSp>
        <p:nvGrpSpPr>
          <p:cNvPr id="1030" name="组 5"/>
          <p:cNvGrpSpPr/>
          <p:nvPr/>
        </p:nvGrpSpPr>
        <p:grpSpPr bwMode="auto">
          <a:xfrm>
            <a:off x="9364663" y="5135563"/>
            <a:ext cx="1856316" cy="1317625"/>
            <a:chOff x="0" y="0"/>
            <a:chExt cx="1392554" cy="989008"/>
          </a:xfrm>
        </p:grpSpPr>
        <p:grpSp>
          <p:nvGrpSpPr>
            <p:cNvPr id="1036" name="组 6"/>
            <p:cNvGrpSpPr/>
            <p:nvPr/>
          </p:nvGrpSpPr>
          <p:grpSpPr bwMode="auto">
            <a:xfrm>
              <a:off x="0" y="0"/>
              <a:ext cx="935250" cy="253805"/>
              <a:chOff x="0" y="0"/>
              <a:chExt cx="935250" cy="253805"/>
            </a:xfrm>
          </p:grpSpPr>
          <p:sp>
            <p:nvSpPr>
              <p:cNvPr id="2056" name="矩形 18"/>
              <p:cNvSpPr>
                <a:spLocks noChangeArrowheads="1"/>
              </p:cNvSpPr>
              <p:nvPr/>
            </p:nvSpPr>
            <p:spPr bwMode="auto">
              <a:xfrm>
                <a:off x="0" y="0"/>
                <a:ext cx="254058" cy="253805"/>
              </a:xfrm>
              <a:prstGeom prst="rect">
                <a:avLst/>
              </a:prstGeom>
              <a:solidFill>
                <a:srgbClr val="008FD4"/>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057" name="文本框 19"/>
              <p:cNvSpPr txBox="1">
                <a:spLocks noChangeArrowheads="1"/>
              </p:cNvSpPr>
              <p:nvPr/>
            </p:nvSpPr>
            <p:spPr bwMode="auto">
              <a:xfrm>
                <a:off x="217537" y="30981"/>
                <a:ext cx="717713"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1037" name="组 9"/>
            <p:cNvGrpSpPr/>
            <p:nvPr/>
          </p:nvGrpSpPr>
          <p:grpSpPr bwMode="auto">
            <a:xfrm>
              <a:off x="0" y="372963"/>
              <a:ext cx="1198835" cy="254997"/>
              <a:chOff x="0" y="-497"/>
              <a:chExt cx="1198835" cy="254997"/>
            </a:xfrm>
          </p:grpSpPr>
          <p:sp>
            <p:nvSpPr>
              <p:cNvPr id="2059" name="矩形 14"/>
              <p:cNvSpPr>
                <a:spLocks noChangeArrowheads="1"/>
              </p:cNvSpPr>
              <p:nvPr/>
            </p:nvSpPr>
            <p:spPr bwMode="auto">
              <a:xfrm>
                <a:off x="0" y="-497"/>
                <a:ext cx="254058" cy="254997"/>
              </a:xfrm>
              <a:prstGeom prst="rect">
                <a:avLst/>
              </a:prstGeom>
              <a:solidFill>
                <a:srgbClr val="8CC63E"/>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060" name="文本框 15"/>
              <p:cNvSpPr txBox="1">
                <a:spLocks noChangeArrowheads="1"/>
              </p:cNvSpPr>
              <p:nvPr/>
            </p:nvSpPr>
            <p:spPr bwMode="auto">
              <a:xfrm>
                <a:off x="217537" y="30484"/>
                <a:ext cx="981298"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061" name="矩形 10"/>
            <p:cNvSpPr>
              <a:spLocks noChangeArrowheads="1"/>
            </p:cNvSpPr>
            <p:nvPr/>
          </p:nvSpPr>
          <p:spPr bwMode="auto">
            <a:xfrm>
              <a:off x="0" y="735202"/>
              <a:ext cx="254058" cy="253806"/>
            </a:xfrm>
            <a:prstGeom prst="rect">
              <a:avLst/>
            </a:prstGeom>
            <a:solidFill>
              <a:srgbClr val="5ACBF5"/>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062" name="文本框 12"/>
            <p:cNvSpPr txBox="1">
              <a:spLocks noChangeArrowheads="1"/>
            </p:cNvSpPr>
            <p:nvPr/>
          </p:nvSpPr>
          <p:spPr bwMode="auto">
            <a:xfrm>
              <a:off x="217537" y="766183"/>
              <a:ext cx="1175017"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sp>
        <p:nvSpPr>
          <p:cNvPr id="2063" name="TextBox 18"/>
          <p:cNvSpPr txBox="1">
            <a:spLocks noChangeArrowheads="1"/>
          </p:cNvSpPr>
          <p:nvPr/>
        </p:nvSpPr>
        <p:spPr bwMode="auto">
          <a:xfrm>
            <a:off x="10871200" y="1354138"/>
            <a:ext cx="1219200" cy="12192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sp>
        <p:nvSpPr>
          <p:cNvPr id="2064" name="TextBox 19"/>
          <p:cNvSpPr txBox="1">
            <a:spLocks noChangeArrowheads="1"/>
          </p:cNvSpPr>
          <p:nvPr/>
        </p:nvSpPr>
        <p:spPr bwMode="auto">
          <a:xfrm>
            <a:off x="6485467" y="4503738"/>
            <a:ext cx="1219200" cy="1219200"/>
          </a:xfrm>
          <a:prstGeom prst="rect">
            <a:avLst/>
          </a:prstGeom>
          <a:noFill/>
          <a:ln w="9525">
            <a:noFill/>
            <a:miter lim="800000"/>
          </a:ln>
        </p:spPr>
        <p:txBody>
          <a:bodyPr wrap="none" lIns="0" tIns="0" rIns="0" bIns="0"/>
          <a:lstStyle/>
          <a:p>
            <a:pPr>
              <a:defRPr/>
            </a:pPr>
            <a:endParaRPr lang="en-US">
              <a:cs typeface="Arial" panose="020B0604020202020204" pitchFamily="34" charset="0"/>
            </a:endParaRPr>
          </a:p>
        </p:txBody>
      </p:sp>
      <p:pic>
        <p:nvPicPr>
          <p:cNvPr id="2" name="图片 1" descr="ZTE_logo_CN含色值-01"/>
          <p:cNvPicPr>
            <a:picLocks noChangeAspect="1"/>
          </p:cNvPicPr>
          <p:nvPr/>
        </p:nvPicPr>
        <p:blipFill>
          <a:blip r:embed="rId4"/>
          <a:stretch>
            <a:fillRect/>
          </a:stretch>
        </p:blipFill>
        <p:spPr>
          <a:xfrm>
            <a:off x="9471660" y="303530"/>
            <a:ext cx="2504440" cy="7131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5"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rgbClr val="FFFFFF"/>
                </a:solidFill>
                <a:latin typeface="Heiti SC Light"/>
                <a:ea typeface="Heiti SC Light"/>
                <a:cs typeface="Heiti SC Light"/>
              </a:rPr>
              <a:t>Title:</a:t>
            </a:r>
          </a:p>
          <a:p>
            <a:pPr defTabSz="934720">
              <a:defRPr/>
            </a:pPr>
            <a:r>
              <a:rPr lang="en-US" altLang="en-US" sz="1065" noProof="1">
                <a:solidFill>
                  <a:srgbClr val="FFFFFF"/>
                </a:solidFill>
                <a:latin typeface="Heiti SC Light"/>
                <a:ea typeface="Heiti SC Light"/>
                <a:cs typeface="Heiti SC Light"/>
              </a:rPr>
              <a:t>Type: </a:t>
            </a:r>
            <a:r>
              <a:rPr lang="zh-CN" altLang="en-US" sz="1065" noProof="1">
                <a:solidFill>
                  <a:srgbClr val="FFFFFF"/>
                </a:solidFill>
                <a:latin typeface="Heiti SC Light"/>
                <a:ea typeface="Heiti SC Light"/>
                <a:cs typeface="Heiti SC Light"/>
              </a:rPr>
              <a:t>微软雅黑</a:t>
            </a:r>
          </a:p>
          <a:p>
            <a:pPr defTabSz="934720">
              <a:defRPr/>
            </a:pPr>
            <a:r>
              <a:rPr lang="en-US" altLang="en-US" sz="1065" noProof="1">
                <a:solidFill>
                  <a:srgbClr val="FFFFFF"/>
                </a:solidFill>
                <a:latin typeface="Heiti SC Light"/>
                <a:ea typeface="Heiti SC Light"/>
                <a:cs typeface="Heiti SC Light"/>
              </a:rPr>
              <a:t>Size：24-pt</a:t>
            </a:r>
          </a:p>
          <a:p>
            <a:pPr defTabSz="934720">
              <a:defRPr/>
            </a:pPr>
            <a:r>
              <a:rPr lang="en-US" altLang="en-US" sz="1065" noProof="1">
                <a:solidFill>
                  <a:srgbClr val="FFFFFF"/>
                </a:solidFill>
                <a:latin typeface="Heiti SC Light"/>
                <a:ea typeface="Heiti SC Light"/>
                <a:cs typeface="Heiti SC Light"/>
              </a:rPr>
              <a:t>Color：The ZTE blue </a:t>
            </a:r>
          </a:p>
          <a:p>
            <a:pPr defTabSz="934720">
              <a:defRPr/>
            </a:pPr>
            <a:endParaRPr lang="en-US" altLang="en-US" sz="1200" noProof="1">
              <a:solidFill>
                <a:srgbClr val="FFFFFF"/>
              </a:solidFill>
              <a:latin typeface="Heiti SC Light"/>
              <a:ea typeface="Heiti SC Light"/>
              <a:cs typeface="Heiti SC Light"/>
            </a:endParaRPr>
          </a:p>
          <a:p>
            <a:pPr defTabSz="934720">
              <a:defRPr/>
            </a:pPr>
            <a:r>
              <a:rPr lang="en-US" altLang="en-US" sz="1200" noProof="1">
                <a:solidFill>
                  <a:srgbClr val="FFFFFF"/>
                </a:solidFill>
                <a:latin typeface="Heiti SC Light"/>
                <a:ea typeface="Heiti SC Light"/>
                <a:cs typeface="Heiti SC Light"/>
              </a:rPr>
              <a:t>Subtitle:</a:t>
            </a:r>
          </a:p>
          <a:p>
            <a:pPr defTabSz="934720">
              <a:defRPr/>
            </a:pPr>
            <a:r>
              <a:rPr lang="en-US" altLang="en-US" sz="1065" noProof="1">
                <a:solidFill>
                  <a:srgbClr val="FFFFFF"/>
                </a:solidFill>
                <a:latin typeface="Heiti SC Light"/>
                <a:ea typeface="Heiti SC Light"/>
                <a:cs typeface="Heiti SC Light"/>
              </a:rPr>
              <a:t>Type</a:t>
            </a:r>
            <a:r>
              <a:rPr lang="zh-CN" altLang="en-US" sz="1065" noProof="1">
                <a:solidFill>
                  <a:srgbClr val="FFFFFF"/>
                </a:solidFill>
                <a:latin typeface="Heiti SC Light"/>
                <a:ea typeface="Heiti SC Light"/>
                <a:cs typeface="Heiti SC Light"/>
              </a:rPr>
              <a:t>：微软雅黑</a:t>
            </a:r>
          </a:p>
          <a:p>
            <a:pPr defTabSz="934720">
              <a:defRPr/>
            </a:pPr>
            <a:r>
              <a:rPr lang="en-US" altLang="en-US" sz="1065" noProof="1">
                <a:solidFill>
                  <a:srgbClr val="FFFFFF"/>
                </a:solidFill>
                <a:latin typeface="Heiti SC Light"/>
                <a:ea typeface="Heiti SC Light"/>
                <a:cs typeface="Heiti SC Light"/>
              </a:rPr>
              <a:t>Size：20pt</a:t>
            </a:r>
          </a:p>
          <a:p>
            <a:pPr defTabSz="934720">
              <a:defRPr/>
            </a:pPr>
            <a:r>
              <a:rPr lang="en-US" altLang="en-US" sz="1065" noProof="1">
                <a:solidFill>
                  <a:srgbClr val="FFFFFF"/>
                </a:solidFill>
                <a:latin typeface="Heiti SC Light"/>
                <a:ea typeface="Heiti SC Light"/>
                <a:cs typeface="Heiti SC Light"/>
              </a:rPr>
              <a:t>Color: The ZTE green</a:t>
            </a:r>
          </a:p>
        </p:txBody>
      </p:sp>
      <p:pic>
        <p:nvPicPr>
          <p:cNvPr id="12" name="图片 11" descr="图片1.jpg"/>
          <p:cNvPicPr>
            <a:picLocks noChangeAspect="1"/>
          </p:cNvPicPr>
          <p:nvPr/>
        </p:nvPicPr>
        <p:blipFill>
          <a:blip r:embed="rId6" cstate="print"/>
          <a:stretch>
            <a:fillRect/>
          </a:stretch>
        </p:blipFill>
        <p:spPr>
          <a:xfrm>
            <a:off x="0" y="168"/>
            <a:ext cx="12192000" cy="6857664"/>
          </a:xfrm>
          <a:prstGeom prst="rect">
            <a:avLst/>
          </a:prstGeom>
        </p:spPr>
      </p:pic>
      <p:grpSp>
        <p:nvGrpSpPr>
          <p:cNvPr id="13" name="组 5"/>
          <p:cNvGrpSpPr/>
          <p:nvPr/>
        </p:nvGrpSpPr>
        <p:grpSpPr bwMode="auto">
          <a:xfrm>
            <a:off x="12566653" y="5231872"/>
            <a:ext cx="1856316" cy="1756836"/>
            <a:chOff x="0" y="0"/>
            <a:chExt cx="1392554" cy="989008"/>
          </a:xfrm>
        </p:grpSpPr>
        <p:grpSp>
          <p:nvGrpSpPr>
            <p:cNvPr id="14" name="组 6"/>
            <p:cNvGrpSpPr/>
            <p:nvPr userDrawn="1"/>
          </p:nvGrpSpPr>
          <p:grpSpPr bwMode="auto">
            <a:xfrm>
              <a:off x="0" y="0"/>
              <a:ext cx="935250" cy="253805"/>
              <a:chOff x="0" y="0"/>
              <a:chExt cx="935250" cy="253805"/>
            </a:xfrm>
          </p:grpSpPr>
          <p:sp>
            <p:nvSpPr>
              <p:cNvPr id="20" name="矩形 19"/>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cs typeface="Arial" panose="020B0604020202020204" pitchFamily="34" charset="0"/>
                </a:endParaRPr>
              </a:p>
            </p:txBody>
          </p:sp>
          <p:sp>
            <p:nvSpPr>
              <p:cNvPr id="21"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rgbClr val="FFFFFF"/>
                    </a:solidFill>
                    <a:latin typeface="Times" pitchFamily="2" charset="0"/>
                    <a:cs typeface="Arial" panose="020B0604020202020204" pitchFamily="34" charset="0"/>
                  </a:rPr>
                  <a:t>G142, B211</a:t>
                </a:r>
                <a:endParaRPr lang="zh-CN" altLang="en-US" sz="935" i="1" dirty="0">
                  <a:solidFill>
                    <a:srgbClr val="FFFFFF"/>
                  </a:solidFill>
                  <a:latin typeface="Times" pitchFamily="2" charset="0"/>
                  <a:cs typeface="Arial" panose="020B0604020202020204" pitchFamily="34" charset="0"/>
                </a:endParaRPr>
              </a:p>
            </p:txBody>
          </p:sp>
        </p:grpSp>
        <p:grpSp>
          <p:nvGrpSpPr>
            <p:cNvPr id="15" name="组 9"/>
            <p:cNvGrpSpPr/>
            <p:nvPr userDrawn="1"/>
          </p:nvGrpSpPr>
          <p:grpSpPr bwMode="auto">
            <a:xfrm>
              <a:off x="1" y="372963"/>
              <a:ext cx="1198834" cy="254997"/>
              <a:chOff x="1" y="-497"/>
              <a:chExt cx="1198834" cy="254997"/>
            </a:xfrm>
          </p:grpSpPr>
          <p:sp>
            <p:nvSpPr>
              <p:cNvPr id="18" name="矩形 17"/>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cs typeface="Arial" panose="020B0604020202020204" pitchFamily="34" charset="0"/>
                </a:endParaRPr>
              </a:p>
            </p:txBody>
          </p:sp>
          <p:sp>
            <p:nvSpPr>
              <p:cNvPr id="19"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rgbClr val="FFFFFF"/>
                    </a:solidFill>
                    <a:latin typeface="Times" pitchFamily="2" charset="0"/>
                    <a:cs typeface="Arial" panose="020B0604020202020204" pitchFamily="34" charset="0"/>
                  </a:rPr>
                  <a:t>R154,G202, B60</a:t>
                </a:r>
                <a:endParaRPr lang="zh-CN" altLang="en-US" sz="935" i="1" dirty="0">
                  <a:solidFill>
                    <a:srgbClr val="FFFFFF"/>
                  </a:solidFill>
                  <a:latin typeface="Times" pitchFamily="2" charset="0"/>
                  <a:cs typeface="Arial" panose="020B0604020202020204" pitchFamily="34" charset="0"/>
                </a:endParaRPr>
              </a:p>
            </p:txBody>
          </p:sp>
        </p:grpSp>
        <p:sp>
          <p:nvSpPr>
            <p:cNvPr id="16" name="矩形 15"/>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400">
                <a:solidFill>
                  <a:srgbClr val="FFFFFF"/>
                </a:solidFill>
                <a:cs typeface="Arial" panose="020B0604020202020204" pitchFamily="34" charset="0"/>
              </a:endParaRPr>
            </a:p>
          </p:txBody>
        </p:sp>
        <p:sp>
          <p:nvSpPr>
            <p:cNvPr id="17"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rgbClr val="FFFFFF"/>
                  </a:solidFill>
                  <a:latin typeface="Times" pitchFamily="2" charset="0"/>
                  <a:cs typeface="Arial" panose="020B0604020202020204" pitchFamily="34" charset="0"/>
                </a:rPr>
                <a:t>R68,G200, B245</a:t>
              </a:r>
              <a:endParaRPr lang="zh-CN" altLang="en-US" sz="935" i="1" dirty="0">
                <a:solidFill>
                  <a:srgbClr val="FFFFFF"/>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609600" rtl="0" eaLnBrk="0" fontAlgn="base" hangingPunct="0">
        <a:spcBef>
          <a:spcPct val="0"/>
        </a:spcBef>
        <a:spcAft>
          <a:spcPct val="0"/>
        </a:spcAft>
        <a:defRPr sz="32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44500" y="455084"/>
            <a:ext cx="11355917" cy="963083"/>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78367" y="1600200"/>
            <a:ext cx="11322051" cy="4252384"/>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txStyles>
    <p:titleStyle>
      <a:lvl1pPr algn="l" defTabSz="609600" rtl="0" eaLnBrk="1" fontAlgn="base" hangingPunct="1">
        <a:spcBef>
          <a:spcPct val="0"/>
        </a:spcBef>
        <a:spcAft>
          <a:spcPct val="0"/>
        </a:spcAft>
        <a:defRPr kumimoji="1" lang="zh-CN" altLang="en-US" sz="32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609600" rtl="0" eaLnBrk="1" fontAlgn="base" hangingPunct="1">
        <a:lnSpc>
          <a:spcPct val="120000"/>
        </a:lnSpc>
        <a:spcBef>
          <a:spcPts val="130"/>
        </a:spcBef>
        <a:spcAft>
          <a:spcPct val="0"/>
        </a:spcAft>
        <a:buFont typeface="Arial" panose="020B0604020202020204" pitchFamily="34" charset="0"/>
        <a:defRPr sz="2665" kern="1200">
          <a:solidFill>
            <a:schemeClr val="tx1"/>
          </a:solidFill>
          <a:latin typeface="+mn-lt"/>
          <a:ea typeface="微软雅黑" panose="020B0503020204020204" charset="-122"/>
          <a:cs typeface="+mn-cs"/>
        </a:defRPr>
      </a:lvl1pPr>
      <a:lvl2pPr marL="990600" indent="-381000" algn="l" defTabSz="609600" rtl="0" eaLnBrk="1" fontAlgn="base" hangingPunct="1">
        <a:lnSpc>
          <a:spcPct val="120000"/>
        </a:lnSpc>
        <a:spcBef>
          <a:spcPts val="13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524000" indent="-304800" algn="l" defTabSz="609600" rtl="0" eaLnBrk="1" fontAlgn="base" hangingPunct="1">
        <a:lnSpc>
          <a:spcPct val="120000"/>
        </a:lnSpc>
        <a:spcBef>
          <a:spcPts val="130"/>
        </a:spcBef>
        <a:spcAft>
          <a:spcPct val="0"/>
        </a:spcAft>
        <a:buFont typeface="Arial" panose="020B0604020202020204" pitchFamily="34" charset="0"/>
        <a:buChar char="•"/>
        <a:defRPr sz="2135" kern="1200">
          <a:solidFill>
            <a:schemeClr val="tx1"/>
          </a:solidFill>
          <a:latin typeface="+mn-lt"/>
          <a:ea typeface="微软雅黑" panose="020B0503020204020204" charset="-122"/>
          <a:cs typeface="+mn-cs"/>
        </a:defRPr>
      </a:lvl3pPr>
      <a:lvl4pPr marL="2133600" indent="-304800" algn="l" defTabSz="609600" rtl="0" eaLnBrk="1" fontAlgn="base" hangingPunct="1">
        <a:lnSpc>
          <a:spcPct val="120000"/>
        </a:lnSpc>
        <a:spcBef>
          <a:spcPts val="130"/>
        </a:spcBef>
        <a:spcAft>
          <a:spcPct val="0"/>
        </a:spcAft>
        <a:buFont typeface="Arial" panose="020B0604020202020204" pitchFamily="34" charset="0"/>
        <a:buChar char="–"/>
        <a:defRPr sz="1865" kern="1200">
          <a:solidFill>
            <a:schemeClr val="tx1"/>
          </a:solidFill>
          <a:latin typeface="+mn-lt"/>
          <a:ea typeface="微软雅黑" panose="020B0503020204020204" charset="-122"/>
          <a:cs typeface="+mn-cs"/>
        </a:defRPr>
      </a:lvl4pPr>
      <a:lvl5pPr marL="2743200" indent="-304800" algn="l" defTabSz="609600" rtl="0" eaLnBrk="1" fontAlgn="base" hangingPunct="1">
        <a:lnSpc>
          <a:spcPct val="120000"/>
        </a:lnSpc>
        <a:spcBef>
          <a:spcPts val="13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descr="169中文"/>
          <p:cNvPicPr>
            <a:picLocks noChangeAspect="1"/>
          </p:cNvPicPr>
          <p:nvPr/>
        </p:nvPicPr>
        <p:blipFill>
          <a:blip r:embed="rId4"/>
          <a:stretch>
            <a:fillRect/>
          </a:stretch>
        </p:blipFill>
        <p:spPr>
          <a:xfrm>
            <a:off x="-608753" y="-344593"/>
            <a:ext cx="13410353" cy="7547187"/>
          </a:xfrm>
          <a:prstGeom prst="rect">
            <a:avLst/>
          </a:prstGeom>
        </p:spPr>
      </p:pic>
    </p:spTree>
  </p:cSld>
  <p:clrMap bg1="lt1" tx1="dk1" bg2="lt2" tx2="dk2" accent1="accent1" accent2="accent2" accent3="accent3" accent4="accent4" accent5="accent5" accent6="accent6" hlink="hlink" folHlink="folHlink"/>
  <p:sldLayoutIdLst>
    <p:sldLayoutId id="2147483710" r:id="rId1"/>
  </p:sldLayoutIdLst>
  <p:txStyles>
    <p:titleStyle>
      <a:lvl1pPr algn="l" defTabSz="609600" rtl="0" eaLnBrk="0" fontAlgn="base" hangingPunct="0">
        <a:spcBef>
          <a:spcPct val="0"/>
        </a:spcBef>
        <a:spcAft>
          <a:spcPct val="0"/>
        </a:spcAft>
        <a:defRPr sz="8000">
          <a:solidFill>
            <a:schemeClr val="tx1"/>
          </a:solidFill>
          <a:latin typeface="+mn-ea"/>
          <a:ea typeface="+mn-ea"/>
          <a:cs typeface="+mj-cs"/>
        </a:defRPr>
      </a:lvl1pPr>
      <a:lvl2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2pPr>
      <a:lvl3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3pPr>
      <a:lvl4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4pPr>
      <a:lvl5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61" y="83767"/>
            <a:ext cx="11430376"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82" y="1276977"/>
            <a:ext cx="11415885" cy="435133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Lst>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084560" y="215900"/>
            <a:ext cx="892387" cy="404707"/>
          </a:xfrm>
          <a:prstGeom prst="rect">
            <a:avLst/>
          </a:prstGeom>
          <a:noFill/>
          <a:ln w="9525">
            <a:noFill/>
            <a:miter lim="800000"/>
          </a:ln>
        </p:spPr>
        <p:txBody>
          <a:bodyPr lIns="0" tIns="0" rIns="0" bIns="0"/>
          <a:lstStyle/>
          <a:p>
            <a:pPr>
              <a:defRPr/>
            </a:pPr>
            <a:r>
              <a:rPr lang="zh-CN" altLang="en-US" sz="1335" b="0" dirty="0">
                <a:solidFill>
                  <a:srgbClr val="404040"/>
                </a:solidFill>
                <a:latin typeface="微软雅黑" panose="020B0503020204020204" charset="-122"/>
                <a:ea typeface="Heiti SC Light"/>
                <a:cs typeface="Heiti SC Light"/>
              </a:rPr>
              <a:t>内部公开</a:t>
            </a:r>
            <a:r>
              <a:rPr lang="en-US" sz="1335" b="1" dirty="0">
                <a:solidFill>
                  <a:srgbClr val="404040"/>
                </a:solidFill>
                <a:latin typeface="微软雅黑" panose="020B0503020204020204" charset="-122"/>
                <a:ea typeface="Heiti SC Light"/>
                <a:cs typeface="Heiti SC Light"/>
              </a:rPr>
              <a:t>▲</a:t>
            </a: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userDrawn="1"/>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userDrawn="1"/>
        </p:nvGrpSpPr>
        <p:grpSpPr bwMode="auto">
          <a:xfrm>
            <a:off x="12566653" y="5231872"/>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26"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p:nvGrpSpPr>
        <p:grpSpPr bwMode="auto">
          <a:xfrm>
            <a:off x="12566653" y="5231872"/>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37" r:id="rId1"/>
    <p:sldLayoutId id="2147483800"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 id="2147483755" r:id="rId20"/>
    <p:sldLayoutId id="2147483756" r:id="rId21"/>
    <p:sldLayoutId id="2147483757" r:id="rId22"/>
    <p:sldLayoutId id="2147483758" r:id="rId23"/>
    <p:sldLayoutId id="2147483759" r:id="rId24"/>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303995" y="215900"/>
            <a:ext cx="672851" cy="404813"/>
          </a:xfrm>
          <a:prstGeom prst="rect">
            <a:avLst/>
          </a:prstGeom>
          <a:noFill/>
          <a:ln w="9525">
            <a:noFill/>
            <a:miter lim="800000"/>
          </a:ln>
        </p:spPr>
        <p:txBody>
          <a:bodyPr lIns="0" tIns="0" rIns="0" bIns="0"/>
          <a:lstStyle/>
          <a:p>
            <a:pPr>
              <a:defRPr/>
            </a:pPr>
            <a:r>
              <a:rPr lang="zh-CN" altLang="en-US" sz="1335" b="0" dirty="0">
                <a:solidFill>
                  <a:srgbClr val="404040"/>
                </a:solidFill>
                <a:latin typeface="微软雅黑" panose="020B0503020204020204" charset="-122"/>
                <a:ea typeface="Heiti SC Light"/>
                <a:cs typeface="Heiti SC Light"/>
              </a:rPr>
              <a:t>绝密</a:t>
            </a:r>
            <a:r>
              <a:rPr lang="en-US" sz="1335" b="1" dirty="0">
                <a:solidFill>
                  <a:srgbClr val="404040"/>
                </a:solidFill>
                <a:latin typeface="微软雅黑" panose="020B0503020204020204" charset="-122"/>
                <a:ea typeface="Heiti SC Light"/>
                <a:cs typeface="Heiti SC Light"/>
              </a:rPr>
              <a:t>▲</a:t>
            </a: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p:nvGrpSpPr>
        <p:grpSpPr bwMode="auto">
          <a:xfrm>
            <a:off x="12566653" y="5231872"/>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84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4852" y="152400"/>
            <a:ext cx="1161574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p>
        </p:txBody>
      </p:sp>
      <p:sp>
        <p:nvSpPr>
          <p:cNvPr id="2051" name="Rectangle 3"/>
          <p:cNvSpPr>
            <a:spLocks noGrp="1" noChangeArrowheads="1"/>
          </p:cNvSpPr>
          <p:nvPr>
            <p:ph type="body" idx="1"/>
          </p:nvPr>
        </p:nvSpPr>
        <p:spPr bwMode="auto">
          <a:xfrm>
            <a:off x="281639" y="929218"/>
            <a:ext cx="11638955" cy="559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Lst>
  <p:hf hdr="0" ftr="0" dt="0"/>
  <p:txStyles>
    <p:titleStyle>
      <a:lvl1pPr algn="l" rtl="0" eaLnBrk="1" fontAlgn="base" hangingPunct="1">
        <a:spcBef>
          <a:spcPct val="0"/>
        </a:spcBef>
        <a:spcAft>
          <a:spcPct val="0"/>
        </a:spcAft>
        <a:defRPr sz="2800" b="1">
          <a:solidFill>
            <a:schemeClr val="tx1"/>
          </a:solidFill>
          <a:latin typeface="微软雅黑" panose="020B0503020204020204" charset="-122"/>
          <a:ea typeface="微软雅黑" panose="020B0503020204020204" charset="-122"/>
          <a:cs typeface="+mj-cs"/>
        </a:defRPr>
      </a:lvl1pPr>
      <a:lvl2pPr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2pPr>
      <a:lvl3pPr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3pPr>
      <a:lvl4pPr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4pPr>
      <a:lvl5pPr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5pPr>
      <a:lvl6pPr marL="343535"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6pPr>
      <a:lvl7pPr marL="687705"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7pPr>
      <a:lvl8pPr marL="1031240"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8pPr>
      <a:lvl9pPr marL="1374775" algn="l" rtl="0" eaLnBrk="1" fontAlgn="base" hangingPunct="1">
        <a:spcBef>
          <a:spcPct val="0"/>
        </a:spcBef>
        <a:spcAft>
          <a:spcPct val="0"/>
        </a:spcAft>
        <a:defRPr sz="2105" b="1">
          <a:solidFill>
            <a:schemeClr val="tx2"/>
          </a:solidFill>
          <a:latin typeface="Arial" panose="020B0604020202020204" pitchFamily="34" charset="0"/>
          <a:ea typeface="黑体" panose="02010609060101010101" charset="-122"/>
        </a:defRPr>
      </a:lvl9pPr>
    </p:titleStyle>
    <p:bodyStyle>
      <a:lvl1pPr marL="257810" indent="-257810" algn="l" rtl="0" eaLnBrk="1" fontAlgn="base" hangingPunct="1">
        <a:spcBef>
          <a:spcPct val="20000"/>
        </a:spcBef>
        <a:spcAft>
          <a:spcPct val="0"/>
        </a:spcAft>
        <a:buSzPct val="80000"/>
        <a:buFont typeface="Wingdings" panose="05000000000000000000" pitchFamily="2" charset="2"/>
        <a:buChar char="n"/>
        <a:defRPr sz="2400">
          <a:solidFill>
            <a:schemeClr val="tx1"/>
          </a:solidFill>
          <a:latin typeface="+mn-lt"/>
          <a:ea typeface="+mn-ea"/>
          <a:cs typeface="+mn-cs"/>
        </a:defRPr>
      </a:lvl1pPr>
      <a:lvl2pPr marL="558800" indent="-214630" algn="l" rtl="0" eaLnBrk="1" fontAlgn="base" hangingPunct="1">
        <a:spcBef>
          <a:spcPct val="20000"/>
        </a:spcBef>
        <a:spcAft>
          <a:spcPct val="0"/>
        </a:spcAft>
        <a:buChar char="–"/>
        <a:defRPr sz="2000">
          <a:solidFill>
            <a:schemeClr val="tx1"/>
          </a:solidFill>
          <a:latin typeface="+mn-lt"/>
          <a:ea typeface="+mn-ea"/>
        </a:defRPr>
      </a:lvl2pPr>
      <a:lvl3pPr marL="859155" indent="-172085" algn="l" rtl="0" eaLnBrk="1" fontAlgn="base" hangingPunct="1">
        <a:spcBef>
          <a:spcPct val="20000"/>
        </a:spcBef>
        <a:spcAft>
          <a:spcPct val="0"/>
        </a:spcAft>
        <a:buChar char="•"/>
        <a:defRPr sz="1600">
          <a:solidFill>
            <a:schemeClr val="tx1"/>
          </a:solidFill>
          <a:latin typeface="+mn-lt"/>
          <a:ea typeface="+mn-ea"/>
        </a:defRPr>
      </a:lvl3pPr>
      <a:lvl4pPr marL="1203325" indent="-172085" algn="l" rtl="0" eaLnBrk="1" fontAlgn="base" hangingPunct="1">
        <a:spcBef>
          <a:spcPct val="20000"/>
        </a:spcBef>
        <a:spcAft>
          <a:spcPct val="0"/>
        </a:spcAft>
        <a:buChar char="–"/>
        <a:defRPr sz="1505">
          <a:solidFill>
            <a:schemeClr val="tx1"/>
          </a:solidFill>
          <a:latin typeface="+mn-lt"/>
          <a:ea typeface="+mn-ea"/>
        </a:defRPr>
      </a:lvl4pPr>
      <a:lvl5pPr marL="1546860" indent="-172085" algn="l" rtl="0" eaLnBrk="1" fontAlgn="base" hangingPunct="1">
        <a:spcBef>
          <a:spcPct val="20000"/>
        </a:spcBef>
        <a:spcAft>
          <a:spcPct val="0"/>
        </a:spcAft>
        <a:buChar char="»"/>
        <a:defRPr sz="1505">
          <a:solidFill>
            <a:schemeClr val="tx1"/>
          </a:solidFill>
          <a:latin typeface="+mn-lt"/>
          <a:ea typeface="+mn-ea"/>
        </a:defRPr>
      </a:lvl5pPr>
      <a:lvl6pPr marL="1890395" indent="-172085" algn="l" rtl="0" eaLnBrk="1" fontAlgn="base" hangingPunct="1">
        <a:spcBef>
          <a:spcPct val="20000"/>
        </a:spcBef>
        <a:spcAft>
          <a:spcPct val="0"/>
        </a:spcAft>
        <a:buChar char="»"/>
        <a:defRPr sz="1505">
          <a:solidFill>
            <a:schemeClr val="tx1"/>
          </a:solidFill>
          <a:latin typeface="+mn-lt"/>
          <a:ea typeface="+mn-ea"/>
        </a:defRPr>
      </a:lvl6pPr>
      <a:lvl7pPr marL="2234565" indent="-172085" algn="l" rtl="0" eaLnBrk="1" fontAlgn="base" hangingPunct="1">
        <a:spcBef>
          <a:spcPct val="20000"/>
        </a:spcBef>
        <a:spcAft>
          <a:spcPct val="0"/>
        </a:spcAft>
        <a:buChar char="»"/>
        <a:defRPr sz="1505">
          <a:solidFill>
            <a:schemeClr val="tx1"/>
          </a:solidFill>
          <a:latin typeface="+mn-lt"/>
          <a:ea typeface="+mn-ea"/>
        </a:defRPr>
      </a:lvl7pPr>
      <a:lvl8pPr marL="2578100" indent="-172085" algn="l" rtl="0" eaLnBrk="1" fontAlgn="base" hangingPunct="1">
        <a:spcBef>
          <a:spcPct val="20000"/>
        </a:spcBef>
        <a:spcAft>
          <a:spcPct val="0"/>
        </a:spcAft>
        <a:buChar char="»"/>
        <a:defRPr sz="1505">
          <a:solidFill>
            <a:schemeClr val="tx1"/>
          </a:solidFill>
          <a:latin typeface="+mn-lt"/>
          <a:ea typeface="+mn-ea"/>
        </a:defRPr>
      </a:lvl8pPr>
      <a:lvl9pPr marL="2921635" indent="-172085" algn="l" rtl="0" eaLnBrk="1" fontAlgn="base" hangingPunct="1">
        <a:spcBef>
          <a:spcPct val="20000"/>
        </a:spcBef>
        <a:spcAft>
          <a:spcPct val="0"/>
        </a:spcAft>
        <a:buChar char="»"/>
        <a:defRPr sz="1505">
          <a:solidFill>
            <a:schemeClr val="tx1"/>
          </a:solidFill>
          <a:latin typeface="+mn-lt"/>
          <a:ea typeface="+mn-ea"/>
        </a:defRPr>
      </a:lvl9pPr>
    </p:bodyStyle>
    <p:otherStyle>
      <a:defPPr>
        <a:defRPr lang="zh-CN"/>
      </a:defPPr>
      <a:lvl1pPr marL="0" algn="l" defTabSz="687070" rtl="0" eaLnBrk="1" latinLnBrk="0" hangingPunct="1">
        <a:defRPr sz="1355" kern="1200">
          <a:solidFill>
            <a:schemeClr val="tx1"/>
          </a:solidFill>
          <a:latin typeface="+mn-lt"/>
          <a:ea typeface="+mn-ea"/>
          <a:cs typeface="+mn-cs"/>
        </a:defRPr>
      </a:lvl1pPr>
      <a:lvl2pPr marL="343535" algn="l" defTabSz="687070" rtl="0" eaLnBrk="1" latinLnBrk="0" hangingPunct="1">
        <a:defRPr sz="1355" kern="1200">
          <a:solidFill>
            <a:schemeClr val="tx1"/>
          </a:solidFill>
          <a:latin typeface="+mn-lt"/>
          <a:ea typeface="+mn-ea"/>
          <a:cs typeface="+mn-cs"/>
        </a:defRPr>
      </a:lvl2pPr>
      <a:lvl3pPr marL="687705" algn="l" defTabSz="687070" rtl="0" eaLnBrk="1" latinLnBrk="0" hangingPunct="1">
        <a:defRPr sz="1355" kern="1200">
          <a:solidFill>
            <a:schemeClr val="tx1"/>
          </a:solidFill>
          <a:latin typeface="+mn-lt"/>
          <a:ea typeface="+mn-ea"/>
          <a:cs typeface="+mn-cs"/>
        </a:defRPr>
      </a:lvl3pPr>
      <a:lvl4pPr marL="1031240" algn="l" defTabSz="687070" rtl="0" eaLnBrk="1" latinLnBrk="0" hangingPunct="1">
        <a:defRPr sz="1355" kern="1200">
          <a:solidFill>
            <a:schemeClr val="tx1"/>
          </a:solidFill>
          <a:latin typeface="+mn-lt"/>
          <a:ea typeface="+mn-ea"/>
          <a:cs typeface="+mn-cs"/>
        </a:defRPr>
      </a:lvl4pPr>
      <a:lvl5pPr marL="1374775" algn="l" defTabSz="687070" rtl="0" eaLnBrk="1" latinLnBrk="0" hangingPunct="1">
        <a:defRPr sz="1355" kern="1200">
          <a:solidFill>
            <a:schemeClr val="tx1"/>
          </a:solidFill>
          <a:latin typeface="+mn-lt"/>
          <a:ea typeface="+mn-ea"/>
          <a:cs typeface="+mn-cs"/>
        </a:defRPr>
      </a:lvl5pPr>
      <a:lvl6pPr marL="1718945" algn="l" defTabSz="687070" rtl="0" eaLnBrk="1" latinLnBrk="0" hangingPunct="1">
        <a:defRPr sz="1355" kern="1200">
          <a:solidFill>
            <a:schemeClr val="tx1"/>
          </a:solidFill>
          <a:latin typeface="+mn-lt"/>
          <a:ea typeface="+mn-ea"/>
          <a:cs typeface="+mn-cs"/>
        </a:defRPr>
      </a:lvl6pPr>
      <a:lvl7pPr marL="2062480" algn="l" defTabSz="687070" rtl="0" eaLnBrk="1" latinLnBrk="0" hangingPunct="1">
        <a:defRPr sz="1355" kern="1200">
          <a:solidFill>
            <a:schemeClr val="tx1"/>
          </a:solidFill>
          <a:latin typeface="+mn-lt"/>
          <a:ea typeface="+mn-ea"/>
          <a:cs typeface="+mn-cs"/>
        </a:defRPr>
      </a:lvl7pPr>
      <a:lvl8pPr marL="2406015" algn="l" defTabSz="687070" rtl="0" eaLnBrk="1" latinLnBrk="0" hangingPunct="1">
        <a:defRPr sz="1355" kern="1200">
          <a:solidFill>
            <a:schemeClr val="tx1"/>
          </a:solidFill>
          <a:latin typeface="+mn-lt"/>
          <a:ea typeface="+mn-ea"/>
          <a:cs typeface="+mn-cs"/>
        </a:defRPr>
      </a:lvl8pPr>
      <a:lvl9pPr marL="2750185" algn="l" defTabSz="687070" rtl="0" eaLnBrk="1" latinLnBrk="0" hangingPunct="1">
        <a:defRPr sz="1355"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Size：20pt</a:t>
            </a:r>
          </a:p>
          <a:p>
            <a:pPr defTabSz="934720">
              <a:defRPr/>
            </a:pPr>
            <a:r>
              <a:rPr lang="en-US" altLang="en-US" sz="1065" noProof="1">
                <a:solidFill>
                  <a:schemeClr val="bg1"/>
                </a:solidFill>
                <a:latin typeface="Heiti SC Light"/>
                <a:ea typeface="Heiti SC Light"/>
                <a:cs typeface="Heiti SC Light"/>
              </a:rPr>
              <a:t>Color: The ZTE green</a:t>
            </a:r>
          </a:p>
        </p:txBody>
      </p:sp>
      <p:pic>
        <p:nvPicPr>
          <p:cNvPr id="12" name="图片 11" descr="图片1.jpg"/>
          <p:cNvPicPr>
            <a:picLocks noChangeAspect="1"/>
          </p:cNvPicPr>
          <p:nvPr/>
        </p:nvPicPr>
        <p:blipFill>
          <a:blip r:embed="rId4" cstate="print"/>
          <a:stretch>
            <a:fillRect/>
          </a:stretch>
        </p:blipFill>
        <p:spPr>
          <a:xfrm>
            <a:off x="0" y="168"/>
            <a:ext cx="12192000" cy="6857664"/>
          </a:xfrm>
          <a:prstGeom prst="rect">
            <a:avLst/>
          </a:prstGeom>
        </p:spPr>
      </p:pic>
      <p:grpSp>
        <p:nvGrpSpPr>
          <p:cNvPr id="13" name="组 5"/>
          <p:cNvGrpSpPr/>
          <p:nvPr/>
        </p:nvGrpSpPr>
        <p:grpSpPr bwMode="auto">
          <a:xfrm>
            <a:off x="12566653" y="5231872"/>
            <a:ext cx="1856316" cy="1756836"/>
            <a:chOff x="0" y="0"/>
            <a:chExt cx="1392554" cy="989008"/>
          </a:xfrm>
        </p:grpSpPr>
        <p:grpSp>
          <p:nvGrpSpPr>
            <p:cNvPr id="14" name="组 6"/>
            <p:cNvGrpSpPr/>
            <p:nvPr userDrawn="1"/>
          </p:nvGrpSpPr>
          <p:grpSpPr bwMode="auto">
            <a:xfrm>
              <a:off x="0" y="0"/>
              <a:ext cx="935250" cy="253805"/>
              <a:chOff x="0" y="0"/>
              <a:chExt cx="935250" cy="253805"/>
            </a:xfrm>
          </p:grpSpPr>
          <p:sp>
            <p:nvSpPr>
              <p:cNvPr id="20" name="矩形 19"/>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1"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15" name="组 9"/>
            <p:cNvGrpSpPr/>
            <p:nvPr userDrawn="1"/>
          </p:nvGrpSpPr>
          <p:grpSpPr bwMode="auto">
            <a:xfrm>
              <a:off x="1" y="372963"/>
              <a:ext cx="1198834" cy="254997"/>
              <a:chOff x="1" y="-497"/>
              <a:chExt cx="1198834" cy="254997"/>
            </a:xfrm>
          </p:grpSpPr>
          <p:sp>
            <p:nvSpPr>
              <p:cNvPr id="18" name="矩形 17"/>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19"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16" name="矩形 15"/>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17"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89" r:id="rId1"/>
  </p:sldLayoutIdLst>
  <p:txStyles>
    <p:titleStyle>
      <a:lvl1pPr algn="l" defTabSz="609600" rtl="0" eaLnBrk="0" fontAlgn="base" hangingPunct="0">
        <a:spcBef>
          <a:spcPct val="0"/>
        </a:spcBef>
        <a:spcAft>
          <a:spcPct val="0"/>
        </a:spcAft>
        <a:defRPr sz="32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12314767" y="3836670"/>
            <a:ext cx="1813984" cy="124650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grpSp>
        <p:nvGrpSpPr>
          <p:cNvPr id="12" name="组 5"/>
          <p:cNvGrpSpPr/>
          <p:nvPr/>
        </p:nvGrpSpPr>
        <p:grpSpPr bwMode="auto">
          <a:xfrm>
            <a:off x="12486217" y="5135563"/>
            <a:ext cx="1856316" cy="1317625"/>
            <a:chOff x="0" y="0"/>
            <a:chExt cx="1392554" cy="989008"/>
          </a:xfrm>
        </p:grpSpPr>
        <p:grpSp>
          <p:nvGrpSpPr>
            <p:cNvPr id="13" name="组 6"/>
            <p:cNvGrpSpPr/>
            <p:nvPr/>
          </p:nvGrpSpPr>
          <p:grpSpPr bwMode="auto">
            <a:xfrm>
              <a:off x="0" y="0"/>
              <a:ext cx="935250" cy="253805"/>
              <a:chOff x="0" y="0"/>
              <a:chExt cx="935250" cy="253805"/>
            </a:xfrm>
          </p:grpSpPr>
          <p:sp>
            <p:nvSpPr>
              <p:cNvPr id="19" name="矩形 18"/>
              <p:cNvSpPr>
                <a:spLocks noChangeArrowheads="1"/>
              </p:cNvSpPr>
              <p:nvPr/>
            </p:nvSpPr>
            <p:spPr bwMode="auto">
              <a:xfrm>
                <a:off x="0" y="0"/>
                <a:ext cx="254058" cy="253805"/>
              </a:xfrm>
              <a:prstGeom prst="rect">
                <a:avLst/>
              </a:prstGeom>
              <a:solidFill>
                <a:srgbClr val="008FD4"/>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0" name="文本框 19"/>
              <p:cNvSpPr txBox="1">
                <a:spLocks noChangeArrowheads="1"/>
              </p:cNvSpPr>
              <p:nvPr/>
            </p:nvSpPr>
            <p:spPr bwMode="auto">
              <a:xfrm>
                <a:off x="217537" y="30981"/>
                <a:ext cx="717713"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14" name="组 9"/>
            <p:cNvGrpSpPr/>
            <p:nvPr/>
          </p:nvGrpSpPr>
          <p:grpSpPr bwMode="auto">
            <a:xfrm>
              <a:off x="0" y="372963"/>
              <a:ext cx="1198835" cy="254997"/>
              <a:chOff x="0" y="-497"/>
              <a:chExt cx="1198835" cy="254997"/>
            </a:xfrm>
          </p:grpSpPr>
          <p:sp>
            <p:nvSpPr>
              <p:cNvPr id="17" name="矩形 14"/>
              <p:cNvSpPr>
                <a:spLocks noChangeArrowheads="1"/>
              </p:cNvSpPr>
              <p:nvPr/>
            </p:nvSpPr>
            <p:spPr bwMode="auto">
              <a:xfrm>
                <a:off x="0" y="-497"/>
                <a:ext cx="254058" cy="254997"/>
              </a:xfrm>
              <a:prstGeom prst="rect">
                <a:avLst/>
              </a:prstGeom>
              <a:solidFill>
                <a:srgbClr val="8CC63E"/>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18" name="文本框 15"/>
              <p:cNvSpPr txBox="1">
                <a:spLocks noChangeArrowheads="1"/>
              </p:cNvSpPr>
              <p:nvPr/>
            </p:nvSpPr>
            <p:spPr bwMode="auto">
              <a:xfrm>
                <a:off x="217537" y="30484"/>
                <a:ext cx="981298"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15" name="矩形 10"/>
            <p:cNvSpPr>
              <a:spLocks noChangeArrowheads="1"/>
            </p:cNvSpPr>
            <p:nvPr/>
          </p:nvSpPr>
          <p:spPr bwMode="auto">
            <a:xfrm>
              <a:off x="0" y="735202"/>
              <a:ext cx="254058" cy="253806"/>
            </a:xfrm>
            <a:prstGeom prst="rect">
              <a:avLst/>
            </a:prstGeom>
            <a:solidFill>
              <a:srgbClr val="5ACBF5"/>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16" name="文本框 12"/>
            <p:cNvSpPr txBox="1">
              <a:spLocks noChangeArrowheads="1"/>
            </p:cNvSpPr>
            <p:nvPr/>
          </p:nvSpPr>
          <p:spPr bwMode="auto">
            <a:xfrm>
              <a:off x="217537" y="766183"/>
              <a:ext cx="1175017"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063393" y="215900"/>
            <a:ext cx="913553" cy="404707"/>
          </a:xfrm>
          <a:prstGeom prst="rect">
            <a:avLst/>
          </a:prstGeom>
          <a:noFill/>
          <a:ln w="9525">
            <a:noFill/>
            <a:miter lim="800000"/>
          </a:ln>
        </p:spPr>
        <p:txBody>
          <a:bodyPr lIns="0" tIns="0" rIns="0" bIns="0"/>
          <a:lstStyle/>
          <a:p>
            <a:pPr>
              <a:defRPr/>
            </a:pPr>
            <a:endParaRPr lang="en-US" sz="1335" b="1" dirty="0">
              <a:solidFill>
                <a:srgbClr val="404040"/>
              </a:solidFill>
              <a:latin typeface="微软雅黑" panose="020B0503020204020204" charset="-122"/>
              <a:ea typeface="Heiti SC Light"/>
              <a:cs typeface="Heiti SC Light"/>
            </a:endParaRP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p:nvGrpSpPr>
        <p:grpSpPr bwMode="auto">
          <a:xfrm>
            <a:off x="12566653" y="5231872"/>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89" tIns="62300" rIns="124589" bIns="62300"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063393" y="215900"/>
            <a:ext cx="913553" cy="404707"/>
          </a:xfrm>
          <a:prstGeom prst="rect">
            <a:avLst/>
          </a:prstGeom>
          <a:noFill/>
          <a:ln w="9525">
            <a:noFill/>
            <a:miter lim="800000"/>
          </a:ln>
        </p:spPr>
        <p:txBody>
          <a:bodyPr lIns="0" tIns="0" rIns="0" bIns="0"/>
          <a:lstStyle/>
          <a:p>
            <a:pPr>
              <a:defRPr/>
            </a:pPr>
            <a:endParaRPr lang="en-US" sz="1335" b="1" dirty="0">
              <a:solidFill>
                <a:srgbClr val="404040"/>
              </a:solidFill>
              <a:latin typeface="微软雅黑" panose="020B0503020204020204" charset="-122"/>
              <a:ea typeface="Heiti SC Light"/>
              <a:cs typeface="Heiti SC Light"/>
            </a:endParaRP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p:nvGrpSpPr>
        <p:grpSpPr bwMode="auto">
          <a:xfrm>
            <a:off x="12566653" y="5231872"/>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ZTE-PPT-16x9-03"/>
          <p:cNvPicPr>
            <a:picLocks noChangeAspect="1" noChangeArrowheads="1"/>
          </p:cNvPicPr>
          <p:nvPr/>
        </p:nvPicPr>
        <p:blipFill>
          <a:blip r:embed="rId9" cstate="print"/>
          <a:srcRect/>
          <a:stretch>
            <a:fillRect/>
          </a:stretch>
        </p:blipFill>
        <p:spPr bwMode="auto">
          <a:xfrm>
            <a:off x="-6351" y="1716088"/>
            <a:ext cx="12192001" cy="5143500"/>
          </a:xfrm>
          <a:prstGeom prst="rect">
            <a:avLst/>
          </a:prstGeom>
          <a:noFill/>
          <a:ln w="9525">
            <a:noFill/>
            <a:miter lim="800000"/>
            <a:headEnd/>
            <a:tailEnd/>
          </a:ln>
        </p:spPr>
      </p:pic>
      <p:sp>
        <p:nvSpPr>
          <p:cNvPr id="6147" name="TextBox 16"/>
          <p:cNvSpPr txBox="1">
            <a:spLocks noChangeArrowheads="1"/>
          </p:cNvSpPr>
          <p:nvPr/>
        </p:nvSpPr>
        <p:spPr bwMode="auto">
          <a:xfrm>
            <a:off x="6745817" y="6564313"/>
            <a:ext cx="2921000" cy="169862"/>
          </a:xfrm>
          <a:prstGeom prst="rect">
            <a:avLst/>
          </a:prstGeom>
          <a:noFill/>
          <a:ln w="9525" cap="flat" cmpd="sng">
            <a:noFill/>
            <a:bevel/>
          </a:ln>
          <a:effectLst/>
        </p:spPr>
        <p:txBody>
          <a:bodyPr lIns="0" tIns="0" rIns="0" bIns="0"/>
          <a:lstStyle/>
          <a:p>
            <a:pPr>
              <a:defRPr/>
            </a:pPr>
            <a:r>
              <a:rPr lang="en-US" sz="600" dirty="0">
                <a:solidFill>
                  <a:srgbClr val="7F7F7F"/>
                </a:solidFill>
                <a:latin typeface="Arial" panose="020B0604020202020204" pitchFamily="34" charset="0"/>
                <a:cs typeface="Arial" panose="020B0604020202020204" pitchFamily="34" charset="0"/>
              </a:rPr>
              <a:t>© ZTE All rights reserved</a:t>
            </a:r>
          </a:p>
        </p:txBody>
      </p:sp>
      <p:sp>
        <p:nvSpPr>
          <p:cNvPr id="6148" name="Rectangle 8"/>
          <p:cNvSpPr>
            <a:spLocks noChangeArrowheads="1"/>
          </p:cNvSpPr>
          <p:nvPr/>
        </p:nvSpPr>
        <p:spPr bwMode="auto">
          <a:xfrm>
            <a:off x="12314767" y="3836670"/>
            <a:ext cx="1813984" cy="1246505"/>
          </a:xfrm>
          <a:prstGeom prst="rect">
            <a:avLst/>
          </a:prstGeom>
          <a:noFill/>
          <a:ln w="9525">
            <a:noFill/>
            <a:miter lim="800000"/>
          </a:ln>
        </p:spPr>
        <p:txBody>
          <a:bodyPr lIns="93442" tIns="46725" rIns="93442" bIns="46725"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Size：24-32pt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Size：18pt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303995" y="215900"/>
            <a:ext cx="672851" cy="404813"/>
          </a:xfrm>
          <a:prstGeom prst="rect">
            <a:avLst/>
          </a:prstGeom>
          <a:noFill/>
          <a:ln w="9525">
            <a:noFill/>
            <a:miter lim="800000"/>
          </a:ln>
        </p:spPr>
        <p:txBody>
          <a:bodyPr lIns="0" tIns="0" rIns="0" bIns="0"/>
          <a:lstStyle/>
          <a:p>
            <a:pPr>
              <a:defRPr/>
            </a:pPr>
            <a:r>
              <a:rPr lang="zh-CN" altLang="en-US" sz="1000" b="1" dirty="0">
                <a:solidFill>
                  <a:srgbClr val="404040"/>
                </a:solidFill>
                <a:latin typeface="微软雅黑" panose="020B0503020204020204" charset="-122"/>
                <a:ea typeface="Heiti SC Light"/>
                <a:cs typeface="Heiti SC Light"/>
              </a:rPr>
              <a:t>秘密</a:t>
            </a:r>
            <a:r>
              <a:rPr lang="en-US" sz="1000" b="1" dirty="0">
                <a:solidFill>
                  <a:srgbClr val="404040"/>
                </a:solidFill>
                <a:latin typeface="微软雅黑" panose="020B0503020204020204" charset="-122"/>
                <a:ea typeface="Heiti SC Light"/>
                <a:cs typeface="Heiti SC Light"/>
              </a:rPr>
              <a:t>▲</a:t>
            </a: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grpSp>
        <p:nvGrpSpPr>
          <p:cNvPr id="18" name="组 5"/>
          <p:cNvGrpSpPr/>
          <p:nvPr/>
        </p:nvGrpSpPr>
        <p:grpSpPr bwMode="auto">
          <a:xfrm>
            <a:off x="12486217" y="5135563"/>
            <a:ext cx="1856316" cy="1317625"/>
            <a:chOff x="0" y="0"/>
            <a:chExt cx="1392554" cy="989008"/>
          </a:xfrm>
        </p:grpSpPr>
        <p:grpSp>
          <p:nvGrpSpPr>
            <p:cNvPr id="19" name="组 6"/>
            <p:cNvGrpSpPr/>
            <p:nvPr/>
          </p:nvGrpSpPr>
          <p:grpSpPr bwMode="auto">
            <a:xfrm>
              <a:off x="0" y="0"/>
              <a:ext cx="935250" cy="253805"/>
              <a:chOff x="0" y="0"/>
              <a:chExt cx="935250" cy="253805"/>
            </a:xfrm>
          </p:grpSpPr>
          <p:sp>
            <p:nvSpPr>
              <p:cNvPr id="25" name="矩形 18"/>
              <p:cNvSpPr>
                <a:spLocks noChangeArrowheads="1"/>
              </p:cNvSpPr>
              <p:nvPr/>
            </p:nvSpPr>
            <p:spPr bwMode="auto">
              <a:xfrm>
                <a:off x="0" y="0"/>
                <a:ext cx="254058" cy="253805"/>
              </a:xfrm>
              <a:prstGeom prst="rect">
                <a:avLst/>
              </a:prstGeom>
              <a:solidFill>
                <a:srgbClr val="008FD4"/>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6" name="文本框 19"/>
              <p:cNvSpPr txBox="1">
                <a:spLocks noChangeArrowheads="1"/>
              </p:cNvSpPr>
              <p:nvPr/>
            </p:nvSpPr>
            <p:spPr bwMode="auto">
              <a:xfrm>
                <a:off x="217537" y="30981"/>
                <a:ext cx="717713"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0" name="组 9"/>
            <p:cNvGrpSpPr/>
            <p:nvPr/>
          </p:nvGrpSpPr>
          <p:grpSpPr bwMode="auto">
            <a:xfrm>
              <a:off x="0" y="372963"/>
              <a:ext cx="1198835" cy="254997"/>
              <a:chOff x="0" y="-497"/>
              <a:chExt cx="1198835" cy="254997"/>
            </a:xfrm>
          </p:grpSpPr>
          <p:sp>
            <p:nvSpPr>
              <p:cNvPr id="23" name="矩形 14"/>
              <p:cNvSpPr>
                <a:spLocks noChangeArrowheads="1"/>
              </p:cNvSpPr>
              <p:nvPr/>
            </p:nvSpPr>
            <p:spPr bwMode="auto">
              <a:xfrm>
                <a:off x="0" y="-497"/>
                <a:ext cx="254058" cy="254997"/>
              </a:xfrm>
              <a:prstGeom prst="rect">
                <a:avLst/>
              </a:prstGeom>
              <a:solidFill>
                <a:srgbClr val="8CC63E"/>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4" name="文本框 15"/>
              <p:cNvSpPr txBox="1">
                <a:spLocks noChangeArrowheads="1"/>
              </p:cNvSpPr>
              <p:nvPr/>
            </p:nvSpPr>
            <p:spPr bwMode="auto">
              <a:xfrm>
                <a:off x="217537" y="30484"/>
                <a:ext cx="981298"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1" name="矩形 10"/>
            <p:cNvSpPr>
              <a:spLocks noChangeArrowheads="1"/>
            </p:cNvSpPr>
            <p:nvPr/>
          </p:nvSpPr>
          <p:spPr bwMode="auto">
            <a:xfrm>
              <a:off x="0" y="735202"/>
              <a:ext cx="254058" cy="253806"/>
            </a:xfrm>
            <a:prstGeom prst="rect">
              <a:avLst/>
            </a:prstGeom>
            <a:solidFill>
              <a:srgbClr val="5ACBF5"/>
            </a:solidFill>
            <a:ln w="9525">
              <a:noFill/>
              <a:miter lim="800000"/>
            </a:ln>
          </p:spPr>
          <p:txBody>
            <a:bodyPr anchor="ctr"/>
            <a:lstStyle/>
            <a:p>
              <a:pPr algn="ctr">
                <a:defRPr/>
              </a:pPr>
              <a:endParaRPr lang="zh-CN" altLang="en-US">
                <a:solidFill>
                  <a:srgbClr val="FFFFFF"/>
                </a:solidFill>
                <a:cs typeface="Arial" panose="020B0604020202020204" pitchFamily="34" charset="0"/>
              </a:endParaRPr>
            </a:p>
          </p:txBody>
        </p:sp>
        <p:sp>
          <p:nvSpPr>
            <p:cNvPr id="22" name="文本框 12"/>
            <p:cNvSpPr txBox="1">
              <a:spLocks noChangeArrowheads="1"/>
            </p:cNvSpPr>
            <p:nvPr/>
          </p:nvSpPr>
          <p:spPr bwMode="auto">
            <a:xfrm>
              <a:off x="217537" y="766183"/>
              <a:ext cx="1175017"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Lst>
  <p:txStyles>
    <p:title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Lst>
  <p:txStyles>
    <p:titleStyle>
      <a:lvl1pPr algn="l" defTabSz="457200" rtl="0" eaLnBrk="0" fontAlgn="base" hangingPunct="0">
        <a:spcBef>
          <a:spcPct val="0"/>
        </a:spcBef>
        <a:spcAft>
          <a:spcPct val="0"/>
        </a:spcAft>
        <a:defRPr sz="6000">
          <a:solidFill>
            <a:schemeClr val="tx1"/>
          </a:solidFill>
          <a:latin typeface="+mn-ea"/>
          <a:ea typeface="+mn-ea"/>
          <a:cs typeface="+mj-cs"/>
        </a:defRPr>
      </a:lvl1pPr>
      <a:lvl2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2pPr>
      <a:lvl3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3pPr>
      <a:lvl4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4pPr>
      <a:lvl5pPr algn="l" defTabSz="457200" rtl="0" eaLnBrk="0" fontAlgn="base" hangingPunct="0">
        <a:spcBef>
          <a:spcPct val="0"/>
        </a:spcBef>
        <a:spcAft>
          <a:spcPct val="0"/>
        </a:spcAft>
        <a:defRPr sz="6000">
          <a:solidFill>
            <a:schemeClr val="tx1"/>
          </a:solidFill>
          <a:latin typeface="微软雅黑" panose="020B0503020204020204" charset="-122"/>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ZTE-PPT-16x9-03"/>
          <p:cNvPicPr>
            <a:picLocks noChangeAspect="1" noChangeArrowheads="1"/>
          </p:cNvPicPr>
          <p:nvPr/>
        </p:nvPicPr>
        <p:blipFill>
          <a:blip r:embed="rId9" cstate="print"/>
          <a:srcRect/>
          <a:stretch>
            <a:fillRect/>
          </a:stretch>
        </p:blipFill>
        <p:spPr bwMode="auto">
          <a:xfrm>
            <a:off x="-6351" y="1716088"/>
            <a:ext cx="12192001" cy="5143500"/>
          </a:xfrm>
          <a:prstGeom prst="rect">
            <a:avLst/>
          </a:prstGeom>
          <a:noFill/>
          <a:ln w="9525">
            <a:noFill/>
            <a:miter lim="800000"/>
            <a:headEnd/>
            <a:tailEnd/>
          </a:ln>
        </p:spPr>
      </p:pic>
      <p:sp>
        <p:nvSpPr>
          <p:cNvPr id="6147" name="TextBox 16"/>
          <p:cNvSpPr txBox="1">
            <a:spLocks noChangeArrowheads="1"/>
          </p:cNvSpPr>
          <p:nvPr/>
        </p:nvSpPr>
        <p:spPr bwMode="auto">
          <a:xfrm>
            <a:off x="6745817" y="6564313"/>
            <a:ext cx="2921000" cy="169863"/>
          </a:xfrm>
          <a:prstGeom prst="rect">
            <a:avLst/>
          </a:prstGeom>
          <a:noFill/>
          <a:ln w="9525" cap="flat" cmpd="sng">
            <a:noFill/>
            <a:bevel/>
          </a:ln>
          <a:effectLst/>
        </p:spPr>
        <p:txBody>
          <a:bodyPr lIns="0" tIns="0" rIns="0" bIns="0"/>
          <a:lstStyle/>
          <a:p>
            <a:pPr>
              <a:defRPr/>
            </a:pPr>
            <a:r>
              <a:rPr lang="en-US" sz="600" dirty="0">
                <a:solidFill>
                  <a:srgbClr val="7F7F7F"/>
                </a:solidFill>
                <a:latin typeface="Arial" panose="020B0604020202020204" pitchFamily="34" charset="0"/>
                <a:cs typeface="Arial" panose="020B0604020202020204" pitchFamily="34" charset="0"/>
              </a:rPr>
              <a:t>© ZTE All rights reserved</a:t>
            </a:r>
          </a:p>
        </p:txBody>
      </p:sp>
      <p:sp>
        <p:nvSpPr>
          <p:cNvPr id="6148" name="Rectangle 8"/>
          <p:cNvSpPr>
            <a:spLocks noChangeArrowheads="1"/>
          </p:cNvSpPr>
          <p:nvPr/>
        </p:nvSpPr>
        <p:spPr bwMode="auto">
          <a:xfrm>
            <a:off x="12314767" y="3836670"/>
            <a:ext cx="1813984" cy="1246505"/>
          </a:xfrm>
          <a:prstGeom prst="rect">
            <a:avLst/>
          </a:prstGeom>
          <a:noFill/>
          <a:ln w="9525">
            <a:noFill/>
            <a:miter lim="800000"/>
          </a:ln>
        </p:spPr>
        <p:txBody>
          <a:bodyPr lIns="93441" tIns="46724" rIns="93441" bIns="46724"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Size：24-32pt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Size：18pt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0"/>
            <a:ext cx="558800" cy="365125"/>
          </a:xfrm>
          <a:prstGeom prst="rect">
            <a:avLst/>
          </a:prstGeom>
          <a:noFill/>
          <a:ln w="9525">
            <a:noFill/>
            <a:miter lim="800000"/>
          </a:ln>
        </p:spPr>
        <p:txBody>
          <a:bodyPr anchor="ctr"/>
          <a:lstStyle/>
          <a:p>
            <a:pPr>
              <a:defRPr/>
            </a:pPr>
            <a:fld id="{08058874-FB71-43B4-AABD-6FDF89E2EF74}" type="slidenum">
              <a:rPr lang="en-US" sz="800">
                <a:solidFill>
                  <a:srgbClr val="404040"/>
                </a:solidFill>
                <a:latin typeface="微软雅黑" panose="020B0503020204020204" charset="-122"/>
                <a:ea typeface="微软雅黑" panose="020B0503020204020204" charset="-122"/>
                <a:cs typeface="Arial" panose="020B0604020202020204" pitchFamily="34" charset="0"/>
              </a:rPr>
              <a:t>‹#›</a:t>
            </a:fld>
            <a:endParaRPr lang="en-US" sz="800">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122660" y="215900"/>
            <a:ext cx="854287" cy="405131"/>
          </a:xfrm>
          <a:prstGeom prst="rect">
            <a:avLst/>
          </a:prstGeom>
          <a:noFill/>
          <a:ln w="9525">
            <a:noFill/>
            <a:miter lim="800000"/>
          </a:ln>
        </p:spPr>
        <p:txBody>
          <a:bodyPr lIns="0" tIns="0" rIns="0" bIns="0"/>
          <a:lstStyle/>
          <a:p>
            <a:pPr>
              <a:defRPr/>
            </a:pPr>
            <a:r>
              <a:rPr lang="en-US" sz="1000" b="1" dirty="0">
                <a:solidFill>
                  <a:srgbClr val="404040"/>
                </a:solidFill>
                <a:latin typeface="微软雅黑" panose="020B0503020204020204" charset="-122"/>
                <a:ea typeface="Heiti SC Light"/>
                <a:cs typeface="Heiti SC Light"/>
              </a:rPr>
              <a:t>       </a:t>
            </a:r>
            <a:r>
              <a:rPr lang="zh-CN" altLang="en-US" sz="1000" b="1" dirty="0">
                <a:solidFill>
                  <a:srgbClr val="404040"/>
                </a:solidFill>
                <a:latin typeface="微软雅黑" panose="020B0503020204020204" charset="-122"/>
                <a:ea typeface="Heiti SC Light"/>
                <a:cs typeface="Heiti SC Light"/>
              </a:rPr>
              <a:t>秘密</a:t>
            </a:r>
            <a:r>
              <a:rPr lang="en-US" sz="1000" b="1" dirty="0">
                <a:solidFill>
                  <a:srgbClr val="404040"/>
                </a:solidFill>
                <a:latin typeface="微软雅黑" panose="020B0503020204020204" charset="-122"/>
                <a:ea typeface="Heiti SC Light"/>
                <a:cs typeface="Heiti SC Light"/>
              </a:rPr>
              <a:t>▲</a:t>
            </a: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3"/>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grpSp>
        <p:nvGrpSpPr>
          <p:cNvPr id="18" name="组 5"/>
          <p:cNvGrpSpPr/>
          <p:nvPr/>
        </p:nvGrpSpPr>
        <p:grpSpPr bwMode="auto">
          <a:xfrm>
            <a:off x="12486217" y="5135563"/>
            <a:ext cx="1856316" cy="1317625"/>
            <a:chOff x="0" y="0"/>
            <a:chExt cx="1392554" cy="989008"/>
          </a:xfrm>
        </p:grpSpPr>
        <p:grpSp>
          <p:nvGrpSpPr>
            <p:cNvPr id="19" name="组 6"/>
            <p:cNvGrpSpPr/>
            <p:nvPr/>
          </p:nvGrpSpPr>
          <p:grpSpPr bwMode="auto">
            <a:xfrm>
              <a:off x="0" y="0"/>
              <a:ext cx="935250" cy="253805"/>
              <a:chOff x="0" y="0"/>
              <a:chExt cx="935250" cy="253805"/>
            </a:xfrm>
          </p:grpSpPr>
          <p:sp>
            <p:nvSpPr>
              <p:cNvPr id="25" name="矩形 18"/>
              <p:cNvSpPr>
                <a:spLocks noChangeArrowheads="1"/>
              </p:cNvSpPr>
              <p:nvPr/>
            </p:nvSpPr>
            <p:spPr bwMode="auto">
              <a:xfrm>
                <a:off x="0" y="0"/>
                <a:ext cx="254058" cy="253805"/>
              </a:xfrm>
              <a:prstGeom prst="rect">
                <a:avLst/>
              </a:prstGeom>
              <a:solidFill>
                <a:srgbClr val="008FD4"/>
              </a:solidFill>
              <a:ln w="9525">
                <a:noFill/>
                <a:miter lim="800000"/>
              </a:ln>
            </p:spPr>
            <p:txBody>
              <a:bodyPr anchor="ctr"/>
              <a:lstStyle/>
              <a:p>
                <a:pPr algn="ctr">
                  <a:defRPr/>
                </a:pPr>
                <a:endParaRPr lang="zh-CN" altLang="en-US" sz="135">
                  <a:solidFill>
                    <a:srgbClr val="FFFFFF"/>
                  </a:solidFill>
                  <a:cs typeface="Arial" panose="020B0604020202020204" pitchFamily="34" charset="0"/>
                </a:endParaRPr>
              </a:p>
            </p:txBody>
          </p:sp>
          <p:sp>
            <p:nvSpPr>
              <p:cNvPr id="26" name="文本框 19"/>
              <p:cNvSpPr txBox="1">
                <a:spLocks noChangeArrowheads="1"/>
              </p:cNvSpPr>
              <p:nvPr/>
            </p:nvSpPr>
            <p:spPr bwMode="auto">
              <a:xfrm>
                <a:off x="217537" y="30981"/>
                <a:ext cx="717713"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0" name="组 9"/>
            <p:cNvGrpSpPr/>
            <p:nvPr/>
          </p:nvGrpSpPr>
          <p:grpSpPr bwMode="auto">
            <a:xfrm>
              <a:off x="0" y="372963"/>
              <a:ext cx="1198835" cy="254997"/>
              <a:chOff x="0" y="-497"/>
              <a:chExt cx="1198835" cy="254997"/>
            </a:xfrm>
          </p:grpSpPr>
          <p:sp>
            <p:nvSpPr>
              <p:cNvPr id="23" name="矩形 14"/>
              <p:cNvSpPr>
                <a:spLocks noChangeArrowheads="1"/>
              </p:cNvSpPr>
              <p:nvPr/>
            </p:nvSpPr>
            <p:spPr bwMode="auto">
              <a:xfrm>
                <a:off x="0" y="-497"/>
                <a:ext cx="254058" cy="254997"/>
              </a:xfrm>
              <a:prstGeom prst="rect">
                <a:avLst/>
              </a:prstGeom>
              <a:solidFill>
                <a:srgbClr val="8CC63E"/>
              </a:solidFill>
              <a:ln w="9525">
                <a:noFill/>
                <a:miter lim="800000"/>
              </a:ln>
            </p:spPr>
            <p:txBody>
              <a:bodyPr anchor="ctr"/>
              <a:lstStyle/>
              <a:p>
                <a:pPr algn="ctr">
                  <a:defRPr/>
                </a:pPr>
                <a:endParaRPr lang="zh-CN" altLang="en-US" sz="135">
                  <a:solidFill>
                    <a:srgbClr val="FFFFFF"/>
                  </a:solidFill>
                  <a:cs typeface="Arial" panose="020B0604020202020204" pitchFamily="34" charset="0"/>
                </a:endParaRPr>
              </a:p>
            </p:txBody>
          </p:sp>
          <p:sp>
            <p:nvSpPr>
              <p:cNvPr id="24" name="文本框 15"/>
              <p:cNvSpPr txBox="1">
                <a:spLocks noChangeArrowheads="1"/>
              </p:cNvSpPr>
              <p:nvPr/>
            </p:nvSpPr>
            <p:spPr bwMode="auto">
              <a:xfrm>
                <a:off x="217537" y="30484"/>
                <a:ext cx="981298"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1" name="矩形 10"/>
            <p:cNvSpPr>
              <a:spLocks noChangeArrowheads="1"/>
            </p:cNvSpPr>
            <p:nvPr/>
          </p:nvSpPr>
          <p:spPr bwMode="auto">
            <a:xfrm>
              <a:off x="0" y="735202"/>
              <a:ext cx="254058" cy="253806"/>
            </a:xfrm>
            <a:prstGeom prst="rect">
              <a:avLst/>
            </a:prstGeom>
            <a:solidFill>
              <a:srgbClr val="5ACBF5"/>
            </a:solidFill>
            <a:ln w="9525">
              <a:noFill/>
              <a:miter lim="800000"/>
            </a:ln>
          </p:spPr>
          <p:txBody>
            <a:bodyPr anchor="ctr"/>
            <a:lstStyle/>
            <a:p>
              <a:pPr algn="ctr">
                <a:defRPr/>
              </a:pPr>
              <a:endParaRPr lang="zh-CN" altLang="en-US" sz="135">
                <a:solidFill>
                  <a:srgbClr val="FFFFFF"/>
                </a:solidFill>
                <a:cs typeface="Arial" panose="020B0604020202020204" pitchFamily="34" charset="0"/>
              </a:endParaRPr>
            </a:p>
          </p:txBody>
        </p:sp>
        <p:sp>
          <p:nvSpPr>
            <p:cNvPr id="22" name="文本框 12"/>
            <p:cNvSpPr txBox="1">
              <a:spLocks noChangeArrowheads="1"/>
            </p:cNvSpPr>
            <p:nvPr/>
          </p:nvSpPr>
          <p:spPr bwMode="auto">
            <a:xfrm>
              <a:off x="217537" y="766183"/>
              <a:ext cx="1175017" cy="149185"/>
            </a:xfrm>
            <a:prstGeom prst="rect">
              <a:avLst/>
            </a:prstGeom>
            <a:noFill/>
            <a:ln w="9525">
              <a:noFill/>
              <a:miter lim="800000"/>
            </a:ln>
          </p:spPr>
          <p:txBody>
            <a:bodyPr>
              <a:spAutoFit/>
            </a:body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xStyles>
    <p:title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3585" indent="-285115" algn="l" defTabSz="457200"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2pPr>
      <a:lvl3pPr marL="1143000" indent="-228600" algn="l" defTabSz="457200" rtl="0" eaLnBrk="0" fontAlgn="base" hangingPunct="0">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6148" name="Rectangle 8"/>
          <p:cNvSpPr>
            <a:spLocks noChangeArrowheads="1"/>
          </p:cNvSpPr>
          <p:nvPr/>
        </p:nvSpPr>
        <p:spPr bwMode="auto">
          <a:xfrm>
            <a:off x="12314767" y="3420110"/>
            <a:ext cx="1813984" cy="1663065"/>
          </a:xfrm>
          <a:prstGeom prst="rect">
            <a:avLst/>
          </a:prstGeom>
          <a:noFill/>
          <a:ln w="9525">
            <a:noFill/>
            <a:miter lim="800000"/>
          </a:ln>
        </p:spPr>
        <p:txBody>
          <a:bodyPr lIns="124573" tIns="62292" rIns="124573" bIns="62292" anchor="b" anchorCtr="1">
            <a:spAutoFit/>
          </a:bodyPr>
          <a:lstStyle/>
          <a:p>
            <a:pPr defTabSz="934720">
              <a:defRPr/>
            </a:pPr>
            <a:r>
              <a:rPr lang="en-US" altLang="en-US" sz="1200" noProof="1">
                <a:solidFill>
                  <a:schemeClr val="bg1"/>
                </a:solidFill>
                <a:latin typeface="Heiti SC Light"/>
                <a:ea typeface="Heiti SC Light"/>
                <a:cs typeface="Heiti SC Light"/>
              </a:rPr>
              <a:t>Title:</a:t>
            </a:r>
          </a:p>
          <a:p>
            <a:pPr defTabSz="934720">
              <a:defRPr/>
            </a:pPr>
            <a:r>
              <a:rPr lang="en-US" altLang="en-US" sz="1065" noProof="1">
                <a:solidFill>
                  <a:schemeClr val="bg1"/>
                </a:solidFill>
                <a:latin typeface="Heiti SC Light"/>
                <a:ea typeface="Heiti SC Light"/>
                <a:cs typeface="Heiti SC Light"/>
              </a:rPr>
              <a:t>Type: </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Size：24-32pt</a:t>
            </a:r>
          </a:p>
          <a:p>
            <a:pPr defTabSz="934720">
              <a:defRPr/>
            </a:pPr>
            <a:r>
              <a:rPr lang="en-US" altLang="en-US" sz="1065" noProof="1">
                <a:solidFill>
                  <a:schemeClr val="bg1"/>
                </a:solidFill>
                <a:latin typeface="Heiti SC Light"/>
                <a:ea typeface="Heiti SC Light"/>
                <a:cs typeface="Heiti SC Light"/>
              </a:rPr>
              <a:t>Color：The ZTE blue </a:t>
            </a:r>
          </a:p>
          <a:p>
            <a:pPr defTabSz="934720">
              <a:defRPr/>
            </a:pPr>
            <a:endParaRPr lang="en-US" altLang="en-US" sz="1200" noProof="1">
              <a:solidFill>
                <a:schemeClr val="bg1"/>
              </a:solidFill>
              <a:latin typeface="Heiti SC Light"/>
              <a:ea typeface="Heiti SC Light"/>
              <a:cs typeface="Heiti SC Light"/>
            </a:endParaRPr>
          </a:p>
          <a:p>
            <a:pPr defTabSz="934720">
              <a:defRPr/>
            </a:pPr>
            <a:r>
              <a:rPr lang="en-US" altLang="en-US" sz="1200" noProof="1">
                <a:solidFill>
                  <a:schemeClr val="bg1"/>
                </a:solidFill>
                <a:latin typeface="Heiti SC Light"/>
                <a:ea typeface="Heiti SC Light"/>
                <a:cs typeface="Heiti SC Light"/>
              </a:rPr>
              <a:t>Subtitle:</a:t>
            </a:r>
          </a:p>
          <a:p>
            <a:pPr defTabSz="934720">
              <a:defRPr/>
            </a:pPr>
            <a:r>
              <a:rPr lang="en-US" altLang="en-US" sz="1065" noProof="1">
                <a:solidFill>
                  <a:schemeClr val="bg1"/>
                </a:solidFill>
                <a:latin typeface="Heiti SC Light"/>
                <a:ea typeface="Heiti SC Light"/>
                <a:cs typeface="Heiti SC Light"/>
              </a:rPr>
              <a:t>Type</a:t>
            </a:r>
            <a:r>
              <a:rPr lang="zh-CN" altLang="en-US" sz="1065" noProof="1">
                <a:solidFill>
                  <a:schemeClr val="bg1"/>
                </a:solidFill>
                <a:latin typeface="Heiti SC Light"/>
                <a:ea typeface="Heiti SC Light"/>
                <a:cs typeface="Heiti SC Light"/>
              </a:rPr>
              <a:t>：微软雅黑</a:t>
            </a:r>
          </a:p>
          <a:p>
            <a:pPr defTabSz="934720">
              <a:defRPr/>
            </a:pPr>
            <a:r>
              <a:rPr lang="en-US" altLang="en-US" sz="1065" noProof="1">
                <a:solidFill>
                  <a:schemeClr val="bg1"/>
                </a:solidFill>
                <a:latin typeface="Heiti SC Light"/>
                <a:ea typeface="Heiti SC Light"/>
                <a:cs typeface="Heiti SC Light"/>
              </a:rPr>
              <a:t>Size：18pt</a:t>
            </a:r>
          </a:p>
          <a:p>
            <a:pPr defTabSz="934720">
              <a:defRPr/>
            </a:pPr>
            <a:r>
              <a:rPr lang="en-US" altLang="en-US" sz="1065" noProof="1">
                <a:solidFill>
                  <a:schemeClr val="bg1"/>
                </a:solidFill>
                <a:latin typeface="Heiti SC Light"/>
                <a:ea typeface="Heiti SC Light"/>
                <a:cs typeface="Heiti SC Light"/>
              </a:rPr>
              <a:t>Color: The ZTE green</a:t>
            </a:r>
          </a:p>
        </p:txBody>
      </p:sp>
      <p:sp>
        <p:nvSpPr>
          <p:cNvPr id="6158" name="Slide Number Placeholder 5"/>
          <p:cNvSpPr>
            <a:spLocks noGrp="1" noChangeArrowheads="1"/>
          </p:cNvSpPr>
          <p:nvPr/>
        </p:nvSpPr>
        <p:spPr bwMode="auto">
          <a:xfrm>
            <a:off x="317500" y="6540501"/>
            <a:ext cx="558800" cy="365126"/>
          </a:xfrm>
          <a:prstGeom prst="rect">
            <a:avLst/>
          </a:prstGeom>
          <a:noFill/>
          <a:ln w="9525">
            <a:noFill/>
            <a:miter lim="800000"/>
          </a:ln>
        </p:spPr>
        <p:txBody>
          <a:bodyPr anchor="ctr"/>
          <a:lstStyle/>
          <a:p>
            <a:pPr>
              <a:defRPr/>
            </a:pPr>
            <a:fld id="{08058874-FB71-43B4-AABD-6FDF89E2EF74}" type="slidenum">
              <a:rPr lang="en-US" sz="1065">
                <a:solidFill>
                  <a:srgbClr val="404040"/>
                </a:solidFill>
                <a:latin typeface="微软雅黑" panose="020B0503020204020204" charset="-122"/>
                <a:ea typeface="微软雅黑" panose="020B0503020204020204" charset="-122"/>
                <a:cs typeface="Arial" panose="020B0604020202020204" pitchFamily="34" charset="0"/>
              </a:rPr>
              <a:t>‹#›</a:t>
            </a:fld>
            <a:endParaRPr lang="en-US" sz="1065">
              <a:solidFill>
                <a:srgbClr val="404040"/>
              </a:solidFill>
              <a:latin typeface="微软雅黑" panose="020B0503020204020204" charset="-122"/>
              <a:ea typeface="微软雅黑" panose="020B0503020204020204" charset="-122"/>
              <a:cs typeface="Arial" panose="020B0604020202020204" pitchFamily="34" charset="0"/>
            </a:endParaRPr>
          </a:p>
        </p:txBody>
      </p:sp>
      <p:sp>
        <p:nvSpPr>
          <p:cNvPr id="6159" name="TextBox 18"/>
          <p:cNvSpPr txBox="1">
            <a:spLocks noChangeArrowheads="1"/>
          </p:cNvSpPr>
          <p:nvPr/>
        </p:nvSpPr>
        <p:spPr bwMode="auto">
          <a:xfrm>
            <a:off x="11303995" y="215900"/>
            <a:ext cx="672851" cy="404813"/>
          </a:xfrm>
          <a:prstGeom prst="rect">
            <a:avLst/>
          </a:prstGeom>
          <a:noFill/>
          <a:ln w="9525">
            <a:noFill/>
            <a:miter lim="800000"/>
          </a:ln>
        </p:spPr>
        <p:txBody>
          <a:bodyPr lIns="0" tIns="0" rIns="0" bIns="0"/>
          <a:lstStyle/>
          <a:p>
            <a:pPr>
              <a:defRPr/>
            </a:pPr>
            <a:r>
              <a:rPr lang="zh-CN" sz="1335" b="1" dirty="0">
                <a:solidFill>
                  <a:srgbClr val="404040"/>
                </a:solidFill>
                <a:latin typeface="微软雅黑" panose="020B0503020204020204" charset="-122"/>
                <a:ea typeface="Heiti SC Light"/>
                <a:cs typeface="Heiti SC Light"/>
              </a:rPr>
              <a:t>机密</a:t>
            </a:r>
            <a:r>
              <a:rPr lang="en-US" sz="1335" b="1" dirty="0">
                <a:solidFill>
                  <a:srgbClr val="404040"/>
                </a:solidFill>
                <a:latin typeface="微软雅黑" panose="020B0503020204020204" charset="-122"/>
                <a:ea typeface="Heiti SC Light"/>
                <a:cs typeface="Heiti SC Light"/>
              </a:rPr>
              <a:t>▲</a:t>
            </a:r>
          </a:p>
        </p:txBody>
      </p:sp>
      <p:sp>
        <p:nvSpPr>
          <p:cNvPr id="3080" name="标题占位符 1"/>
          <p:cNvSpPr>
            <a:spLocks noGrp="1" noChangeArrowheads="1"/>
          </p:cNvSpPr>
          <p:nvPr>
            <p:ph type="title"/>
          </p:nvPr>
        </p:nvSpPr>
        <p:spPr bwMode="auto">
          <a:xfrm>
            <a:off x="444500" y="455613"/>
            <a:ext cx="11355917" cy="962025"/>
          </a:xfrm>
          <a:prstGeom prst="rect">
            <a:avLst/>
          </a:prstGeom>
          <a:noFill/>
          <a:ln w="9525">
            <a:noFill/>
            <a:miter lim="800000"/>
          </a:ln>
        </p:spPr>
        <p:txBody>
          <a:bodyPr vert="horz" wrap="square" lIns="0" tIns="0" rIns="0" bIns="0" numCol="1" anchor="t" anchorCtr="0" compatLnSpc="1"/>
          <a:lstStyle/>
          <a:p>
            <a:pPr lvl="0"/>
            <a:r>
              <a:rPr lang="zh-CN" dirty="0"/>
              <a:t>单击此处编辑母版标题样式</a:t>
            </a:r>
          </a:p>
        </p:txBody>
      </p:sp>
      <p:sp>
        <p:nvSpPr>
          <p:cNvPr id="3081" name="文本占位符 2"/>
          <p:cNvSpPr>
            <a:spLocks noGrp="1" noChangeArrowheads="1"/>
          </p:cNvSpPr>
          <p:nvPr>
            <p:ph type="body" idx="1"/>
          </p:nvPr>
        </p:nvSpPr>
        <p:spPr bwMode="auto">
          <a:xfrm>
            <a:off x="478367" y="1600200"/>
            <a:ext cx="11322051" cy="4252914"/>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p>
          <a:p>
            <a:pPr lvl="1"/>
            <a:r>
              <a:rPr lang="zh-CN" dirty="0"/>
              <a:t>二级</a:t>
            </a:r>
          </a:p>
          <a:p>
            <a:pPr lvl="2"/>
            <a:r>
              <a:rPr lang="zh-CN" dirty="0"/>
              <a:t>三级</a:t>
            </a:r>
          </a:p>
          <a:p>
            <a:pPr lvl="3"/>
            <a:r>
              <a:rPr lang="zh-CN" dirty="0"/>
              <a:t>四级</a:t>
            </a:r>
          </a:p>
          <a:p>
            <a:pPr lvl="4"/>
            <a:r>
              <a:rPr lang="zh-CN" dirty="0"/>
              <a:t>五级</a:t>
            </a:r>
          </a:p>
        </p:txBody>
      </p:sp>
      <p:sp>
        <p:nvSpPr>
          <p:cNvPr id="18" name="TextBox 16"/>
          <p:cNvSpPr txBox="1">
            <a:spLocks noChangeArrowheads="1"/>
          </p:cNvSpPr>
          <p:nvPr/>
        </p:nvSpPr>
        <p:spPr bwMode="auto">
          <a:xfrm>
            <a:off x="6695480" y="6461160"/>
            <a:ext cx="2921000" cy="169863"/>
          </a:xfrm>
          <a:prstGeom prst="rect">
            <a:avLst/>
          </a:prstGeom>
          <a:noFill/>
          <a:ln w="9525" cap="flat" cmpd="sng">
            <a:noFill/>
            <a:bevel/>
          </a:ln>
          <a:effectLst/>
        </p:spPr>
        <p:txBody>
          <a:bodyPr lIns="0" tIns="0" rIns="0" bIns="0"/>
          <a:lstStyle/>
          <a:p>
            <a:pPr>
              <a:defRPr/>
            </a:pPr>
            <a:r>
              <a:rPr lang="en-US" sz="800" dirty="0">
                <a:solidFill>
                  <a:srgbClr val="7F7F7F"/>
                </a:solidFill>
                <a:latin typeface="Arial" panose="020B0604020202020204" pitchFamily="34" charset="0"/>
                <a:cs typeface="Arial" panose="020B0604020202020204" pitchFamily="34" charset="0"/>
              </a:rPr>
              <a:t>© ZTE All rights reserved</a:t>
            </a:r>
          </a:p>
        </p:txBody>
      </p:sp>
      <p:grpSp>
        <p:nvGrpSpPr>
          <p:cNvPr id="17" name="组 5"/>
          <p:cNvGrpSpPr/>
          <p:nvPr/>
        </p:nvGrpSpPr>
        <p:grpSpPr bwMode="auto">
          <a:xfrm>
            <a:off x="12566653" y="5231871"/>
            <a:ext cx="1856316" cy="1756836"/>
            <a:chOff x="0" y="0"/>
            <a:chExt cx="1392554" cy="989008"/>
          </a:xfrm>
        </p:grpSpPr>
        <p:grpSp>
          <p:nvGrpSpPr>
            <p:cNvPr id="19" name="组 6"/>
            <p:cNvGrpSpPr/>
            <p:nvPr userDrawn="1"/>
          </p:nvGrpSpPr>
          <p:grpSpPr bwMode="auto">
            <a:xfrm>
              <a:off x="0" y="0"/>
              <a:ext cx="935250" cy="253805"/>
              <a:chOff x="0" y="0"/>
              <a:chExt cx="935250" cy="253805"/>
            </a:xfrm>
          </p:grpSpPr>
          <p:sp>
            <p:nvSpPr>
              <p:cNvPr id="25" name="矩形 24"/>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6" name="文本框 19"/>
              <p:cNvSpPr txBox="1">
                <a:spLocks noChangeArrowheads="1"/>
              </p:cNvSpPr>
              <p:nvPr userDrawn="1"/>
            </p:nvSpPr>
            <p:spPr bwMode="auto">
              <a:xfrm>
                <a:off x="217537" y="30981"/>
                <a:ext cx="717713"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G142, B211</a:t>
                </a:r>
                <a:endParaRPr lang="zh-CN" altLang="en-US" sz="935" i="1" dirty="0">
                  <a:solidFill>
                    <a:schemeClr val="bg1"/>
                  </a:solidFill>
                  <a:latin typeface="Times" pitchFamily="2" charset="0"/>
                  <a:cs typeface="Arial" panose="020B0604020202020204" pitchFamily="34" charset="0"/>
                </a:endParaRPr>
              </a:p>
            </p:txBody>
          </p:sp>
        </p:grpSp>
        <p:grpSp>
          <p:nvGrpSpPr>
            <p:cNvPr id="20" name="组 9"/>
            <p:cNvGrpSpPr/>
            <p:nvPr userDrawn="1"/>
          </p:nvGrpSpPr>
          <p:grpSpPr bwMode="auto">
            <a:xfrm>
              <a:off x="1" y="372963"/>
              <a:ext cx="1198834" cy="254997"/>
              <a:chOff x="1" y="-497"/>
              <a:chExt cx="1198834" cy="254997"/>
            </a:xfrm>
          </p:grpSpPr>
          <p:sp>
            <p:nvSpPr>
              <p:cNvPr id="23" name="矩形 22"/>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4" name="文本框 15"/>
              <p:cNvSpPr txBox="1">
                <a:spLocks noChangeArrowheads="1"/>
              </p:cNvSpPr>
              <p:nvPr userDrawn="1"/>
            </p:nvSpPr>
            <p:spPr bwMode="auto">
              <a:xfrm>
                <a:off x="217537" y="30484"/>
                <a:ext cx="981298"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R154,G202, B60</a:t>
                </a:r>
                <a:endParaRPr lang="zh-CN" altLang="en-US" sz="935" i="1" dirty="0">
                  <a:solidFill>
                    <a:schemeClr val="bg1"/>
                  </a:solidFill>
                  <a:latin typeface="Times" pitchFamily="2" charset="0"/>
                  <a:cs typeface="Arial" panose="020B0604020202020204" pitchFamily="34" charset="0"/>
                </a:endParaRPr>
              </a:p>
            </p:txBody>
          </p:sp>
        </p:grpSp>
        <p:sp>
          <p:nvSpPr>
            <p:cNvPr id="21" name="矩形 20"/>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0">
                <a:solidFill>
                  <a:srgbClr val="FFFFFF"/>
                </a:solidFill>
                <a:cs typeface="Arial" panose="020B0604020202020204" pitchFamily="34" charset="0"/>
              </a:endParaRPr>
            </a:p>
          </p:txBody>
        </p:sp>
        <p:sp>
          <p:nvSpPr>
            <p:cNvPr id="22" name="文本框 12"/>
            <p:cNvSpPr txBox="1">
              <a:spLocks noChangeArrowheads="1"/>
            </p:cNvSpPr>
            <p:nvPr userDrawn="1"/>
          </p:nvSpPr>
          <p:spPr bwMode="auto">
            <a:xfrm>
              <a:off x="217537" y="766183"/>
              <a:ext cx="1175017" cy="132622"/>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935" i="1" dirty="0">
                  <a:solidFill>
                    <a:schemeClr val="bg1"/>
                  </a:solidFill>
                  <a:latin typeface="Times" pitchFamily="2" charset="0"/>
                  <a:cs typeface="Arial" panose="020B0604020202020204" pitchFamily="34" charset="0"/>
                </a:rPr>
                <a:t>R68,G200, B245</a:t>
              </a:r>
              <a:endParaRPr lang="zh-CN" altLang="en-US" sz="935"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p:txStyles>
    <p:titleStyle>
      <a:lvl1pPr algn="l" defTabSz="609600" rtl="0" eaLnBrk="0" fontAlgn="base" hangingPunct="0">
        <a:spcBef>
          <a:spcPct val="0"/>
        </a:spcBef>
        <a:spcAft>
          <a:spcPct val="0"/>
        </a:spcAft>
        <a:defRPr sz="32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2565"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165"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1765"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1365"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0965"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44500" y="455637"/>
            <a:ext cx="11355917" cy="962075"/>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78367" y="1600282"/>
            <a:ext cx="11322051" cy="4253132"/>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3585" indent="-286385" algn="l" defTabSz="457200" rtl="0" eaLnBrk="1" fontAlgn="base" hangingPunct="1">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5235"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2435"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635"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835"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835" algn="l" defTabSz="457200" rtl="0" eaLnBrk="1" latinLnBrk="0" hangingPunct="1">
        <a:defRPr sz="1800" kern="1200">
          <a:solidFill>
            <a:schemeClr val="tx1"/>
          </a:solidFill>
          <a:latin typeface="+mn-lt"/>
          <a:ea typeface="+mn-ea"/>
          <a:cs typeface="+mn-cs"/>
        </a:defRPr>
      </a:lvl7pPr>
      <a:lvl8pPr marL="3201035" algn="l" defTabSz="457200" rtl="0" eaLnBrk="1" latinLnBrk="0" hangingPunct="1">
        <a:defRPr sz="1800" kern="1200">
          <a:solidFill>
            <a:schemeClr val="tx1"/>
          </a:solidFill>
          <a:latin typeface="+mn-lt"/>
          <a:ea typeface="+mn-ea"/>
          <a:cs typeface="+mn-cs"/>
        </a:defRPr>
      </a:lvl8pPr>
      <a:lvl9pPr marL="3658235"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12314767" y="3836931"/>
            <a:ext cx="1813984" cy="1246505"/>
          </a:xfrm>
          <a:prstGeom prst="rect">
            <a:avLst/>
          </a:prstGeom>
          <a:noFill/>
          <a:ln w="9525">
            <a:noFill/>
            <a:miter lim="800000"/>
          </a:ln>
        </p:spPr>
        <p:txBody>
          <a:bodyPr lIns="93428" tIns="46718" rIns="93428" bIns="46718" anchor="b" anchorCtr="1">
            <a:spAutoFit/>
          </a:bodyPr>
          <a:lstStyle/>
          <a:p>
            <a:pPr defTabSz="934720">
              <a:defRPr/>
            </a:pPr>
            <a:r>
              <a:rPr lang="en-US" altLang="en-US" sz="900" noProof="1">
                <a:solidFill>
                  <a:schemeClr val="bg1"/>
                </a:solidFill>
                <a:latin typeface="Heiti SC Light"/>
                <a:ea typeface="Heiti SC Light"/>
                <a:cs typeface="Heiti SC Light"/>
              </a:rPr>
              <a:t>Title:</a:t>
            </a:r>
          </a:p>
          <a:p>
            <a:pPr defTabSz="934720">
              <a:defRPr/>
            </a:pPr>
            <a:r>
              <a:rPr lang="en-US" altLang="en-US" sz="800" noProof="1">
                <a:solidFill>
                  <a:schemeClr val="bg1"/>
                </a:solidFill>
                <a:latin typeface="Heiti SC Light"/>
                <a:ea typeface="Heiti SC Light"/>
                <a:cs typeface="Heiti SC Light"/>
              </a:rPr>
              <a:t>Type: </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Size：32-24-pt</a:t>
            </a:r>
          </a:p>
          <a:p>
            <a:pPr defTabSz="934720">
              <a:defRPr/>
            </a:pPr>
            <a:r>
              <a:rPr lang="en-US" altLang="en-US" sz="800" noProof="1">
                <a:solidFill>
                  <a:schemeClr val="bg1"/>
                </a:solidFill>
                <a:latin typeface="Heiti SC Light"/>
                <a:ea typeface="Heiti SC Light"/>
                <a:cs typeface="Heiti SC Light"/>
              </a:rPr>
              <a:t>Color：The ZTE blue </a:t>
            </a:r>
          </a:p>
          <a:p>
            <a:pPr defTabSz="934720">
              <a:defRPr/>
            </a:pPr>
            <a:endParaRPr lang="en-US" altLang="en-US" sz="900" noProof="1">
              <a:solidFill>
                <a:schemeClr val="bg1"/>
              </a:solidFill>
              <a:latin typeface="Heiti SC Light"/>
              <a:ea typeface="Heiti SC Light"/>
              <a:cs typeface="Heiti SC Light"/>
            </a:endParaRPr>
          </a:p>
          <a:p>
            <a:pPr defTabSz="934720">
              <a:defRPr/>
            </a:pPr>
            <a:r>
              <a:rPr lang="en-US" altLang="en-US" sz="900" noProof="1">
                <a:solidFill>
                  <a:schemeClr val="bg1"/>
                </a:solidFill>
                <a:latin typeface="Heiti SC Light"/>
                <a:ea typeface="Heiti SC Light"/>
                <a:cs typeface="Heiti SC Light"/>
              </a:rPr>
              <a:t>Subtitle:</a:t>
            </a:r>
          </a:p>
          <a:p>
            <a:pPr defTabSz="934720">
              <a:defRPr/>
            </a:pPr>
            <a:r>
              <a:rPr lang="en-US" altLang="en-US" sz="800" noProof="1">
                <a:solidFill>
                  <a:schemeClr val="bg1"/>
                </a:solidFill>
                <a:latin typeface="Heiti SC Light"/>
                <a:ea typeface="Heiti SC Light"/>
                <a:cs typeface="Heiti SC Light"/>
              </a:rPr>
              <a:t>Type</a:t>
            </a:r>
            <a:r>
              <a:rPr lang="zh-CN" altLang="en-US" sz="800" noProof="1">
                <a:solidFill>
                  <a:schemeClr val="bg1"/>
                </a:solidFill>
                <a:latin typeface="Heiti SC Light"/>
                <a:ea typeface="Heiti SC Light"/>
                <a:cs typeface="Heiti SC Light"/>
              </a:rPr>
              <a:t>：微软雅黑</a:t>
            </a:r>
          </a:p>
          <a:p>
            <a:pPr defTabSz="934720">
              <a:defRPr/>
            </a:pPr>
            <a:r>
              <a:rPr lang="en-US" altLang="en-US" sz="800" noProof="1">
                <a:solidFill>
                  <a:schemeClr val="bg1"/>
                </a:solidFill>
                <a:latin typeface="Heiti SC Light"/>
                <a:ea typeface="Heiti SC Light"/>
                <a:cs typeface="Heiti SC Light"/>
              </a:rPr>
              <a:t>Size：20pt</a:t>
            </a:r>
          </a:p>
          <a:p>
            <a:pPr defTabSz="934720">
              <a:defRPr/>
            </a:pPr>
            <a:r>
              <a:rPr lang="en-US" altLang="en-US" sz="800" noProof="1">
                <a:solidFill>
                  <a:schemeClr val="bg1"/>
                </a:solidFill>
                <a:latin typeface="Heiti SC Light"/>
                <a:ea typeface="Heiti SC Light"/>
                <a:cs typeface="Heiti SC Light"/>
              </a:rPr>
              <a:t>Color: The ZTE green</a:t>
            </a:r>
          </a:p>
        </p:txBody>
      </p:sp>
      <p:sp>
        <p:nvSpPr>
          <p:cNvPr id="2051" name="TextBox 4"/>
          <p:cNvSpPr txBox="1">
            <a:spLocks noChangeArrowheads="1"/>
          </p:cNvSpPr>
          <p:nvPr/>
        </p:nvSpPr>
        <p:spPr bwMode="auto">
          <a:xfrm>
            <a:off x="7797800" y="5939144"/>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sp>
        <p:nvSpPr>
          <p:cNvPr id="2052" name="TextBox 5"/>
          <p:cNvSpPr txBox="1">
            <a:spLocks noChangeArrowheads="1"/>
          </p:cNvSpPr>
          <p:nvPr/>
        </p:nvSpPr>
        <p:spPr bwMode="auto">
          <a:xfrm>
            <a:off x="6419851" y="5559711"/>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sp>
        <p:nvSpPr>
          <p:cNvPr id="2053" name="TextBox 6"/>
          <p:cNvSpPr txBox="1">
            <a:spLocks noChangeArrowheads="1"/>
          </p:cNvSpPr>
          <p:nvPr/>
        </p:nvSpPr>
        <p:spPr bwMode="auto">
          <a:xfrm>
            <a:off x="5382685" y="4851650"/>
            <a:ext cx="309880" cy="112395"/>
          </a:xfrm>
          <a:prstGeom prst="rect">
            <a:avLst/>
          </a:prstGeom>
          <a:noFill/>
          <a:ln w="9525">
            <a:noFill/>
            <a:miter lim="800000"/>
          </a:ln>
        </p:spPr>
        <p:txBody>
          <a:bodyPr wrap="none">
            <a:spAutoFit/>
          </a:bodyPr>
          <a:lstStyle/>
          <a:p>
            <a:pPr>
              <a:defRPr/>
            </a:pPr>
            <a:endParaRPr lang="en-US" sz="135">
              <a:cs typeface="Arial" panose="020B0604020202020204" pitchFamily="34" charset="0"/>
            </a:endParaRPr>
          </a:p>
        </p:txBody>
      </p:sp>
      <p:sp>
        <p:nvSpPr>
          <p:cNvPr id="2063" name="TextBox 18"/>
          <p:cNvSpPr txBox="1">
            <a:spLocks noChangeArrowheads="1"/>
          </p:cNvSpPr>
          <p:nvPr/>
        </p:nvSpPr>
        <p:spPr bwMode="auto">
          <a:xfrm>
            <a:off x="10871200" y="1354209"/>
            <a:ext cx="1219200" cy="1219263"/>
          </a:xfrm>
          <a:prstGeom prst="rect">
            <a:avLst/>
          </a:prstGeom>
          <a:noFill/>
          <a:ln w="9525">
            <a:noFill/>
            <a:miter lim="800000"/>
          </a:ln>
        </p:spPr>
        <p:txBody>
          <a:bodyPr wrap="none" lIns="0" tIns="0" rIns="0" bIns="0"/>
          <a:lstStyle/>
          <a:p>
            <a:pPr>
              <a:defRPr/>
            </a:pPr>
            <a:endParaRPr lang="en-US" sz="135">
              <a:cs typeface="Arial" panose="020B0604020202020204" pitchFamily="34" charset="0"/>
            </a:endParaRPr>
          </a:p>
        </p:txBody>
      </p:sp>
      <p:sp>
        <p:nvSpPr>
          <p:cNvPr id="2064" name="TextBox 19"/>
          <p:cNvSpPr txBox="1">
            <a:spLocks noChangeArrowheads="1"/>
          </p:cNvSpPr>
          <p:nvPr/>
        </p:nvSpPr>
        <p:spPr bwMode="auto">
          <a:xfrm>
            <a:off x="6485467" y="4503971"/>
            <a:ext cx="1219200" cy="1219263"/>
          </a:xfrm>
          <a:prstGeom prst="rect">
            <a:avLst/>
          </a:prstGeom>
          <a:noFill/>
          <a:ln w="9525">
            <a:noFill/>
            <a:miter lim="800000"/>
          </a:ln>
        </p:spPr>
        <p:txBody>
          <a:bodyPr wrap="none" lIns="0" tIns="0" rIns="0" bIns="0"/>
          <a:lstStyle/>
          <a:p>
            <a:pPr>
              <a:defRPr/>
            </a:pPr>
            <a:endParaRPr lang="en-US" sz="135">
              <a:cs typeface="Arial" panose="020B0604020202020204" pitchFamily="34" charset="0"/>
            </a:endParaRPr>
          </a:p>
        </p:txBody>
      </p:sp>
      <p:grpSp>
        <p:nvGrpSpPr>
          <p:cNvPr id="18" name="组 5"/>
          <p:cNvGrpSpPr/>
          <p:nvPr/>
        </p:nvGrpSpPr>
        <p:grpSpPr bwMode="auto">
          <a:xfrm>
            <a:off x="12566653" y="6974968"/>
            <a:ext cx="1856316" cy="1756927"/>
            <a:chOff x="0" y="0"/>
            <a:chExt cx="1392554" cy="989008"/>
          </a:xfrm>
        </p:grpSpPr>
        <p:grpSp>
          <p:nvGrpSpPr>
            <p:cNvPr id="20" name="组 6"/>
            <p:cNvGrpSpPr/>
            <p:nvPr userDrawn="1"/>
          </p:nvGrpSpPr>
          <p:grpSpPr bwMode="auto">
            <a:xfrm>
              <a:off x="0" y="0"/>
              <a:ext cx="935250" cy="253805"/>
              <a:chOff x="0" y="0"/>
              <a:chExt cx="935250" cy="253805"/>
            </a:xfrm>
          </p:grpSpPr>
          <p:sp>
            <p:nvSpPr>
              <p:cNvPr id="26" name="矩形 25"/>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
                  <a:solidFill>
                    <a:srgbClr val="FFFFFF"/>
                  </a:solidFill>
                  <a:cs typeface="Arial" panose="020B0604020202020204" pitchFamily="34" charset="0"/>
                </a:endParaRPr>
              </a:p>
            </p:txBody>
          </p:sp>
          <p:sp>
            <p:nvSpPr>
              <p:cNvPr id="27" name="文本框 19"/>
              <p:cNvSpPr txBox="1">
                <a:spLocks noChangeArrowheads="1"/>
              </p:cNvSpPr>
              <p:nvPr userDrawn="1"/>
            </p:nvSpPr>
            <p:spPr bwMode="auto">
              <a:xfrm>
                <a:off x="217537" y="30981"/>
                <a:ext cx="717713" cy="111883"/>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21" name="组 9"/>
            <p:cNvGrpSpPr/>
            <p:nvPr userDrawn="1"/>
          </p:nvGrpSpPr>
          <p:grpSpPr bwMode="auto">
            <a:xfrm>
              <a:off x="1" y="372963"/>
              <a:ext cx="1198834" cy="254997"/>
              <a:chOff x="1" y="-497"/>
              <a:chExt cx="1198834" cy="254997"/>
            </a:xfrm>
          </p:grpSpPr>
          <p:sp>
            <p:nvSpPr>
              <p:cNvPr id="24" name="矩形 23"/>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
                  <a:solidFill>
                    <a:srgbClr val="FFFFFF"/>
                  </a:solidFill>
                  <a:cs typeface="Arial" panose="020B0604020202020204" pitchFamily="34" charset="0"/>
                </a:endParaRPr>
              </a:p>
            </p:txBody>
          </p:sp>
          <p:sp>
            <p:nvSpPr>
              <p:cNvPr id="25" name="文本框 15"/>
              <p:cNvSpPr txBox="1">
                <a:spLocks noChangeArrowheads="1"/>
              </p:cNvSpPr>
              <p:nvPr userDrawn="1"/>
            </p:nvSpPr>
            <p:spPr bwMode="auto">
              <a:xfrm>
                <a:off x="217537" y="30484"/>
                <a:ext cx="981298" cy="111883"/>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22" name="矩形 21"/>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
                <a:solidFill>
                  <a:srgbClr val="FFFFFF"/>
                </a:solidFill>
                <a:cs typeface="Arial" panose="020B0604020202020204" pitchFamily="34" charset="0"/>
              </a:endParaRPr>
            </a:p>
          </p:txBody>
        </p:sp>
        <p:sp>
          <p:nvSpPr>
            <p:cNvPr id="23" name="文本框 12"/>
            <p:cNvSpPr txBox="1">
              <a:spLocks noChangeArrowheads="1"/>
            </p:cNvSpPr>
            <p:nvPr userDrawn="1"/>
          </p:nvSpPr>
          <p:spPr bwMode="auto">
            <a:xfrm>
              <a:off x="217537" y="766183"/>
              <a:ext cx="1175017" cy="111883"/>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pic>
        <p:nvPicPr>
          <p:cNvPr id="3" name="图片 2" descr="ZTE_logo_CN含色值-01"/>
          <p:cNvPicPr>
            <a:picLocks noChangeAspect="1"/>
          </p:cNvPicPr>
          <p:nvPr/>
        </p:nvPicPr>
        <p:blipFill>
          <a:blip r:embed="rId4"/>
          <a:stretch>
            <a:fillRect/>
          </a:stretch>
        </p:blipFill>
        <p:spPr>
          <a:xfrm>
            <a:off x="9477587" y="252320"/>
            <a:ext cx="2537460" cy="964402"/>
          </a:xfrm>
          <a:prstGeom prst="rect">
            <a:avLst/>
          </a:prstGeom>
        </p:spPr>
      </p:pic>
    </p:spTree>
  </p:cSld>
  <p:clrMap bg1="lt1" tx1="dk1" bg2="lt2" tx2="dk2" accent1="accent1" accent2="accent2" accent3="accent3" accent4="accent4" accent5="accent5" accent6="accent6" hlink="hlink" folHlink="folHlink"/>
  <p:sldLayoutIdLst>
    <p:sldLayoutId id="2147483686"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cs typeface="+mn-cs"/>
        </a:defRPr>
      </a:lvl1pPr>
      <a:lvl2pPr marL="743585" indent="-286385" algn="l" defTabSz="457200" rtl="0" eaLnBrk="1" fontAlgn="base" hangingPunct="1">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defTabSz="457200" rtl="0" eaLnBrk="1" fontAlgn="base" hangingPunct="1">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5pPr>
      <a:lvl6pPr marL="2515235"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6pPr>
      <a:lvl7pPr marL="2972435"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7pPr>
      <a:lvl8pPr marL="3429635"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8pPr>
      <a:lvl9pPr marL="3886835" indent="-228600" algn="l" defTabSz="457200"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5122" name="Rectangle 8"/>
          <p:cNvSpPr/>
          <p:nvPr/>
        </p:nvSpPr>
        <p:spPr>
          <a:xfrm>
            <a:off x="12314767" y="3420322"/>
            <a:ext cx="1813984" cy="1661795"/>
          </a:xfrm>
          <a:prstGeom prst="rect">
            <a:avLst/>
          </a:prstGeom>
          <a:noFill/>
          <a:ln w="9525">
            <a:noFill/>
          </a:ln>
        </p:spPr>
        <p:txBody>
          <a:bodyPr lIns="124409" tIns="62209" rIns="124409" bIns="62209" anchor="b" anchorCtr="1">
            <a:spAutoFit/>
          </a:bodyPr>
          <a:lstStyle/>
          <a:p>
            <a:pPr lvl="0" defTabSz="933450"/>
            <a:r>
              <a:rPr lang="en-US" altLang="en-US" sz="1200">
                <a:solidFill>
                  <a:srgbClr val="FFFFFF"/>
                </a:solidFill>
                <a:latin typeface="Heiti SC Light"/>
                <a:ea typeface="Heiti SC Light"/>
              </a:rPr>
              <a:t>Title:</a:t>
            </a:r>
          </a:p>
          <a:p>
            <a:pPr lvl="0" defTabSz="933450"/>
            <a:r>
              <a:rPr lang="en-US" altLang="en-US" sz="1065">
                <a:solidFill>
                  <a:srgbClr val="FFFFFF"/>
                </a:solidFill>
                <a:latin typeface="Heiti SC Light"/>
                <a:ea typeface="Heiti SC Light"/>
              </a:rPr>
              <a:t>Type: </a:t>
            </a:r>
            <a:r>
              <a:rPr lang="zh-CN" altLang="en-US" sz="1065">
                <a:solidFill>
                  <a:srgbClr val="FFFFFF"/>
                </a:solidFill>
                <a:latin typeface="Heiti SC Light"/>
                <a:ea typeface="Heiti SC Light"/>
              </a:rPr>
              <a:t>微软雅黑</a:t>
            </a:r>
          </a:p>
          <a:p>
            <a:pPr lvl="0" defTabSz="933450"/>
            <a:r>
              <a:rPr lang="en-US" altLang="en-US" sz="1065">
                <a:solidFill>
                  <a:srgbClr val="FFFFFF"/>
                </a:solidFill>
                <a:latin typeface="Heiti SC Light"/>
                <a:ea typeface="Heiti SC Light"/>
              </a:rPr>
              <a:t>Size：24-32pt</a:t>
            </a:r>
          </a:p>
          <a:p>
            <a:pPr lvl="0" defTabSz="933450"/>
            <a:r>
              <a:rPr lang="en-US" altLang="en-US" sz="1065">
                <a:solidFill>
                  <a:srgbClr val="FFFFFF"/>
                </a:solidFill>
                <a:latin typeface="Heiti SC Light"/>
                <a:ea typeface="Heiti SC Light"/>
              </a:rPr>
              <a:t>Color：The ZTE blue </a:t>
            </a:r>
          </a:p>
          <a:p>
            <a:pPr lvl="0" defTabSz="933450"/>
            <a:endParaRPr lang="en-US" altLang="en-US" sz="1200">
              <a:solidFill>
                <a:srgbClr val="FFFFFF"/>
              </a:solidFill>
              <a:latin typeface="Heiti SC Light"/>
              <a:ea typeface="Heiti SC Light"/>
            </a:endParaRPr>
          </a:p>
          <a:p>
            <a:pPr lvl="0" defTabSz="933450"/>
            <a:r>
              <a:rPr lang="en-US" altLang="en-US" sz="1200">
                <a:solidFill>
                  <a:srgbClr val="FFFFFF"/>
                </a:solidFill>
                <a:latin typeface="Heiti SC Light"/>
                <a:ea typeface="Heiti SC Light"/>
              </a:rPr>
              <a:t>Subtitle:</a:t>
            </a:r>
          </a:p>
          <a:p>
            <a:pPr lvl="0" defTabSz="933450"/>
            <a:r>
              <a:rPr lang="en-US" altLang="en-US" sz="1065">
                <a:solidFill>
                  <a:srgbClr val="FFFFFF"/>
                </a:solidFill>
                <a:latin typeface="Heiti SC Light"/>
                <a:ea typeface="Heiti SC Light"/>
              </a:rPr>
              <a:t>Type</a:t>
            </a:r>
            <a:r>
              <a:rPr lang="zh-CN" altLang="en-US" sz="1065">
                <a:solidFill>
                  <a:srgbClr val="FFFFFF"/>
                </a:solidFill>
                <a:latin typeface="Heiti SC Light"/>
                <a:ea typeface="Heiti SC Light"/>
              </a:rPr>
              <a:t>：微软雅黑</a:t>
            </a:r>
          </a:p>
          <a:p>
            <a:pPr lvl="0" defTabSz="933450"/>
            <a:r>
              <a:rPr lang="en-US" altLang="en-US" sz="1065">
                <a:solidFill>
                  <a:srgbClr val="FFFFFF"/>
                </a:solidFill>
                <a:latin typeface="Heiti SC Light"/>
                <a:ea typeface="Heiti SC Light"/>
              </a:rPr>
              <a:t>Size：18pt</a:t>
            </a:r>
          </a:p>
          <a:p>
            <a:pPr lvl="0" defTabSz="933450"/>
            <a:r>
              <a:rPr lang="en-US" altLang="en-US" sz="1065">
                <a:solidFill>
                  <a:srgbClr val="FFFFFF"/>
                </a:solidFill>
                <a:latin typeface="Heiti SC Light"/>
                <a:ea typeface="Heiti SC Light"/>
              </a:rPr>
              <a:t>Color: The ZTE green</a:t>
            </a:r>
          </a:p>
        </p:txBody>
      </p:sp>
      <p:sp>
        <p:nvSpPr>
          <p:cNvPr id="5123" name="Slide Number Placeholder 5"/>
          <p:cNvSpPr>
            <a:spLocks noGrp="1"/>
          </p:cNvSpPr>
          <p:nvPr/>
        </p:nvSpPr>
        <p:spPr>
          <a:xfrm>
            <a:off x="317500" y="6540500"/>
            <a:ext cx="558800" cy="366184"/>
          </a:xfrm>
          <a:prstGeom prst="rect">
            <a:avLst/>
          </a:prstGeom>
          <a:noFill/>
          <a:ln w="9525">
            <a:noFill/>
          </a:ln>
        </p:spPr>
        <p:txBody>
          <a:bodyPr lIns="121741" tIns="60869" rIns="121741" bIns="60869" anchor="ctr" anchorCtr="0"/>
          <a:lstStyle/>
          <a:p>
            <a:pPr lvl="0"/>
            <a:fld id="{9A0DB2DC-4C9A-4742-B13C-FB6460FD3503}" type="slidenum">
              <a:rPr lang="en-US" altLang="zh-CN" sz="1065">
                <a:solidFill>
                  <a:srgbClr val="404040"/>
                </a:solidFill>
                <a:latin typeface="微软雅黑" panose="020B0503020204020204" charset="-122"/>
                <a:ea typeface="微软雅黑" panose="020B0503020204020204" charset="-122"/>
              </a:rPr>
              <a:t>‹#›</a:t>
            </a:fld>
            <a:endParaRPr lang="en-US" altLang="zh-CN" sz="1065" dirty="0">
              <a:solidFill>
                <a:srgbClr val="404040"/>
              </a:solidFill>
              <a:latin typeface="微软雅黑" panose="020B0503020204020204" charset="-122"/>
              <a:ea typeface="微软雅黑" panose="020B0503020204020204" charset="-122"/>
            </a:endParaRPr>
          </a:p>
        </p:txBody>
      </p:sp>
      <p:sp>
        <p:nvSpPr>
          <p:cNvPr id="5124" name="TextBox 18"/>
          <p:cNvSpPr txBox="1"/>
          <p:nvPr/>
        </p:nvSpPr>
        <p:spPr>
          <a:xfrm>
            <a:off x="11084984" y="215900"/>
            <a:ext cx="891116" cy="404284"/>
          </a:xfrm>
          <a:prstGeom prst="rect">
            <a:avLst/>
          </a:prstGeom>
          <a:noFill/>
          <a:ln w="9525">
            <a:noFill/>
          </a:ln>
        </p:spPr>
        <p:txBody>
          <a:bodyPr lIns="0" tIns="0" rIns="0" bIns="0" anchor="t" anchorCtr="0"/>
          <a:lstStyle/>
          <a:p>
            <a:pPr lvl="0"/>
            <a:r>
              <a:rPr lang="zh-CN" altLang="en-US" sz="1335" b="1" dirty="0">
                <a:solidFill>
                  <a:srgbClr val="404040"/>
                </a:solidFill>
                <a:latin typeface="微软雅黑" panose="020B0503020204020204" charset="-122"/>
                <a:ea typeface="Heiti SC Light"/>
              </a:rPr>
              <a:t>机密</a:t>
            </a:r>
            <a:r>
              <a:rPr lang="en-US" altLang="zh-CN" sz="1335" b="1" dirty="0">
                <a:solidFill>
                  <a:srgbClr val="404040"/>
                </a:solidFill>
                <a:latin typeface="微软雅黑" panose="020B0503020204020204" charset="-122"/>
                <a:ea typeface="Heiti SC Light"/>
              </a:rPr>
              <a:t>▲</a:t>
            </a:r>
          </a:p>
        </p:txBody>
      </p:sp>
      <p:sp>
        <p:nvSpPr>
          <p:cNvPr id="5125" name="标题占位符 1"/>
          <p:cNvSpPr>
            <a:spLocks noGrp="1"/>
          </p:cNvSpPr>
          <p:nvPr>
            <p:ph type="title"/>
          </p:nvPr>
        </p:nvSpPr>
        <p:spPr>
          <a:xfrm>
            <a:off x="444500" y="455084"/>
            <a:ext cx="11355917" cy="963083"/>
          </a:xfrm>
          <a:prstGeom prst="rect">
            <a:avLst/>
          </a:prstGeom>
          <a:noFill/>
          <a:ln w="9525">
            <a:noFill/>
          </a:ln>
        </p:spPr>
        <p:txBody>
          <a:bodyPr vert="horz" wrap="square" lIns="0" tIns="0" rIns="0" bIns="0" anchor="t" anchorCtr="0"/>
          <a:lstStyle/>
          <a:p>
            <a:pPr lvl="0"/>
            <a:r>
              <a:rPr lang="zh-CN" altLang="zh-CN" dirty="0"/>
              <a:t>单击此处编辑母版标题样式</a:t>
            </a:r>
          </a:p>
        </p:txBody>
      </p:sp>
      <p:sp>
        <p:nvSpPr>
          <p:cNvPr id="5126" name="文本占位符 2"/>
          <p:cNvSpPr>
            <a:spLocks noGrp="1"/>
          </p:cNvSpPr>
          <p:nvPr>
            <p:ph type="body"/>
          </p:nvPr>
        </p:nvSpPr>
        <p:spPr>
          <a:xfrm>
            <a:off x="478367" y="1600200"/>
            <a:ext cx="11322051" cy="4252384"/>
          </a:xfrm>
          <a:prstGeom prst="rect">
            <a:avLst/>
          </a:prstGeom>
          <a:noFill/>
          <a:ln w="9525">
            <a:noFill/>
          </a:ln>
        </p:spPr>
        <p:txBody>
          <a:bodyPr vert="horz" wrap="square" lIns="0" tIns="0" rIns="0" bIns="0" anchor="t" anchorCtr="0"/>
          <a:lstStyle/>
          <a:p>
            <a:pPr lvl="0"/>
            <a:r>
              <a:rPr lang="zh-CN" altLang="zh-CN" dirty="0"/>
              <a:t>单击此处编辑母版文本样式</a:t>
            </a:r>
          </a:p>
          <a:p>
            <a:pPr lvl="1"/>
            <a:r>
              <a:rPr lang="zh-CN" altLang="zh-CN" dirty="0"/>
              <a:t>二级</a:t>
            </a:r>
          </a:p>
          <a:p>
            <a:pPr lvl="2"/>
            <a:r>
              <a:rPr lang="zh-CN" altLang="zh-CN" dirty="0"/>
              <a:t>三级</a:t>
            </a:r>
          </a:p>
          <a:p>
            <a:pPr lvl="3"/>
            <a:r>
              <a:rPr lang="zh-CN" altLang="zh-CN" dirty="0"/>
              <a:t>四级</a:t>
            </a:r>
          </a:p>
          <a:p>
            <a:pPr lvl="4"/>
            <a:r>
              <a:rPr lang="zh-CN" altLang="zh-CN" dirty="0"/>
              <a:t>五级</a:t>
            </a:r>
          </a:p>
        </p:txBody>
      </p:sp>
      <p:sp>
        <p:nvSpPr>
          <p:cNvPr id="5127" name="TextBox 16"/>
          <p:cNvSpPr txBox="1"/>
          <p:nvPr/>
        </p:nvSpPr>
        <p:spPr>
          <a:xfrm>
            <a:off x="6695017" y="6462184"/>
            <a:ext cx="2921000" cy="169333"/>
          </a:xfrm>
          <a:prstGeom prst="rect">
            <a:avLst/>
          </a:prstGeom>
          <a:noFill/>
          <a:ln w="9525">
            <a:noFill/>
          </a:ln>
        </p:spPr>
        <p:txBody>
          <a:bodyPr lIns="0" tIns="0" rIns="0" bIns="0" anchor="t" anchorCtr="0"/>
          <a:lstStyle/>
          <a:p>
            <a:pPr lvl="0"/>
            <a:r>
              <a:rPr lang="en-US" altLang="zh-CN" sz="800" dirty="0">
                <a:solidFill>
                  <a:srgbClr val="7F7F7F"/>
                </a:solidFill>
                <a:latin typeface="Arial" panose="020B0604020202020204" pitchFamily="34" charset="0"/>
                <a:ea typeface="宋体" panose="02010600030101010101" pitchFamily="2" charset="-122"/>
              </a:rPr>
              <a:t>© ZTE All rights reserved</a:t>
            </a:r>
          </a:p>
        </p:txBody>
      </p:sp>
      <p:grpSp>
        <p:nvGrpSpPr>
          <p:cNvPr id="5128" name="组 5"/>
          <p:cNvGrpSpPr/>
          <p:nvPr/>
        </p:nvGrpSpPr>
        <p:grpSpPr>
          <a:xfrm>
            <a:off x="12566651" y="5232400"/>
            <a:ext cx="1856316" cy="1756833"/>
            <a:chOff x="0" y="0"/>
            <a:chExt cx="1392554" cy="989008"/>
          </a:xfrm>
        </p:grpSpPr>
        <p:grpSp>
          <p:nvGrpSpPr>
            <p:cNvPr id="5129" name="组 6"/>
            <p:cNvGrpSpPr/>
            <p:nvPr userDrawn="1"/>
          </p:nvGrpSpPr>
          <p:grpSpPr>
            <a:xfrm>
              <a:off x="0" y="0"/>
              <a:ext cx="935250" cy="253805"/>
              <a:chOff x="0" y="0"/>
              <a:chExt cx="935250" cy="253805"/>
            </a:xfrm>
          </p:grpSpPr>
          <p:sp>
            <p:nvSpPr>
              <p:cNvPr id="5130" name="矩形 24"/>
              <p:cNvSpPr/>
              <p:nvPr userDrawn="1"/>
            </p:nvSpPr>
            <p:spPr>
              <a:xfrm>
                <a:off x="0" y="0"/>
                <a:ext cx="254058" cy="253805"/>
              </a:xfrm>
              <a:prstGeom prst="rect">
                <a:avLst/>
              </a:prstGeom>
              <a:solidFill>
                <a:srgbClr val="008FD4"/>
              </a:solidFill>
              <a:ln w="9525">
                <a:noFill/>
              </a:ln>
            </p:spPr>
            <p:txBody>
              <a:bodyPr anchor="ctr" anchorCtr="0"/>
              <a:lstStyle/>
              <a:p>
                <a:pPr lvl="0" algn="ctr"/>
                <a:endParaRPr lang="zh-CN" altLang="en-US" sz="100">
                  <a:solidFill>
                    <a:srgbClr val="FFFFFF"/>
                  </a:solidFill>
                  <a:latin typeface="Calibri" panose="020F0502020204030204" pitchFamily="34" charset="0"/>
                  <a:ea typeface="宋体" panose="02010600030101010101" pitchFamily="2" charset="-122"/>
                </a:endParaRPr>
              </a:p>
            </p:txBody>
          </p:sp>
          <p:sp>
            <p:nvSpPr>
              <p:cNvPr id="5131" name="文本框 19"/>
              <p:cNvSpPr txBox="1"/>
              <p:nvPr userDrawn="1"/>
            </p:nvSpPr>
            <p:spPr>
              <a:xfrm>
                <a:off x="217537" y="30981"/>
                <a:ext cx="717713" cy="132622"/>
              </a:xfrm>
              <a:prstGeom prst="rect">
                <a:avLst/>
              </a:prstGeom>
              <a:noFill/>
              <a:ln w="9525">
                <a:noFill/>
              </a:ln>
            </p:spPr>
            <p:txBody>
              <a:bodyPr anchor="t" anchorCtr="0">
                <a:spAutoFit/>
              </a:bodyPr>
              <a:lstStyle/>
              <a:p>
                <a:pPr lvl="0"/>
                <a:r>
                  <a:rPr lang="en-US" altLang="zh-CN" sz="935" i="1" dirty="0">
                    <a:solidFill>
                      <a:srgbClr val="FFFFFF"/>
                    </a:solidFill>
                    <a:latin typeface="Times" pitchFamily="2" charset="0"/>
                    <a:ea typeface="宋体" panose="02010600030101010101" pitchFamily="2" charset="-122"/>
                  </a:rPr>
                  <a:t>G142, B211</a:t>
                </a:r>
                <a:endParaRPr lang="zh-CN" altLang="en-US" sz="935" i="1" dirty="0">
                  <a:solidFill>
                    <a:srgbClr val="FFFFFF"/>
                  </a:solidFill>
                  <a:latin typeface="Times" pitchFamily="2" charset="0"/>
                  <a:ea typeface="宋体" panose="02010600030101010101" pitchFamily="2" charset="-122"/>
                </a:endParaRPr>
              </a:p>
            </p:txBody>
          </p:sp>
        </p:grpSp>
        <p:grpSp>
          <p:nvGrpSpPr>
            <p:cNvPr id="5132" name="组 9"/>
            <p:cNvGrpSpPr/>
            <p:nvPr userDrawn="1"/>
          </p:nvGrpSpPr>
          <p:grpSpPr>
            <a:xfrm>
              <a:off x="1" y="372963"/>
              <a:ext cx="1198834" cy="254997"/>
              <a:chOff x="1" y="-497"/>
              <a:chExt cx="1198834" cy="254997"/>
            </a:xfrm>
          </p:grpSpPr>
          <p:sp>
            <p:nvSpPr>
              <p:cNvPr id="5133" name="矩形 22"/>
              <p:cNvSpPr/>
              <p:nvPr userDrawn="1"/>
            </p:nvSpPr>
            <p:spPr>
              <a:xfrm>
                <a:off x="1" y="-497"/>
                <a:ext cx="254058" cy="254997"/>
              </a:xfrm>
              <a:prstGeom prst="rect">
                <a:avLst/>
              </a:prstGeom>
              <a:solidFill>
                <a:srgbClr val="8CC63E"/>
              </a:solidFill>
              <a:ln w="9525">
                <a:noFill/>
              </a:ln>
            </p:spPr>
            <p:txBody>
              <a:bodyPr anchor="ctr" anchorCtr="0"/>
              <a:lstStyle/>
              <a:p>
                <a:pPr lvl="0" algn="ctr"/>
                <a:endParaRPr lang="zh-CN" altLang="en-US" sz="100">
                  <a:solidFill>
                    <a:srgbClr val="FFFFFF"/>
                  </a:solidFill>
                  <a:latin typeface="Calibri" panose="020F0502020204030204" pitchFamily="34" charset="0"/>
                  <a:ea typeface="宋体" panose="02010600030101010101" pitchFamily="2" charset="-122"/>
                </a:endParaRPr>
              </a:p>
            </p:txBody>
          </p:sp>
          <p:sp>
            <p:nvSpPr>
              <p:cNvPr id="5134" name="文本框 15"/>
              <p:cNvSpPr txBox="1"/>
              <p:nvPr userDrawn="1"/>
            </p:nvSpPr>
            <p:spPr>
              <a:xfrm>
                <a:off x="217537" y="30484"/>
                <a:ext cx="981298" cy="132622"/>
              </a:xfrm>
              <a:prstGeom prst="rect">
                <a:avLst/>
              </a:prstGeom>
              <a:noFill/>
              <a:ln w="9525">
                <a:noFill/>
              </a:ln>
            </p:spPr>
            <p:txBody>
              <a:bodyPr anchor="t" anchorCtr="0">
                <a:spAutoFit/>
              </a:bodyPr>
              <a:lstStyle/>
              <a:p>
                <a:pPr lvl="0"/>
                <a:r>
                  <a:rPr lang="en-US" altLang="zh-CN" sz="935" i="1" dirty="0">
                    <a:solidFill>
                      <a:srgbClr val="FFFFFF"/>
                    </a:solidFill>
                    <a:latin typeface="Times" pitchFamily="2" charset="0"/>
                    <a:ea typeface="宋体" panose="02010600030101010101" pitchFamily="2" charset="-122"/>
                  </a:rPr>
                  <a:t>R154,G202, B60</a:t>
                </a:r>
                <a:endParaRPr lang="zh-CN" altLang="en-US" sz="935" i="1" dirty="0">
                  <a:solidFill>
                    <a:srgbClr val="FFFFFF"/>
                  </a:solidFill>
                  <a:latin typeface="Times" pitchFamily="2" charset="0"/>
                  <a:ea typeface="宋体" panose="02010600030101010101" pitchFamily="2" charset="-122"/>
                </a:endParaRPr>
              </a:p>
            </p:txBody>
          </p:sp>
        </p:grpSp>
        <p:sp>
          <p:nvSpPr>
            <p:cNvPr id="5135" name="矩形 20"/>
            <p:cNvSpPr/>
            <p:nvPr userDrawn="1"/>
          </p:nvSpPr>
          <p:spPr>
            <a:xfrm>
              <a:off x="0" y="735202"/>
              <a:ext cx="254058" cy="253806"/>
            </a:xfrm>
            <a:prstGeom prst="rect">
              <a:avLst/>
            </a:prstGeom>
            <a:solidFill>
              <a:srgbClr val="5ACBF5"/>
            </a:solidFill>
            <a:ln w="9525">
              <a:noFill/>
            </a:ln>
          </p:spPr>
          <p:txBody>
            <a:bodyPr anchor="ctr" anchorCtr="0"/>
            <a:lstStyle/>
            <a:p>
              <a:pPr lvl="0" algn="ctr"/>
              <a:endParaRPr lang="zh-CN" altLang="en-US" sz="100">
                <a:solidFill>
                  <a:srgbClr val="FFFFFF"/>
                </a:solidFill>
                <a:latin typeface="Calibri" panose="020F0502020204030204" pitchFamily="34" charset="0"/>
                <a:ea typeface="宋体" panose="02010600030101010101" pitchFamily="2" charset="-122"/>
              </a:endParaRPr>
            </a:p>
          </p:txBody>
        </p:sp>
        <p:sp>
          <p:nvSpPr>
            <p:cNvPr id="5136" name="文本框 12"/>
            <p:cNvSpPr txBox="1"/>
            <p:nvPr userDrawn="1"/>
          </p:nvSpPr>
          <p:spPr>
            <a:xfrm>
              <a:off x="217537" y="766183"/>
              <a:ext cx="1175017" cy="132622"/>
            </a:xfrm>
            <a:prstGeom prst="rect">
              <a:avLst/>
            </a:prstGeom>
            <a:noFill/>
            <a:ln w="9525">
              <a:noFill/>
            </a:ln>
          </p:spPr>
          <p:txBody>
            <a:bodyPr anchor="t" anchorCtr="0">
              <a:spAutoFit/>
            </a:bodyPr>
            <a:lstStyle/>
            <a:p>
              <a:pPr lvl="0"/>
              <a:r>
                <a:rPr lang="en-US" altLang="zh-CN" sz="935" i="1" dirty="0">
                  <a:solidFill>
                    <a:srgbClr val="FFFFFF"/>
                  </a:solidFill>
                  <a:latin typeface="Times" pitchFamily="2" charset="0"/>
                  <a:ea typeface="宋体" panose="02010600030101010101" pitchFamily="2" charset="-122"/>
                </a:rPr>
                <a:t>R68,G200, B245</a:t>
              </a:r>
              <a:endParaRPr lang="zh-CN" altLang="en-US" sz="935" i="1" dirty="0">
                <a:solidFill>
                  <a:srgbClr val="FFFFFF"/>
                </a:solidFill>
                <a:latin typeface="Times" pitchFamily="2"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l" defTabSz="608965" rtl="0" eaLnBrk="0" fontAlgn="base" hangingPunct="0">
        <a:spcBef>
          <a:spcPct val="0"/>
        </a:spcBef>
        <a:spcAft>
          <a:spcPct val="0"/>
        </a:spcAft>
        <a:defRPr sz="3200">
          <a:solidFill>
            <a:schemeClr val="bg2"/>
          </a:solidFill>
          <a:latin typeface="+mj-lt"/>
          <a:ea typeface="+mj-ea"/>
          <a:cs typeface="+mj-cs"/>
        </a:defRPr>
      </a:lvl1pPr>
      <a:lvl2pPr algn="l" defTabSz="456565"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6565"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6565"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6565"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165" algn="l" defTabSz="456565"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marL="457200" indent="-457200" algn="l" defTabSz="608965"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8965"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8965"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2965" indent="-304800" algn="l" defTabSz="608965"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2565" indent="-304800" algn="l" defTabSz="608965"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165" indent="-304800" algn="l" defTabSz="608965"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1765" indent="-304800" algn="l" defTabSz="608965"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1365" indent="-304800" algn="l" defTabSz="608965"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0965" indent="-304800" algn="l" defTabSz="608965" rtl="0" fontAlgn="base">
        <a:spcBef>
          <a:spcPts val="130"/>
        </a:spcBef>
        <a:spcAft>
          <a:spcPct val="0"/>
        </a:spcAft>
        <a:buFont typeface="Arial" panose="020B0604020202020204" pitchFamily="34" charset="0"/>
        <a:buChar char="»"/>
        <a:defRPr sz="1600">
          <a:solidFill>
            <a:schemeClr val="tx1"/>
          </a:solidFill>
          <a:latin typeface="+mn-lt"/>
          <a:ea typeface="+mn-ea"/>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7365" algn="l" defTabSz="1218565" rtl="0" eaLnBrk="1" latinLnBrk="0" hangingPunct="1">
        <a:defRPr sz="2400" kern="1200">
          <a:solidFill>
            <a:schemeClr val="tx1"/>
          </a:solidFill>
          <a:latin typeface="+mn-lt"/>
          <a:ea typeface="+mn-ea"/>
          <a:cs typeface="+mn-cs"/>
        </a:defRPr>
      </a:lvl6pPr>
      <a:lvl7pPr marL="3656965" algn="l" defTabSz="1218565" rtl="0" eaLnBrk="1" latinLnBrk="0" hangingPunct="1">
        <a:defRPr sz="2400" kern="1200">
          <a:solidFill>
            <a:schemeClr val="tx1"/>
          </a:solidFill>
          <a:latin typeface="+mn-lt"/>
          <a:ea typeface="+mn-ea"/>
          <a:cs typeface="+mn-cs"/>
        </a:defRPr>
      </a:lvl7pPr>
      <a:lvl8pPr marL="4266565" algn="l" defTabSz="1218565" rtl="0" eaLnBrk="1" latinLnBrk="0" hangingPunct="1">
        <a:defRPr sz="2400" kern="1200">
          <a:solidFill>
            <a:schemeClr val="tx1"/>
          </a:solidFill>
          <a:latin typeface="+mn-lt"/>
          <a:ea typeface="+mn-ea"/>
          <a:cs typeface="+mn-cs"/>
        </a:defRPr>
      </a:lvl8pPr>
      <a:lvl9pPr marL="4876165"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0.xml"/></Relationships>
</file>

<file path=ppt/slides/_rels/slide1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xml"/><Relationship Id="rId1" Type="http://schemas.openxmlformats.org/officeDocument/2006/relationships/slideLayout" Target="../slideLayouts/slideLayout1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5.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xml"/><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6.xml"/><Relationship Id="rId1" Type="http://schemas.openxmlformats.org/officeDocument/2006/relationships/vmlDrawing" Target="../drawings/vmlDrawing1.vml"/><Relationship Id="rId5" Type="http://schemas.openxmlformats.org/officeDocument/2006/relationships/image" Target="../media/image68.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46.xml"/><Relationship Id="rId5" Type="http://schemas.openxmlformats.org/officeDocument/2006/relationships/image" Target="../media/image72.png"/><Relationship Id="rId4" Type="http://schemas.openxmlformats.org/officeDocument/2006/relationships/image" Target="../media/image71.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idx="19"/>
          </p:nvPr>
        </p:nvSpPr>
        <p:spPr>
          <a:xfrm>
            <a:off x="1850442" y="2691670"/>
            <a:ext cx="8984073" cy="591820"/>
          </a:xfrm>
        </p:spPr>
        <p:txBody>
          <a:bodyPr/>
          <a:lstStyle/>
          <a:p>
            <a:r>
              <a:rPr lang="en-US" sz="3735" b="1" dirty="0">
                <a:solidFill>
                  <a:schemeClr val="bg1"/>
                </a:solidFill>
                <a:latin typeface="微软雅黑" panose="020B0503020204020204" charset="-122"/>
                <a:ea typeface="微软雅黑" panose="020B0503020204020204" charset="-122"/>
              </a:rPr>
              <a:t>Views on Rel-19 NR positioning</a:t>
            </a:r>
            <a:br>
              <a:rPr lang="en-US" altLang="zh-CN" sz="3735" b="1" dirty="0">
                <a:solidFill>
                  <a:schemeClr val="bg1"/>
                </a:solidFill>
                <a:latin typeface="微软雅黑" panose="020B0503020204020204" charset="-122"/>
                <a:ea typeface="微软雅黑" panose="020B0503020204020204" charset="-122"/>
                <a:cs typeface="微软雅黑" panose="020B0503020204020204" charset="-122"/>
                <a:sym typeface="+mn-ea"/>
              </a:rPr>
            </a:br>
            <a:endParaRPr lang="en-US" altLang="zh-CN" sz="3735"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11756" y="56170"/>
            <a:ext cx="6440504" cy="1938992"/>
          </a:xfrm>
          <a:prstGeom prst="rect">
            <a:avLst/>
          </a:prstGeom>
          <a:noFill/>
        </p:spPr>
        <p:txBody>
          <a:bodyPr wrap="square" rtlCol="0">
            <a:spAutoFit/>
          </a:bodyPr>
          <a:lstStyle/>
          <a:p>
            <a:r>
              <a:rPr lang="en-GB" sz="2400" dirty="0">
                <a:solidFill>
                  <a:schemeClr val="bg1"/>
                </a:solidFill>
              </a:rPr>
              <a:t>3GPP TSG RAN Meeting #101</a:t>
            </a:r>
          </a:p>
          <a:p>
            <a:pPr hangingPunct="0"/>
            <a:r>
              <a:rPr lang="en-GB" sz="2400" dirty="0">
                <a:solidFill>
                  <a:schemeClr val="bg1"/>
                </a:solidFill>
              </a:rPr>
              <a:t>Bangalore, India, September 11-15, 2023</a:t>
            </a:r>
            <a:endParaRPr lang="en-US" sz="2400" dirty="0">
              <a:solidFill>
                <a:schemeClr val="bg1"/>
              </a:solidFill>
            </a:endParaRPr>
          </a:p>
          <a:p>
            <a:endParaRPr lang="en-US" altLang="zh-CN" sz="2400" dirty="0">
              <a:solidFill>
                <a:schemeClr val="bg1"/>
              </a:solidFill>
            </a:endParaRPr>
          </a:p>
          <a:p>
            <a:r>
              <a:rPr lang="en-US" altLang="zh-CN" sz="2400" dirty="0">
                <a:solidFill>
                  <a:schemeClr val="bg1"/>
                </a:solidFill>
              </a:rPr>
              <a:t>Source</a:t>
            </a:r>
            <a:r>
              <a:rPr lang="zh-CN" altLang="en-US" sz="2400" dirty="0">
                <a:solidFill>
                  <a:schemeClr val="bg1"/>
                </a:solidFill>
              </a:rPr>
              <a:t>： </a:t>
            </a:r>
            <a:r>
              <a:rPr lang="en-US" altLang="zh-CN" sz="2400" dirty="0">
                <a:solidFill>
                  <a:schemeClr val="bg1"/>
                </a:solidFill>
              </a:rPr>
              <a:t>ZTE,</a:t>
            </a:r>
            <a:r>
              <a:rPr lang="zh-CN" altLang="en-US" sz="2400" dirty="0">
                <a:solidFill>
                  <a:schemeClr val="bg1"/>
                </a:solidFill>
              </a:rPr>
              <a:t> </a:t>
            </a:r>
            <a:r>
              <a:rPr lang="en-US" altLang="zh-CN" sz="2400" dirty="0" err="1">
                <a:solidFill>
                  <a:schemeClr val="bg1"/>
                </a:solidFill>
              </a:rPr>
              <a:t>Sanechips</a:t>
            </a:r>
            <a:endParaRPr lang="en-US" altLang="zh-CN" sz="2400" dirty="0">
              <a:solidFill>
                <a:schemeClr val="bg1"/>
              </a:solidFill>
            </a:endParaRPr>
          </a:p>
          <a:p>
            <a:r>
              <a:rPr lang="en-US" altLang="zh-CN" sz="2400" dirty="0">
                <a:solidFill>
                  <a:schemeClr val="bg1"/>
                </a:solidFill>
              </a:rPr>
              <a:t>Agenda:  </a:t>
            </a:r>
            <a:r>
              <a:rPr lang="en-GB" sz="2400" dirty="0">
                <a:solidFill>
                  <a:schemeClr val="bg1"/>
                </a:solidFill>
              </a:rPr>
              <a:t>8A.2.12.4</a:t>
            </a:r>
            <a:endParaRPr lang="en-US" altLang="zh-CN" sz="2400" dirty="0">
              <a:solidFill>
                <a:schemeClr val="bg1"/>
              </a:solidFill>
            </a:endParaRPr>
          </a:p>
        </p:txBody>
      </p:sp>
      <p:sp>
        <p:nvSpPr>
          <p:cNvPr id="4" name="矩形 3">
            <a:extLst>
              <a:ext uri="{FF2B5EF4-FFF2-40B4-BE49-F238E27FC236}">
                <a16:creationId xmlns:a16="http://schemas.microsoft.com/office/drawing/2014/main" id="{103DE65E-0959-4C17-9CA7-1DB6BD40B607}"/>
              </a:ext>
            </a:extLst>
          </p:cNvPr>
          <p:cNvSpPr/>
          <p:nvPr/>
        </p:nvSpPr>
        <p:spPr>
          <a:xfrm>
            <a:off x="9969331" y="0"/>
            <a:ext cx="1537600" cy="461665"/>
          </a:xfrm>
          <a:prstGeom prst="rect">
            <a:avLst/>
          </a:prstGeom>
        </p:spPr>
        <p:txBody>
          <a:bodyPr wrap="none">
            <a:spAutoFit/>
          </a:bodyPr>
          <a:lstStyle/>
          <a:p>
            <a:r>
              <a:rPr lang="en-US" altLang="zh-CN" sz="2400" dirty="0">
                <a:solidFill>
                  <a:schemeClr val="bg1"/>
                </a:solidFill>
              </a:rPr>
              <a:t>RP-232151</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内容占位符 2"/>
          <p:cNvSpPr>
            <a:spLocks noGrp="1"/>
          </p:cNvSpPr>
          <p:nvPr>
            <p:ph idx="12"/>
          </p:nvPr>
        </p:nvSpPr>
        <p:spPr>
          <a:xfrm>
            <a:off x="448181" y="1197746"/>
            <a:ext cx="11351684" cy="4462507"/>
          </a:xfrm>
        </p:spPr>
        <p:txBody>
          <a:bodyPr/>
          <a:lstStyle/>
          <a:p>
            <a:pPr marL="0" lvl="2" fontAlgn="auto">
              <a:defRPr/>
            </a:pPr>
            <a:r>
              <a:rPr lang="en-US" altLang="zh-CN" sz="2200" dirty="0">
                <a:latin typeface="Times New Roman" panose="02020603050405020304" charset="0"/>
                <a:cs typeface="Times New Roman" panose="02020603050405020304" charset="0"/>
              </a:rPr>
              <a:t>Introduce UWB-based positioning in LPP and </a:t>
            </a:r>
            <a:r>
              <a:rPr lang="en-US" altLang="zh-CN" sz="2200" dirty="0" err="1">
                <a:latin typeface="Times New Roman" panose="02020603050405020304" charset="0"/>
                <a:cs typeface="Times New Roman" panose="02020603050405020304" charset="0"/>
              </a:rPr>
              <a:t>NRPPa</a:t>
            </a:r>
            <a:r>
              <a:rPr lang="en-US" altLang="zh-CN" sz="2200" dirty="0">
                <a:latin typeface="Times New Roman" panose="02020603050405020304" charset="0"/>
                <a:cs typeface="Times New Roman" panose="02020603050405020304" charset="0"/>
              </a:rPr>
              <a:t> in Rel-19</a:t>
            </a:r>
          </a:p>
          <a:p>
            <a:pPr marL="152400" lvl="3" indent="0" fontAlgn="auto">
              <a:buNone/>
              <a:defRPr/>
            </a:pPr>
            <a:endParaRPr lang="en-US" altLang="zh-CN" dirty="0"/>
          </a:p>
          <a:p>
            <a:pPr marL="457200" lvl="3" fontAlgn="auto">
              <a:defRPr/>
            </a:pPr>
            <a:endParaRPr lang="en-US" altLang="zh-CN" dirty="0"/>
          </a:p>
          <a:p>
            <a:pPr marL="228600" lvl="3" indent="0" fontAlgn="auto">
              <a:buNone/>
              <a:defRPr/>
            </a:pPr>
            <a:endParaRPr lang="en-US" altLang="zh-CN" dirty="0"/>
          </a:p>
        </p:txBody>
      </p:sp>
      <p:sp>
        <p:nvSpPr>
          <p:cNvPr id="55298" name="标题 4"/>
          <p:cNvSpPr>
            <a:spLocks noGrp="1" noChangeArrowheads="1"/>
          </p:cNvSpPr>
          <p:nvPr>
            <p:ph type="title"/>
          </p:nvPr>
        </p:nvSpPr>
        <p:spPr/>
        <p:txBody>
          <a:bodyPr/>
          <a:lstStyle/>
          <a:p>
            <a:r>
              <a:rPr lang="en-US" altLang="zh-CN" dirty="0"/>
              <a:t>Proposal 1 for UWB positioning</a:t>
            </a:r>
          </a:p>
        </p:txBody>
      </p:sp>
      <p:grpSp>
        <p:nvGrpSpPr>
          <p:cNvPr id="23" name="组合 22"/>
          <p:cNvGrpSpPr/>
          <p:nvPr/>
        </p:nvGrpSpPr>
        <p:grpSpPr>
          <a:xfrm>
            <a:off x="161690" y="1774190"/>
            <a:ext cx="11924665" cy="3423285"/>
            <a:chOff x="180" y="3569"/>
            <a:chExt cx="18779" cy="5391"/>
          </a:xfrm>
        </p:grpSpPr>
        <p:sp>
          <p:nvSpPr>
            <p:cNvPr id="15" name="圆角矩形 14"/>
            <p:cNvSpPr/>
            <p:nvPr/>
          </p:nvSpPr>
          <p:spPr>
            <a:xfrm>
              <a:off x="463" y="6129"/>
              <a:ext cx="1797" cy="982"/>
            </a:xfrm>
            <a:prstGeom prst="roundRect">
              <a:avLst/>
            </a:prstGeom>
            <a:solidFill>
              <a:schemeClr val="tx2">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UWB anchor</a:t>
              </a:r>
            </a:p>
          </p:txBody>
        </p:sp>
        <p:grpSp>
          <p:nvGrpSpPr>
            <p:cNvPr id="14" name="组合 13"/>
            <p:cNvGrpSpPr/>
            <p:nvPr/>
          </p:nvGrpSpPr>
          <p:grpSpPr>
            <a:xfrm>
              <a:off x="509" y="3569"/>
              <a:ext cx="18450" cy="2169"/>
              <a:chOff x="509" y="3569"/>
              <a:chExt cx="18450" cy="2169"/>
            </a:xfrm>
          </p:grpSpPr>
          <p:sp>
            <p:nvSpPr>
              <p:cNvPr id="2" name="圆角矩形 1"/>
              <p:cNvSpPr/>
              <p:nvPr/>
            </p:nvSpPr>
            <p:spPr>
              <a:xfrm>
                <a:off x="7668" y="4475"/>
                <a:ext cx="1682" cy="977"/>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LMF</a:t>
                </a:r>
              </a:p>
            </p:txBody>
          </p:sp>
          <p:sp>
            <p:nvSpPr>
              <p:cNvPr id="3" name="圆角矩形 2"/>
              <p:cNvSpPr/>
              <p:nvPr/>
            </p:nvSpPr>
            <p:spPr>
              <a:xfrm>
                <a:off x="509" y="4475"/>
                <a:ext cx="1682" cy="977"/>
              </a:xfrm>
              <a:prstGeom prst="roundRect">
                <a:avLst/>
              </a:prstGeom>
              <a:solidFill>
                <a:schemeClr val="bg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NG-RAN node</a:t>
                </a:r>
              </a:p>
            </p:txBody>
          </p:sp>
          <p:cxnSp>
            <p:nvCxnSpPr>
              <p:cNvPr id="4" name="直接箭头连接符 3"/>
              <p:cNvCxnSpPr>
                <a:stCxn id="3" idx="3"/>
                <a:endCxn id="2" idx="1"/>
              </p:cNvCxnSpPr>
              <p:nvPr/>
            </p:nvCxnSpPr>
            <p:spPr>
              <a:xfrm>
                <a:off x="2191" y="4964"/>
                <a:ext cx="5477" cy="0"/>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sp>
            <p:nvSpPr>
              <p:cNvPr id="5" name="文本框 4"/>
              <p:cNvSpPr txBox="1"/>
              <p:nvPr/>
            </p:nvSpPr>
            <p:spPr>
              <a:xfrm>
                <a:off x="2628" y="5158"/>
                <a:ext cx="4603" cy="580"/>
              </a:xfrm>
              <a:prstGeom prst="rect">
                <a:avLst/>
              </a:prstGeom>
              <a:noFill/>
            </p:spPr>
            <p:txBody>
              <a:bodyPr wrap="square" rtlCol="0">
                <a:spAutoFit/>
              </a:bodyPr>
              <a:lstStyle/>
              <a:p>
                <a:r>
                  <a:rPr lang="en-US" altLang="zh-CN"/>
                  <a:t>UWB measurement report</a:t>
                </a:r>
              </a:p>
            </p:txBody>
          </p:sp>
          <p:cxnSp>
            <p:nvCxnSpPr>
              <p:cNvPr id="6" name="直接箭头连接符 5"/>
              <p:cNvCxnSpPr/>
              <p:nvPr/>
            </p:nvCxnSpPr>
            <p:spPr>
              <a:xfrm flipH="1">
                <a:off x="2191" y="4726"/>
                <a:ext cx="5444" cy="0"/>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sp>
            <p:nvSpPr>
              <p:cNvPr id="7" name="文本框 6"/>
              <p:cNvSpPr txBox="1"/>
              <p:nvPr/>
            </p:nvSpPr>
            <p:spPr>
              <a:xfrm>
                <a:off x="2628" y="4146"/>
                <a:ext cx="4603" cy="580"/>
              </a:xfrm>
              <a:prstGeom prst="rect">
                <a:avLst/>
              </a:prstGeom>
              <a:noFill/>
            </p:spPr>
            <p:txBody>
              <a:bodyPr wrap="square" rtlCol="0">
                <a:spAutoFit/>
              </a:bodyPr>
              <a:lstStyle/>
              <a:p>
                <a:r>
                  <a:rPr lang="en-US" altLang="zh-CN"/>
                  <a:t>UWB measurement request</a:t>
                </a:r>
              </a:p>
            </p:txBody>
          </p:sp>
          <p:sp>
            <p:nvSpPr>
              <p:cNvPr id="8" name="圆角矩形 7"/>
              <p:cNvSpPr/>
              <p:nvPr/>
            </p:nvSpPr>
            <p:spPr>
              <a:xfrm>
                <a:off x="17277" y="4427"/>
                <a:ext cx="1682" cy="977"/>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LMF</a:t>
                </a:r>
              </a:p>
            </p:txBody>
          </p:sp>
          <p:sp>
            <p:nvSpPr>
              <p:cNvPr id="9" name="圆角矩形 8"/>
              <p:cNvSpPr/>
              <p:nvPr/>
            </p:nvSpPr>
            <p:spPr>
              <a:xfrm>
                <a:off x="10118" y="4427"/>
                <a:ext cx="1682" cy="977"/>
              </a:xfrm>
              <a:prstGeom prst="roundRect">
                <a:avLst/>
              </a:prstGeom>
              <a:solidFill>
                <a:schemeClr val="bg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UE</a:t>
                </a:r>
              </a:p>
            </p:txBody>
          </p:sp>
          <p:cxnSp>
            <p:nvCxnSpPr>
              <p:cNvPr id="10" name="直接箭头连接符 9"/>
              <p:cNvCxnSpPr>
                <a:stCxn id="9" idx="3"/>
                <a:endCxn id="8" idx="1"/>
              </p:cNvCxnSpPr>
              <p:nvPr/>
            </p:nvCxnSpPr>
            <p:spPr>
              <a:xfrm>
                <a:off x="11800" y="4916"/>
                <a:ext cx="5477" cy="0"/>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sp>
            <p:nvSpPr>
              <p:cNvPr id="11" name="文本框 10"/>
              <p:cNvSpPr txBox="1"/>
              <p:nvPr/>
            </p:nvSpPr>
            <p:spPr>
              <a:xfrm>
                <a:off x="12237" y="5110"/>
                <a:ext cx="4603" cy="580"/>
              </a:xfrm>
              <a:prstGeom prst="rect">
                <a:avLst/>
              </a:prstGeom>
              <a:noFill/>
            </p:spPr>
            <p:txBody>
              <a:bodyPr wrap="square" rtlCol="0">
                <a:spAutoFit/>
              </a:bodyPr>
              <a:lstStyle/>
              <a:p>
                <a:r>
                  <a:rPr lang="en-US" altLang="zh-CN"/>
                  <a:t>UWB measurement report</a:t>
                </a:r>
              </a:p>
            </p:txBody>
          </p:sp>
          <p:cxnSp>
            <p:nvCxnSpPr>
              <p:cNvPr id="12" name="直接箭头连接符 11"/>
              <p:cNvCxnSpPr/>
              <p:nvPr/>
            </p:nvCxnSpPr>
            <p:spPr>
              <a:xfrm flipH="1">
                <a:off x="11800" y="4678"/>
                <a:ext cx="5444" cy="0"/>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sp>
            <p:nvSpPr>
              <p:cNvPr id="13" name="文本框 12"/>
              <p:cNvSpPr txBox="1"/>
              <p:nvPr/>
            </p:nvSpPr>
            <p:spPr>
              <a:xfrm>
                <a:off x="12237" y="3569"/>
                <a:ext cx="4603" cy="1016"/>
              </a:xfrm>
              <a:prstGeom prst="rect">
                <a:avLst/>
              </a:prstGeom>
              <a:noFill/>
            </p:spPr>
            <p:txBody>
              <a:bodyPr wrap="square" rtlCol="0">
                <a:spAutoFit/>
              </a:bodyPr>
              <a:lstStyle/>
              <a:p>
                <a:r>
                  <a:rPr lang="en-US" altLang="zh-CN"/>
                  <a:t>Asstance data / UWB measurement request</a:t>
                </a:r>
              </a:p>
            </p:txBody>
          </p:sp>
        </p:grpSp>
        <p:cxnSp>
          <p:nvCxnSpPr>
            <p:cNvPr id="17" name="直接连接符 16"/>
            <p:cNvCxnSpPr>
              <a:stCxn id="3" idx="2"/>
              <a:endCxn id="15" idx="0"/>
            </p:cNvCxnSpPr>
            <p:nvPr/>
          </p:nvCxnSpPr>
          <p:spPr>
            <a:xfrm>
              <a:off x="1350" y="5452"/>
              <a:ext cx="12" cy="677"/>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18" name="圆角矩形 17"/>
            <p:cNvSpPr/>
            <p:nvPr/>
          </p:nvSpPr>
          <p:spPr>
            <a:xfrm>
              <a:off x="180" y="4147"/>
              <a:ext cx="2448" cy="3300"/>
            </a:xfrm>
            <a:prstGeom prst="roundRect">
              <a:avLst/>
            </a:prstGeom>
            <a:noFill/>
            <a:ln w="12700" cap="flat" cmpd="sng" algn="ctr">
              <a:solidFill>
                <a:schemeClr val="accent1">
                  <a:shade val="50000"/>
                </a:schemeClr>
              </a:solidFill>
              <a:prstDash val="dash"/>
              <a:round/>
              <a:headEnd type="none" w="med" len="med"/>
              <a:tailEnd type="none" w="med" len="med"/>
            </a:ln>
            <a:extLst>
              <a:ext uri="{909E8E84-426E-40DD-AFC4-6F175D3DCCD1}">
                <a14:hiddenFill xmlns:a14="http://schemas.microsoft.com/office/drawing/2010/main">
                  <a:solidFill>
                    <a:schemeClr val="tx2">
                      <a:lumMod val="40000"/>
                      <a:lumOff val="60000"/>
                    </a:schemeClr>
                  </a:solidFill>
                </a14:hiddenFill>
              </a:ext>
            </a:extLst>
          </p:spPr>
          <p:txBody>
            <a:bodyPr vert="horz" wrap="square" lIns="91440" tIns="45720" rIns="91440" bIns="45720" numCol="1"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19" name="圆角矩形 18"/>
            <p:cNvSpPr/>
            <p:nvPr/>
          </p:nvSpPr>
          <p:spPr>
            <a:xfrm>
              <a:off x="5130" y="7983"/>
              <a:ext cx="1682" cy="977"/>
            </a:xfrm>
            <a:prstGeom prst="roundRect">
              <a:avLst/>
            </a:prstGeom>
            <a:solidFill>
              <a:schemeClr val="bg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4572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rPr>
                <a:t>UE</a:t>
              </a:r>
            </a:p>
          </p:txBody>
        </p:sp>
        <p:cxnSp>
          <p:nvCxnSpPr>
            <p:cNvPr id="20" name="直接箭头连接符 19"/>
            <p:cNvCxnSpPr>
              <a:stCxn id="19" idx="1"/>
              <a:endCxn id="15" idx="3"/>
            </p:cNvCxnSpPr>
            <p:nvPr/>
          </p:nvCxnSpPr>
          <p:spPr>
            <a:xfrm flipH="1" flipV="1">
              <a:off x="2260" y="6620"/>
              <a:ext cx="2870" cy="1852"/>
            </a:xfrm>
            <a:prstGeom prst="straightConnector1">
              <a:avLst/>
            </a:prstGeom>
            <a:solidFill>
              <a:schemeClr val="accent1"/>
            </a:solidFill>
            <a:ln w="9525" cap="flat" cmpd="sng" algn="ctr">
              <a:solidFill>
                <a:schemeClr val="tx1"/>
              </a:solidFill>
              <a:prstDash val="solid"/>
              <a:round/>
              <a:headEnd type="none" w="med" len="med"/>
              <a:tailEnd type="arrow" w="med" len="med"/>
            </a:ln>
          </p:spPr>
        </p:cxnSp>
        <p:sp>
          <p:nvSpPr>
            <p:cNvPr id="21" name="文本框 20"/>
            <p:cNvSpPr txBox="1"/>
            <p:nvPr/>
          </p:nvSpPr>
          <p:spPr>
            <a:xfrm>
              <a:off x="3361" y="6595"/>
              <a:ext cx="3253" cy="1016"/>
            </a:xfrm>
            <a:prstGeom prst="rect">
              <a:avLst/>
            </a:prstGeom>
            <a:noFill/>
          </p:spPr>
          <p:txBody>
            <a:bodyPr wrap="square" rtlCol="0">
              <a:spAutoFit/>
            </a:bodyPr>
            <a:lstStyle/>
            <a:p>
              <a:r>
                <a:rPr lang="en-US" altLang="zh-CN"/>
                <a:t>UWB measurement</a:t>
              </a:r>
            </a:p>
            <a:p>
              <a:r>
                <a:rPr lang="en-US" altLang="zh-CN"/>
                <a:t>Transparent to NR</a:t>
              </a:r>
            </a:p>
          </p:txBody>
        </p:sp>
      </p:grpSp>
      <p:sp>
        <p:nvSpPr>
          <p:cNvPr id="24" name="文本框 23"/>
          <p:cNvSpPr txBox="1"/>
          <p:nvPr/>
        </p:nvSpPr>
        <p:spPr>
          <a:xfrm>
            <a:off x="374680" y="4178361"/>
            <a:ext cx="1663700" cy="1198880"/>
          </a:xfrm>
          <a:prstGeom prst="rect">
            <a:avLst/>
          </a:prstGeom>
          <a:noFill/>
        </p:spPr>
        <p:txBody>
          <a:bodyPr wrap="square" rtlCol="0">
            <a:spAutoFit/>
          </a:bodyPr>
          <a:lstStyle/>
          <a:p>
            <a:r>
              <a:rPr lang="en-US" altLang="zh-CN" dirty="0"/>
              <a:t>Fusion positioning between 5G and UWB</a:t>
            </a:r>
          </a:p>
        </p:txBody>
      </p:sp>
      <p:cxnSp>
        <p:nvCxnSpPr>
          <p:cNvPr id="22" name="直接连接符 21">
            <a:extLst>
              <a:ext uri="{FF2B5EF4-FFF2-40B4-BE49-F238E27FC236}">
                <a16:creationId xmlns:a16="http://schemas.microsoft.com/office/drawing/2014/main" id="{DE5DB446-1BAA-415B-8669-41AD8ACB0F9F}"/>
              </a:ext>
            </a:extLst>
          </p:cNvPr>
          <p:cNvCxnSpPr>
            <a:cxnSpLocks/>
          </p:cNvCxnSpPr>
          <p:nvPr/>
        </p:nvCxnSpPr>
        <p:spPr>
          <a:xfrm>
            <a:off x="6226893" y="2096770"/>
            <a:ext cx="0" cy="3682863"/>
          </a:xfrm>
          <a:prstGeom prst="line">
            <a:avLst/>
          </a:prstGeom>
          <a:ln w="12700">
            <a:prstDash val="dash"/>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68413" y="2348230"/>
            <a:ext cx="6122247" cy="740833"/>
          </a:xfrm>
        </p:spPr>
        <p:txBody>
          <a:bodyPr/>
          <a:lstStyle/>
          <a:p>
            <a:pPr algn="l">
              <a:buClrTx/>
              <a:buSzTx/>
              <a:buFontTx/>
            </a:pPr>
            <a:r>
              <a:rPr lang="en-US" altLang="zh-CN" sz="3735" b="1" dirty="0">
                <a:latin typeface="Times New Roman" panose="02020603050405020304" charset="0"/>
                <a:cs typeface="Times New Roman" panose="02020603050405020304" charset="0"/>
                <a:sym typeface="+mn-ea"/>
              </a:rPr>
              <a:t>LPHAP enhancement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noChangeArrowheads="1"/>
          </p:cNvSpPr>
          <p:nvPr/>
        </p:nvSpPr>
        <p:spPr>
          <a:xfrm>
            <a:off x="128905" y="183515"/>
            <a:ext cx="11798935" cy="713105"/>
          </a:xfrm>
          <a:prstGeom prst="rect">
            <a:avLst/>
          </a:prstGeom>
          <a:noFill/>
          <a:ln w="9525">
            <a:noFill/>
            <a:miter lim="800000"/>
          </a:ln>
        </p:spPr>
        <p:txBody>
          <a:bodyPr vert="horz" wrap="square" lIns="53993" tIns="26996" rIns="53993" bIns="26996" numCol="1" rtlCol="0" anchor="ctr" anchorCtr="0" compatLnSpc="1">
            <a:noAutofit/>
          </a:bodyPr>
          <a:lstStyle>
            <a:lvl1pPr algn="l" defTabSz="609600" rtl="0" eaLnBrk="0" fontAlgn="base" hangingPunct="0">
              <a:spcBef>
                <a:spcPct val="0"/>
              </a:spcBef>
              <a:spcAft>
                <a:spcPct val="0"/>
              </a:spcAft>
              <a:defRPr lang="zh-CN" altLang="en-US" sz="3600" b="1" dirty="0">
                <a:solidFill>
                  <a:srgbClr val="008FD4"/>
                </a:solidFill>
                <a:latin typeface="+mj-lt"/>
                <a:ea typeface="+mj-ea"/>
                <a:cs typeface="Arial" panose="020B0604020202020204" pitchFamily="34" charset="0"/>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r>
              <a:rPr kumimoji="1" lang="en-US" altLang="zh-CN" sz="3200" dirty="0">
                <a:latin typeface="Arial" panose="020B0604020202020204" pitchFamily="34" charset="0"/>
                <a:ea typeface="微软雅黑" panose="020B0503020204020204" charset="-122"/>
              </a:rPr>
              <a:t>LPHAP Enhancement - background</a:t>
            </a:r>
          </a:p>
        </p:txBody>
      </p:sp>
      <p:sp>
        <p:nvSpPr>
          <p:cNvPr id="5" name="内容占位符 2"/>
          <p:cNvSpPr txBox="1"/>
          <p:nvPr/>
        </p:nvSpPr>
        <p:spPr bwMode="auto">
          <a:xfrm>
            <a:off x="307976" y="896620"/>
            <a:ext cx="9942014" cy="1811746"/>
          </a:xfrm>
          <a:prstGeom prst="rect">
            <a:avLst/>
          </a:prstGeom>
          <a:noFill/>
          <a:ln w="9525">
            <a:noFill/>
            <a:miter lim="800000"/>
          </a:ln>
        </p:spPr>
        <p:txBody>
          <a:bodyPr vert="horz" wrap="square" lIns="0" tIns="0" rIns="0" bIns="0" numCol="1" anchor="t" anchorCtr="0" compatLnSpc="1"/>
          <a:lst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a:lstStyle>
          <a:p>
            <a:pPr marL="0" lvl="2" indent="0" fontAlgn="auto">
              <a:spcBef>
                <a:spcPts val="0"/>
              </a:spcBef>
              <a:spcAft>
                <a:spcPts val="900"/>
              </a:spcAft>
              <a:buNone/>
              <a:defRPr/>
            </a:pPr>
            <a:r>
              <a:rPr lang="en-US" altLang="zh-CN" sz="2000" b="1" kern="0" dirty="0">
                <a:latin typeface="Times New Roman" panose="02020603050405020304" charset="0"/>
                <a:cs typeface="Times New Roman" panose="02020603050405020304" charset="0"/>
                <a:sym typeface="+mn-ea"/>
              </a:rPr>
              <a:t>Related background:</a:t>
            </a:r>
            <a:endParaRPr lang="en-US" altLang="zh-CN" sz="2000" b="1" kern="0" dirty="0">
              <a:latin typeface="Times New Roman" panose="02020603050405020304" charset="0"/>
              <a:cs typeface="Times New Roman" panose="02020603050405020304" charset="0"/>
            </a:endParaRPr>
          </a:p>
          <a:p>
            <a:pPr marL="342900" lvl="2" indent="-342900" fontAlgn="auto">
              <a:spcBef>
                <a:spcPts val="0"/>
              </a:spcBef>
              <a:spcAft>
                <a:spcPts val="900"/>
              </a:spcAft>
              <a:defRPr/>
            </a:pPr>
            <a:r>
              <a:rPr lang="en-US" altLang="zh-CN" sz="2000" u="sng" kern="0" dirty="0">
                <a:latin typeface="Times New Roman" panose="02020603050405020304" charset="0"/>
                <a:cs typeface="Times New Roman" panose="02020603050405020304" charset="0"/>
                <a:sym typeface="+mn-ea"/>
              </a:rPr>
              <a:t>Relaxed RRM measurement</a:t>
            </a:r>
            <a:r>
              <a:rPr lang="en-US" altLang="zh-CN" sz="2000" kern="0" dirty="0">
                <a:latin typeface="Times New Roman" panose="02020603050405020304" charset="0"/>
                <a:cs typeface="Times New Roman" panose="02020603050405020304" charset="0"/>
                <a:sym typeface="+mn-ea"/>
              </a:rPr>
              <a:t>: UE can receive and measure SSB from the serving cell and neighbor cell in RRC_INACTIVE or RRC_IDLE state for RRM (radio resource management) measurement. If some conditions are satisfied, UE can perform relaxed RRM measurement via reducing SSB measurement.</a:t>
            </a:r>
            <a:endParaRPr lang="en-US" altLang="zh-CN" sz="2000" kern="0" dirty="0">
              <a:latin typeface="Times New Roman" panose="02020603050405020304" charset="0"/>
              <a:cs typeface="Times New Roman" panose="02020603050405020304" charset="0"/>
            </a:endParaRPr>
          </a:p>
        </p:txBody>
      </p:sp>
      <p:graphicFrame>
        <p:nvGraphicFramePr>
          <p:cNvPr id="4" name="表格 3">
            <a:extLst>
              <a:ext uri="{FF2B5EF4-FFF2-40B4-BE49-F238E27FC236}">
                <a16:creationId xmlns:a16="http://schemas.microsoft.com/office/drawing/2014/main" id="{DC1836F9-37AF-4CF8-B53D-986C934E9941}"/>
              </a:ext>
            </a:extLst>
          </p:cNvPr>
          <p:cNvGraphicFramePr/>
          <p:nvPr>
            <p:extLst>
              <p:ext uri="{D42A27DB-BD31-4B8C-83A1-F6EECF244321}">
                <p14:modId xmlns:p14="http://schemas.microsoft.com/office/powerpoint/2010/main" val="1663619827"/>
              </p:ext>
            </p:extLst>
          </p:nvPr>
        </p:nvGraphicFramePr>
        <p:xfrm>
          <a:off x="412725" y="3117669"/>
          <a:ext cx="10046269" cy="2478278"/>
        </p:xfrm>
        <a:graphic>
          <a:graphicData uri="http://schemas.openxmlformats.org/drawingml/2006/table">
            <a:tbl>
              <a:tblPr firstRow="1" bandRow="1">
                <a:tableStyleId>{5C22544A-7EE6-4342-B048-85BDC9FD1C3A}</a:tableStyleId>
              </a:tblPr>
              <a:tblGrid>
                <a:gridCol w="10046269">
                  <a:extLst>
                    <a:ext uri="{9D8B030D-6E8A-4147-A177-3AD203B41FA5}">
                      <a16:colId xmlns:a16="http://schemas.microsoft.com/office/drawing/2014/main" val="20000"/>
                    </a:ext>
                  </a:extLst>
                </a:gridCol>
              </a:tblGrid>
              <a:tr h="2214714">
                <a:tc>
                  <a:txBody>
                    <a:bodyPr/>
                    <a:lstStyle/>
                    <a:p>
                      <a:pPr>
                        <a:lnSpc>
                          <a:spcPct val="120000"/>
                        </a:lnSpc>
                        <a:spcAft>
                          <a:spcPts val="600"/>
                        </a:spcAft>
                        <a:buNone/>
                      </a:pPr>
                      <a:r>
                        <a:rPr lang="en-US" altLang="zh-CN" sz="2000" dirty="0">
                          <a:solidFill>
                            <a:schemeClr val="tx1"/>
                          </a:solidFill>
                          <a:latin typeface="Times New Roman" panose="02020603050405020304" charset="0"/>
                          <a:cs typeface="Times New Roman" panose="02020603050405020304" charset="0"/>
                        </a:rPr>
                        <a:t>TS 38.304    Relaxed RRM measurement</a:t>
                      </a:r>
                    </a:p>
                    <a:p>
                      <a:pPr marL="900430" marR="269875" indent="-900430" fontAlgn="base" hangingPunct="0">
                        <a:lnSpc>
                          <a:spcPct val="120000"/>
                        </a:lnSpc>
                        <a:spcBef>
                          <a:spcPts val="0"/>
                        </a:spcBef>
                      </a:pPr>
                      <a:r>
                        <a:rPr lang="en-US" altLang="zh-CN" sz="1800" b="0" dirty="0">
                          <a:solidFill>
                            <a:schemeClr val="tx1"/>
                          </a:solidFill>
                          <a:effectLst/>
                          <a:latin typeface="Arial" panose="020B0604020202020204" pitchFamily="34" charset="0"/>
                          <a:cs typeface="Arial" panose="020B0604020202020204" pitchFamily="34" charset="0"/>
                        </a:rPr>
                        <a:t>5.2.4.9</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a:t>
                      </a:r>
                    </a:p>
                    <a:p>
                      <a:pPr marL="900430" marR="269875" indent="-900430" fontAlgn="base" hangingPunct="0">
                        <a:lnSpc>
                          <a:spcPct val="120000"/>
                        </a:lnSpc>
                        <a:spcBef>
                          <a:spcPts val="0"/>
                        </a:spcBef>
                      </a:pPr>
                      <a:r>
                        <a:rPr lang="en-US" altLang="zh-CN" sz="1800" b="0" dirty="0">
                          <a:solidFill>
                            <a:schemeClr val="tx1"/>
                          </a:solidFill>
                          <a:effectLst/>
                          <a:latin typeface="Arial" panose="020B0604020202020204" pitchFamily="34" charset="0"/>
                          <a:cs typeface="Arial" panose="020B0604020202020204" pitchFamily="34" charset="0"/>
                        </a:rPr>
                        <a:t>5.2.4.9.0</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rules	</a:t>
                      </a:r>
                    </a:p>
                    <a:p>
                      <a:pPr marL="900430" marR="269875" indent="-900430" fontAlgn="base" hangingPunct="0">
                        <a:lnSpc>
                          <a:spcPct val="120000"/>
                        </a:lnSpc>
                        <a:spcBef>
                          <a:spcPts val="0"/>
                        </a:spcBef>
                      </a:pPr>
                      <a:r>
                        <a:rPr lang="en-US" altLang="zh-CN" sz="1800" b="0" dirty="0">
                          <a:solidFill>
                            <a:schemeClr val="tx1"/>
                          </a:solidFill>
                          <a:effectLst/>
                          <a:latin typeface="Arial" panose="020B0604020202020204" pitchFamily="34" charset="0"/>
                          <a:cs typeface="Arial" panose="020B0604020202020204" pitchFamily="34" charset="0"/>
                        </a:rPr>
                        <a:t>5.2.4.9.1</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criterion for UE with low mobility	</a:t>
                      </a:r>
                    </a:p>
                    <a:p>
                      <a:pPr marL="1080135" marR="269875" indent="-1080135" fontAlgn="base" hangingPunct="0">
                        <a:lnSpc>
                          <a:spcPct val="120000"/>
                        </a:lnSpc>
                        <a:spcBef>
                          <a:spcPts val="0"/>
                        </a:spcBef>
                      </a:pPr>
                      <a:r>
                        <a:rPr lang="en-US" altLang="zh-CN" sz="1800" b="0" dirty="0">
                          <a:solidFill>
                            <a:schemeClr val="tx1"/>
                          </a:solidFill>
                          <a:effectLst/>
                          <a:latin typeface="Arial" panose="020B0604020202020204" pitchFamily="34" charset="0"/>
                          <a:cs typeface="Arial" panose="020B0604020202020204" pitchFamily="34" charset="0"/>
                        </a:rPr>
                        <a:t>5.2.4.9.2</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criterion for UE not at cell edge	</a:t>
                      </a:r>
                    </a:p>
                    <a:p>
                      <a:pPr marL="1080135" marR="269875" indent="-1080135" fontAlgn="base" hangingPunct="0">
                        <a:lnSpc>
                          <a:spcPct val="120000"/>
                        </a:lnSpc>
                        <a:spcBef>
                          <a:spcPts val="0"/>
                        </a:spcBef>
                      </a:pPr>
                      <a:r>
                        <a:rPr lang="en-US" altLang="zh-CN" sz="1800" b="0" dirty="0">
                          <a:solidFill>
                            <a:schemeClr val="tx1"/>
                          </a:solidFill>
                          <a:effectLst/>
                          <a:latin typeface="Arial" panose="020B0604020202020204" pitchFamily="34" charset="0"/>
                          <a:cs typeface="Arial" panose="020B0604020202020204" pitchFamily="34" charset="0"/>
                        </a:rPr>
                        <a:t>5.2.4.9.3</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criterion for a stationary </a:t>
                      </a:r>
                      <a:r>
                        <a:rPr lang="en-US" altLang="zh-CN" sz="1800" b="0" dirty="0" err="1">
                          <a:solidFill>
                            <a:schemeClr val="tx1"/>
                          </a:solidFill>
                          <a:effectLst/>
                          <a:latin typeface="Arial" panose="020B0604020202020204" pitchFamily="34" charset="0"/>
                          <a:cs typeface="Arial" panose="020B0604020202020204" pitchFamily="34" charset="0"/>
                        </a:rPr>
                        <a:t>RedCap</a:t>
                      </a:r>
                      <a:r>
                        <a:rPr lang="en-US" altLang="zh-CN" sz="1800" b="0" dirty="0">
                          <a:solidFill>
                            <a:schemeClr val="tx1"/>
                          </a:solidFill>
                          <a:effectLst/>
                          <a:latin typeface="Arial" panose="020B0604020202020204" pitchFamily="34" charset="0"/>
                          <a:cs typeface="Arial" panose="020B0604020202020204" pitchFamily="34" charset="0"/>
                        </a:rPr>
                        <a:t> UE	</a:t>
                      </a:r>
                    </a:p>
                    <a:p>
                      <a:pPr fontAlgn="base" hangingPunct="0">
                        <a:lnSpc>
                          <a:spcPct val="120000"/>
                        </a:lnSpc>
                        <a:spcAft>
                          <a:spcPts val="900"/>
                        </a:spcAft>
                      </a:pPr>
                      <a:r>
                        <a:rPr lang="en-US" altLang="zh-CN" sz="1800" b="0" dirty="0">
                          <a:solidFill>
                            <a:schemeClr val="tx1"/>
                          </a:solidFill>
                          <a:effectLst/>
                          <a:latin typeface="Arial" panose="020B0604020202020204" pitchFamily="34" charset="0"/>
                          <a:cs typeface="Arial" panose="020B0604020202020204" pitchFamily="34" charset="0"/>
                        </a:rPr>
                        <a:t>5.2.4.9.4        </a:t>
                      </a:r>
                      <a:r>
                        <a:rPr lang="en-US" altLang="zh-CN" sz="1800" b="0" dirty="0">
                          <a:solidFill>
                            <a:schemeClr val="tx1"/>
                          </a:solidFill>
                          <a:effectLst/>
                          <a:latin typeface="Arial" panose="020B0604020202020204" pitchFamily="34" charset="0"/>
                          <a:ea typeface="游明朝" panose="02020400000000000000" pitchFamily="18" charset="-128"/>
                          <a:cs typeface="Arial" panose="020B0604020202020204" pitchFamily="34" charset="0"/>
                        </a:rPr>
                        <a:t>  </a:t>
                      </a:r>
                      <a:r>
                        <a:rPr lang="en-US" altLang="zh-CN" sz="1800" b="0" dirty="0">
                          <a:solidFill>
                            <a:schemeClr val="tx1"/>
                          </a:solidFill>
                          <a:effectLst/>
                          <a:latin typeface="Arial" panose="020B0604020202020204" pitchFamily="34" charset="0"/>
                          <a:cs typeface="Arial" panose="020B0604020202020204" pitchFamily="34" charset="0"/>
                        </a:rPr>
                        <a:t>Relaxed measurement criterion for a stationary </a:t>
                      </a:r>
                      <a:r>
                        <a:rPr lang="en-US" altLang="zh-CN" sz="1800" b="0" dirty="0" err="1">
                          <a:solidFill>
                            <a:schemeClr val="tx1"/>
                          </a:solidFill>
                          <a:effectLst/>
                          <a:latin typeface="Arial" panose="020B0604020202020204" pitchFamily="34" charset="0"/>
                          <a:cs typeface="Arial" panose="020B0604020202020204" pitchFamily="34" charset="0"/>
                        </a:rPr>
                        <a:t>RedCap</a:t>
                      </a:r>
                      <a:r>
                        <a:rPr lang="en-US" altLang="zh-CN" sz="1800" b="0" dirty="0">
                          <a:solidFill>
                            <a:schemeClr val="tx1"/>
                          </a:solidFill>
                          <a:effectLst/>
                          <a:latin typeface="Arial" panose="020B0604020202020204" pitchFamily="34" charset="0"/>
                          <a:cs typeface="Arial" panose="020B0604020202020204" pitchFamily="34" charset="0"/>
                        </a:rPr>
                        <a:t> UE not at cell 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noChangeArrowheads="1"/>
          </p:cNvSpPr>
          <p:nvPr/>
        </p:nvSpPr>
        <p:spPr>
          <a:xfrm>
            <a:off x="128905" y="183515"/>
            <a:ext cx="11798935" cy="713105"/>
          </a:xfrm>
          <a:prstGeom prst="rect">
            <a:avLst/>
          </a:prstGeom>
          <a:noFill/>
          <a:ln w="9525">
            <a:noFill/>
            <a:miter lim="800000"/>
          </a:ln>
        </p:spPr>
        <p:txBody>
          <a:bodyPr vert="horz" wrap="square" lIns="53993" tIns="26996" rIns="53993" bIns="26996" numCol="1" rtlCol="0" anchor="ctr" anchorCtr="0" compatLnSpc="1">
            <a:noAutofit/>
          </a:bodyPr>
          <a:lstStyle>
            <a:lvl1pPr algn="l" defTabSz="609600" rtl="0" eaLnBrk="0" fontAlgn="base" hangingPunct="0">
              <a:spcBef>
                <a:spcPct val="0"/>
              </a:spcBef>
              <a:spcAft>
                <a:spcPct val="0"/>
              </a:spcAft>
              <a:defRPr lang="zh-CN" altLang="en-US" sz="3600" b="1" dirty="0">
                <a:solidFill>
                  <a:srgbClr val="008FD4"/>
                </a:solidFill>
                <a:latin typeface="+mj-lt"/>
                <a:ea typeface="+mj-ea"/>
                <a:cs typeface="Arial" panose="020B0604020202020204" pitchFamily="34" charset="0"/>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r>
              <a:rPr kumimoji="1" lang="en-US" altLang="zh-CN" sz="3200" dirty="0">
                <a:latin typeface="Arial" panose="020B0604020202020204" pitchFamily="34" charset="0"/>
                <a:ea typeface="微软雅黑" panose="020B0503020204020204" charset="-122"/>
              </a:rPr>
              <a:t>LPHAP Enhancement - relaxed positioning</a:t>
            </a:r>
          </a:p>
        </p:txBody>
      </p:sp>
      <p:sp>
        <p:nvSpPr>
          <p:cNvPr id="5" name="内容占位符 2"/>
          <p:cNvSpPr txBox="1"/>
          <p:nvPr/>
        </p:nvSpPr>
        <p:spPr bwMode="auto">
          <a:xfrm>
            <a:off x="307975" y="1044665"/>
            <a:ext cx="10490654" cy="4546237"/>
          </a:xfrm>
          <a:prstGeom prst="rect">
            <a:avLst/>
          </a:prstGeom>
          <a:noFill/>
          <a:ln w="9525">
            <a:noFill/>
            <a:miter lim="800000"/>
          </a:ln>
        </p:spPr>
        <p:txBody>
          <a:bodyPr vert="horz" wrap="square" lIns="0" tIns="0" rIns="0" bIns="0" numCol="1" anchor="t" anchorCtr="0" compatLnSpc="1"/>
          <a:lst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a:lstStyle>
          <a:p>
            <a:pPr marL="0" lvl="2" indent="0" fontAlgn="auto">
              <a:spcBef>
                <a:spcPts val="0"/>
              </a:spcBef>
              <a:spcAft>
                <a:spcPts val="600"/>
              </a:spcAft>
              <a:buNone/>
              <a:defRPr/>
            </a:pPr>
            <a:r>
              <a:rPr lang="en-US" altLang="zh-CN" sz="2200" b="1" kern="0" dirty="0">
                <a:latin typeface="Times New Roman" panose="02020603050405020304" charset="0"/>
                <a:cs typeface="Times New Roman" panose="02020603050405020304" charset="0"/>
              </a:rPr>
              <a:t>Use case:</a:t>
            </a:r>
          </a:p>
          <a:p>
            <a:pPr marL="342900" lvl="2" indent="-342900" fontAlgn="auto">
              <a:spcBef>
                <a:spcPts val="0"/>
              </a:spcBef>
              <a:spcAft>
                <a:spcPts val="900"/>
              </a:spcAft>
              <a:defRPr/>
            </a:pPr>
            <a:r>
              <a:rPr lang="en-US" altLang="zh-CN" sz="2000" u="sng" kern="0" dirty="0">
                <a:latin typeface="Times New Roman" panose="02020603050405020304" charset="0"/>
                <a:cs typeface="Times New Roman" panose="02020603050405020304" charset="0"/>
                <a:sym typeface="+mn-ea"/>
              </a:rPr>
              <a:t>Current positioning behavior:</a:t>
            </a:r>
            <a:r>
              <a:rPr lang="en-US" altLang="zh-CN" sz="2000" kern="0" dirty="0">
                <a:latin typeface="Times New Roman" panose="02020603050405020304" charset="0"/>
                <a:cs typeface="Times New Roman" panose="02020603050405020304" charset="0"/>
                <a:sym typeface="+mn-ea"/>
              </a:rPr>
              <a:t> Currently UE has to wake up to receive every PRS indicated by LMF in RRC_INACTIVE or RRC_IDLE state (and/or sends SRS as configured by </a:t>
            </a:r>
            <a:r>
              <a:rPr lang="en-US" altLang="zh-CN" sz="2000" kern="0" dirty="0" err="1">
                <a:latin typeface="Times New Roman" panose="02020603050405020304" charset="0"/>
                <a:cs typeface="Times New Roman" panose="02020603050405020304" charset="0"/>
                <a:sym typeface="+mn-ea"/>
              </a:rPr>
              <a:t>gNB</a:t>
            </a:r>
            <a:r>
              <a:rPr lang="en-US" altLang="zh-CN" sz="2000" kern="0" dirty="0">
                <a:latin typeface="Times New Roman" panose="02020603050405020304" charset="0"/>
                <a:cs typeface="Times New Roman" panose="02020603050405020304" charset="0"/>
                <a:sym typeface="+mn-ea"/>
              </a:rPr>
              <a:t>) to remain high positioning accuracy, which will cause large ramp-up/ramp-down power consumption. </a:t>
            </a:r>
            <a:endParaRPr lang="en-US" altLang="zh-CN" sz="2000" kern="0" dirty="0">
              <a:latin typeface="Times New Roman" panose="02020603050405020304" charset="0"/>
              <a:cs typeface="Times New Roman" panose="02020603050405020304" charset="0"/>
            </a:endParaRPr>
          </a:p>
          <a:p>
            <a:pPr marL="342900" lvl="2" indent="-342900" fontAlgn="auto">
              <a:spcBef>
                <a:spcPts val="0"/>
              </a:spcBef>
              <a:spcAft>
                <a:spcPts val="900"/>
              </a:spcAft>
              <a:defRPr/>
            </a:pPr>
            <a:r>
              <a:rPr lang="en-US" altLang="zh-CN" sz="2000" u="sng" kern="0" dirty="0">
                <a:latin typeface="Times New Roman" panose="02020603050405020304" charset="0"/>
                <a:cs typeface="Times New Roman" panose="02020603050405020304" charset="0"/>
              </a:rPr>
              <a:t>For LPHAP UE:</a:t>
            </a:r>
            <a:r>
              <a:rPr lang="en-US" altLang="zh-CN" sz="2000" kern="0" dirty="0">
                <a:latin typeface="Times New Roman" panose="02020603050405020304" charset="0"/>
                <a:cs typeface="Times New Roman" panose="02020603050405020304" charset="0"/>
              </a:rPr>
              <a:t> It is likely that the LPHAP UE has low mobility state, or the LPHAP UE is always within the cell center (e.g., in a factory area with small movement). </a:t>
            </a:r>
            <a:r>
              <a:rPr lang="en-US" altLang="zh-CN" sz="2000" kern="0" dirty="0">
                <a:latin typeface="Times New Roman" panose="02020603050405020304" charset="0"/>
                <a:cs typeface="Times New Roman" panose="02020603050405020304" charset="0"/>
                <a:sym typeface="+mn-ea"/>
              </a:rPr>
              <a:t>Since the UE can be assumed as rarely changing its location, the </a:t>
            </a:r>
            <a:r>
              <a:rPr lang="en-US" altLang="zh-CN" sz="2000" kern="0" dirty="0">
                <a:latin typeface="Times New Roman" panose="02020603050405020304" charset="0"/>
                <a:cs typeface="Times New Roman" panose="02020603050405020304" charset="0"/>
              </a:rPr>
              <a:t>UE does not need to measure the DL-PRS(or transmit SRS) frequently </a:t>
            </a:r>
            <a:r>
              <a:rPr lang="en-US" altLang="zh-CN" sz="2000" kern="0" dirty="0">
                <a:latin typeface="Times New Roman" panose="02020603050405020304" charset="0"/>
                <a:cs typeface="Times New Roman" panose="02020603050405020304" charset="0"/>
                <a:sym typeface="+mn-ea"/>
              </a:rPr>
              <a:t>under such conditions in order to achieve power saving.</a:t>
            </a:r>
          </a:p>
          <a:p>
            <a:pPr marL="0" lvl="2" indent="0" fontAlgn="auto">
              <a:spcBef>
                <a:spcPts val="0"/>
              </a:spcBef>
              <a:spcAft>
                <a:spcPts val="600"/>
              </a:spcAft>
              <a:buNone/>
              <a:defRPr/>
            </a:pPr>
            <a:endParaRPr lang="en-US" altLang="zh-CN" sz="2000" b="1" kern="0" dirty="0">
              <a:latin typeface="Times New Roman" panose="02020603050405020304" charset="0"/>
              <a:cs typeface="Times New Roman" panose="02020603050405020304" charset="0"/>
              <a:sym typeface="+mn-ea"/>
            </a:endParaRPr>
          </a:p>
          <a:p>
            <a:pPr marL="0" lvl="2" indent="0" fontAlgn="auto">
              <a:spcBef>
                <a:spcPts val="0"/>
              </a:spcBef>
              <a:spcAft>
                <a:spcPts val="600"/>
              </a:spcAft>
              <a:buNone/>
              <a:defRPr/>
            </a:pPr>
            <a:r>
              <a:rPr lang="en-US" altLang="zh-CN" sz="2000" b="1" kern="0" dirty="0">
                <a:latin typeface="Times New Roman" panose="02020603050405020304" charset="0"/>
                <a:cs typeface="Times New Roman" panose="02020603050405020304" charset="0"/>
                <a:sym typeface="+mn-ea"/>
              </a:rPr>
              <a:t>Benefit:</a:t>
            </a:r>
            <a:endParaRPr lang="en-US" altLang="zh-CN" sz="2000" kern="0" dirty="0">
              <a:latin typeface="Times New Roman" panose="02020603050405020304" charset="0"/>
              <a:cs typeface="Times New Roman" panose="02020603050405020304" charset="0"/>
            </a:endParaRPr>
          </a:p>
          <a:p>
            <a:pPr marL="342900" lvl="2" indent="-342900" fontAlgn="auto">
              <a:spcBef>
                <a:spcPts val="0"/>
              </a:spcBef>
              <a:spcAft>
                <a:spcPts val="600"/>
              </a:spcAft>
              <a:defRPr/>
            </a:pPr>
            <a:r>
              <a:rPr lang="en-US" altLang="zh-CN" sz="2000" kern="0" dirty="0">
                <a:latin typeface="Times New Roman" panose="02020603050405020304" charset="0"/>
                <a:cs typeface="Times New Roman" panose="02020603050405020304" charset="0"/>
                <a:sym typeface="+mn-ea"/>
              </a:rPr>
              <a:t>Reduce power consumption while maintaining high accuracy positioning, especially in RRC_INACTIVE and RRC_IDLE state. i.e., </a:t>
            </a:r>
            <a:r>
              <a:rPr lang="en-US" altLang="zh-CN" sz="2000" b="1" kern="0" dirty="0">
                <a:latin typeface="Times New Roman" panose="02020603050405020304" charset="0"/>
                <a:cs typeface="Times New Roman" panose="02020603050405020304" charset="0"/>
                <a:sym typeface="+mn-ea"/>
              </a:rPr>
              <a:t>adaptive power saving for LPHAP UE</a:t>
            </a:r>
            <a:r>
              <a:rPr lang="en-US" altLang="zh-CN" sz="2000" kern="0" dirty="0">
                <a:latin typeface="Times New Roman" panose="02020603050405020304" charset="0"/>
                <a:cs typeface="Times New Roman" panose="02020603050405020304" charset="0"/>
                <a:sym typeface="+mn-ea"/>
              </a:rPr>
              <a:t>.</a:t>
            </a:r>
          </a:p>
        </p:txBody>
      </p:sp>
    </p:spTree>
    <p:extLst>
      <p:ext uri="{BB962C8B-B14F-4D97-AF65-F5344CB8AC3E}">
        <p14:creationId xmlns:p14="http://schemas.microsoft.com/office/powerpoint/2010/main" val="1795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noChangeArrowheads="1"/>
          </p:cNvSpPr>
          <p:nvPr/>
        </p:nvSpPr>
        <p:spPr>
          <a:xfrm>
            <a:off x="128905" y="183515"/>
            <a:ext cx="11798935" cy="713105"/>
          </a:xfrm>
          <a:prstGeom prst="rect">
            <a:avLst/>
          </a:prstGeom>
          <a:noFill/>
          <a:ln w="9525">
            <a:noFill/>
            <a:miter lim="800000"/>
          </a:ln>
        </p:spPr>
        <p:txBody>
          <a:bodyPr vert="horz" wrap="square" lIns="53993" tIns="26996" rIns="53993" bIns="26996" numCol="1" rtlCol="0" anchor="ctr" anchorCtr="0" compatLnSpc="1">
            <a:noAutofit/>
          </a:bodyPr>
          <a:lstStyle>
            <a:lvl1pPr algn="l" defTabSz="609600" rtl="0" eaLnBrk="0" fontAlgn="base" hangingPunct="0">
              <a:spcBef>
                <a:spcPct val="0"/>
              </a:spcBef>
              <a:spcAft>
                <a:spcPct val="0"/>
              </a:spcAft>
              <a:defRPr lang="zh-CN" altLang="en-US" sz="3600" b="1" dirty="0">
                <a:solidFill>
                  <a:srgbClr val="008FD4"/>
                </a:solidFill>
                <a:latin typeface="+mj-lt"/>
                <a:ea typeface="+mj-ea"/>
                <a:cs typeface="Arial" panose="020B0604020202020204" pitchFamily="34" charset="0"/>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r>
              <a:rPr kumimoji="1" lang="en-US" altLang="zh-CN" sz="3200" dirty="0">
                <a:latin typeface="Arial" panose="020B0604020202020204" pitchFamily="34" charset="0"/>
                <a:ea typeface="微软雅黑" panose="020B0503020204020204" charset="-122"/>
              </a:rPr>
              <a:t>Proposal 2 for LPHAP Enhancement</a:t>
            </a:r>
            <a:endParaRPr kumimoji="1" lang="en-US" altLang="zh-CN" sz="3200" dirty="0">
              <a:latin typeface="Arial" panose="020B0604020202020204" pitchFamily="34" charset="0"/>
              <a:ea typeface="微软雅黑" panose="020B0503020204020204" charset="-122"/>
              <a:sym typeface="+mn-ea"/>
            </a:endParaRPr>
          </a:p>
        </p:txBody>
      </p:sp>
      <p:sp>
        <p:nvSpPr>
          <p:cNvPr id="4" name="内容占位符 2"/>
          <p:cNvSpPr txBox="1"/>
          <p:nvPr/>
        </p:nvSpPr>
        <p:spPr bwMode="auto">
          <a:xfrm>
            <a:off x="278130" y="1089841"/>
            <a:ext cx="5196840" cy="3780790"/>
          </a:xfrm>
          <a:prstGeom prst="rect">
            <a:avLst/>
          </a:prstGeom>
          <a:noFill/>
          <a:ln w="9525">
            <a:noFill/>
            <a:miter lim="800000"/>
          </a:ln>
        </p:spPr>
        <p:txBody>
          <a:bodyPr vert="horz" wrap="square" lIns="0" tIns="0" rIns="0" bIns="0" numCol="1" anchor="t" anchorCtr="0" compatLnSpc="1"/>
          <a:lstStyle>
            <a:lvl1pPr marL="457200" indent="-4572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2665">
                <a:solidFill>
                  <a:schemeClr val="tx1"/>
                </a:solidFill>
                <a:latin typeface="+mn-lt"/>
                <a:ea typeface="+mn-ea"/>
              </a:defRPr>
            </a:lvl2pPr>
            <a:lvl3pPr marL="1524000" indent="-304800" algn="l" defTabSz="609600" rtl="0" eaLnBrk="0" fontAlgn="base" hangingPunct="0">
              <a:spcBef>
                <a:spcPts val="130"/>
              </a:spcBef>
              <a:spcAft>
                <a:spcPct val="0"/>
              </a:spcAft>
              <a:buFont typeface="Arial" panose="020B0604020202020204" pitchFamily="34" charset="0"/>
              <a:buChar char="•"/>
              <a:defRPr sz="2135">
                <a:solidFill>
                  <a:schemeClr val="tx1"/>
                </a:solidFill>
                <a:latin typeface="+mn-lt"/>
                <a:ea typeface="+mn-ea"/>
              </a:defRPr>
            </a:lvl3pPr>
            <a:lvl4pPr marL="2133600" indent="-304800" algn="l" defTabSz="609600" rtl="0" eaLnBrk="0" fontAlgn="base" hangingPunct="0">
              <a:spcBef>
                <a:spcPts val="130"/>
              </a:spcBef>
              <a:spcAft>
                <a:spcPct val="0"/>
              </a:spcAft>
              <a:buFont typeface="Arial" panose="020B0604020202020204" pitchFamily="34" charset="0"/>
              <a:buChar char="–"/>
              <a:defRPr sz="1865">
                <a:solidFill>
                  <a:schemeClr val="tx1"/>
                </a:solidFill>
                <a:latin typeface="+mn-lt"/>
                <a:ea typeface="+mn-ea"/>
              </a:defRPr>
            </a:lvl4pPr>
            <a:lvl5pPr marL="2743200" indent="-304800" algn="l" defTabSz="609600" rtl="0" eaLnBrk="0" fontAlgn="base" hangingPunct="0">
              <a:spcBef>
                <a:spcPts val="130"/>
              </a:spcBef>
              <a:spcAft>
                <a:spcPct val="0"/>
              </a:spcAft>
              <a:buFont typeface="Arial" panose="020B0604020202020204" pitchFamily="34" charset="0"/>
              <a:buChar char="»"/>
              <a:defRPr sz="1600">
                <a:solidFill>
                  <a:schemeClr val="tx1"/>
                </a:solidFill>
                <a:latin typeface="+mn-lt"/>
                <a:ea typeface="+mn-ea"/>
              </a:defRPr>
            </a:lvl5pPr>
            <a:lvl6pPr marL="33528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6pPr>
            <a:lvl7pPr marL="39624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7pPr>
            <a:lvl8pPr marL="45720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8pPr>
            <a:lvl9pPr marL="5181600" indent="-304800" algn="l" defTabSz="609600" rtl="0" fontAlgn="base">
              <a:spcBef>
                <a:spcPts val="130"/>
              </a:spcBef>
              <a:spcAft>
                <a:spcPct val="0"/>
              </a:spcAft>
              <a:buFont typeface="Arial" panose="020B0604020202020204" pitchFamily="34" charset="0"/>
              <a:buChar char="»"/>
              <a:defRPr sz="1600">
                <a:solidFill>
                  <a:schemeClr val="tx1"/>
                </a:solidFill>
                <a:latin typeface="+mn-lt"/>
                <a:ea typeface="+mn-ea"/>
              </a:defRPr>
            </a:lvl9pPr>
          </a:lstStyle>
          <a:p>
            <a:pPr marL="342900" lvl="2" indent="-342900" fontAlgn="auto">
              <a:spcBef>
                <a:spcPts val="0"/>
              </a:spcBef>
              <a:spcAft>
                <a:spcPts val="900"/>
              </a:spcAft>
              <a:defRPr/>
            </a:pPr>
            <a:r>
              <a:rPr lang="en-US" altLang="zh-CN" sz="2400" kern="0" dirty="0">
                <a:latin typeface="Times New Roman" panose="02020603050405020304" charset="0"/>
                <a:cs typeface="Times New Roman" panose="02020603050405020304" charset="0"/>
              </a:rPr>
              <a:t>Support LPHAP UE to perform relaxed positioning under certain conditions</a:t>
            </a:r>
          </a:p>
          <a:p>
            <a:pPr marL="609600" lvl="3" fontAlgn="auto">
              <a:spcBef>
                <a:spcPts val="0"/>
              </a:spcBef>
              <a:spcAft>
                <a:spcPts val="600"/>
              </a:spcAft>
              <a:defRPr/>
            </a:pPr>
            <a:r>
              <a:rPr lang="en-US" altLang="zh-CN" kern="0" dirty="0">
                <a:latin typeface="Times New Roman" panose="02020603050405020304" charset="0"/>
                <a:cs typeface="Times New Roman" panose="02020603050405020304" charset="0"/>
              </a:rPr>
              <a:t>DL: Relaxed DL-PRS measurement</a:t>
            </a:r>
          </a:p>
          <a:p>
            <a:pPr marL="609600" lvl="3" fontAlgn="auto">
              <a:spcBef>
                <a:spcPts val="0"/>
              </a:spcBef>
              <a:spcAft>
                <a:spcPts val="600"/>
              </a:spcAft>
              <a:defRPr/>
            </a:pPr>
            <a:r>
              <a:rPr lang="en-US" altLang="zh-CN" kern="0" dirty="0">
                <a:latin typeface="Times New Roman" panose="02020603050405020304" charset="0"/>
                <a:cs typeface="Times New Roman" panose="02020603050405020304" charset="0"/>
              </a:rPr>
              <a:t>UL: Relaxed positioning SRS transmission</a:t>
            </a:r>
          </a:p>
          <a:p>
            <a:pPr marL="1219200" lvl="4" fontAlgn="auto">
              <a:spcBef>
                <a:spcPts val="0"/>
              </a:spcBef>
              <a:spcAft>
                <a:spcPts val="600"/>
              </a:spcAft>
              <a:defRPr/>
            </a:pPr>
            <a:r>
              <a:rPr lang="en-US" altLang="zh-CN" sz="1800" kern="0" dirty="0">
                <a:latin typeface="Times New Roman" panose="02020603050405020304" charset="0"/>
                <a:cs typeface="Times New Roman" panose="02020603050405020304" charset="0"/>
              </a:rPr>
              <a:t>Conditions: Reusing criterions configured for RRM relax measurement in SIB2 including low mobility criterion, not at cell edge criterion, stationary UE, etc.</a:t>
            </a:r>
          </a:p>
          <a:p>
            <a:pPr marL="228600" lvl="3" indent="0" fontAlgn="auto">
              <a:buFont typeface="Arial" panose="020B0604020202020204" pitchFamily="34" charset="0"/>
              <a:buNone/>
              <a:defRPr/>
            </a:pPr>
            <a:endParaRPr lang="en-US" altLang="zh-CN" kern="0" dirty="0"/>
          </a:p>
        </p:txBody>
      </p:sp>
      <p:pic>
        <p:nvPicPr>
          <p:cNvPr id="2" name="图片 1" descr="图片1"/>
          <p:cNvPicPr>
            <a:picLocks noChangeAspect="1"/>
          </p:cNvPicPr>
          <p:nvPr/>
        </p:nvPicPr>
        <p:blipFill>
          <a:blip r:embed="rId3"/>
          <a:stretch>
            <a:fillRect/>
          </a:stretch>
        </p:blipFill>
        <p:spPr>
          <a:xfrm>
            <a:off x="5684520" y="968375"/>
            <a:ext cx="5828655" cy="4788000"/>
          </a:xfrm>
          <a:prstGeom prst="rect">
            <a:avLst/>
          </a:prstGeom>
        </p:spPr>
      </p:pic>
      <p:sp>
        <p:nvSpPr>
          <p:cNvPr id="6" name="文本框 5"/>
          <p:cNvSpPr txBox="1"/>
          <p:nvPr/>
        </p:nvSpPr>
        <p:spPr>
          <a:xfrm>
            <a:off x="6450330" y="5823585"/>
            <a:ext cx="5062855" cy="368300"/>
          </a:xfrm>
          <a:prstGeom prst="rect">
            <a:avLst/>
          </a:prstGeom>
          <a:noFill/>
        </p:spPr>
        <p:txBody>
          <a:bodyPr wrap="square" rtlCol="0">
            <a:spAutoFit/>
          </a:bodyPr>
          <a:lstStyle/>
          <a:p>
            <a:r>
              <a:rPr lang="en-US" altLang="zh-CN"/>
              <a:t>Example procedure of relaxed DL-PRS measurement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68413" y="2348230"/>
            <a:ext cx="6122247" cy="740833"/>
          </a:xfrm>
        </p:spPr>
        <p:txBody>
          <a:bodyPr/>
          <a:lstStyle/>
          <a:p>
            <a:pPr algn="l">
              <a:buClrTx/>
              <a:buSzTx/>
              <a:buFontTx/>
            </a:pPr>
            <a:r>
              <a:rPr lang="en-US" altLang="zh-CN" sz="3735" b="1">
                <a:latin typeface="Times New Roman" panose="02020603050405020304" charset="0"/>
                <a:cs typeface="Times New Roman" panose="02020603050405020304" charset="0"/>
                <a:sym typeface="+mn-ea"/>
              </a:rPr>
              <a:t>SL positioning enhancement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a:spLocks noGrp="1" noChangeArrowheads="1"/>
          </p:cNvSpPr>
          <p:nvPr/>
        </p:nvSpPr>
        <p:spPr>
          <a:xfrm>
            <a:off x="128905" y="183515"/>
            <a:ext cx="11798935" cy="713105"/>
          </a:xfrm>
          <a:prstGeom prst="rect">
            <a:avLst/>
          </a:prstGeom>
          <a:noFill/>
          <a:ln w="9525">
            <a:noFill/>
            <a:miter lim="800000"/>
          </a:ln>
        </p:spPr>
        <p:txBody>
          <a:bodyPr vert="horz" wrap="square" lIns="53993" tIns="26996" rIns="53993" bIns="26996" numCol="1" rtlCol="0" anchor="ctr" anchorCtr="0" compatLnSpc="1">
            <a:noAutofit/>
          </a:bodyPr>
          <a:lstStyle>
            <a:lvl1pPr algn="l" defTabSz="609600" rtl="0" eaLnBrk="0" fontAlgn="base" hangingPunct="0">
              <a:spcBef>
                <a:spcPct val="0"/>
              </a:spcBef>
              <a:spcAft>
                <a:spcPct val="0"/>
              </a:spcAft>
              <a:defRPr lang="zh-CN" altLang="en-US" sz="3600" b="1" dirty="0">
                <a:solidFill>
                  <a:srgbClr val="008FD4"/>
                </a:solidFill>
                <a:latin typeface="+mj-lt"/>
                <a:ea typeface="+mj-ea"/>
                <a:cs typeface="Arial" panose="020B0604020202020204" pitchFamily="34" charset="0"/>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r>
              <a:rPr kumimoji="1" lang="en-US" altLang="zh-CN" sz="3200" dirty="0">
                <a:latin typeface="Arial" panose="020B0604020202020204" pitchFamily="34" charset="0"/>
                <a:ea typeface="微软雅黑" panose="020B0503020204020204" charset="-122"/>
              </a:rPr>
              <a:t>SL Positioning enhancement</a:t>
            </a:r>
          </a:p>
        </p:txBody>
      </p:sp>
      <p:graphicFrame>
        <p:nvGraphicFramePr>
          <p:cNvPr id="2" name="表格 1"/>
          <p:cNvGraphicFramePr>
            <a:graphicFrameLocks noGrp="1"/>
          </p:cNvGraphicFramePr>
          <p:nvPr>
            <p:extLst>
              <p:ext uri="{D42A27DB-BD31-4B8C-83A1-F6EECF244321}">
                <p14:modId xmlns:p14="http://schemas.microsoft.com/office/powerpoint/2010/main" val="931974578"/>
              </p:ext>
            </p:extLst>
          </p:nvPr>
        </p:nvGraphicFramePr>
        <p:xfrm>
          <a:off x="603794" y="1642773"/>
          <a:ext cx="4856480" cy="2975371"/>
        </p:xfrm>
        <a:graphic>
          <a:graphicData uri="http://schemas.openxmlformats.org/drawingml/2006/table">
            <a:tbl>
              <a:tblPr firstRow="1" bandRow="1">
                <a:tableStyleId>{912C8C85-51F0-491E-9774-3900AFEF0FD7}</a:tableStyleId>
              </a:tblPr>
              <a:tblGrid>
                <a:gridCol w="4856480">
                  <a:extLst>
                    <a:ext uri="{9D8B030D-6E8A-4147-A177-3AD203B41FA5}">
                      <a16:colId xmlns:a16="http://schemas.microsoft.com/office/drawing/2014/main" val="20000"/>
                    </a:ext>
                  </a:extLst>
                </a:gridCol>
              </a:tblGrid>
              <a:tr h="586621">
                <a:tc>
                  <a:txBody>
                    <a:bodyPr/>
                    <a:lstStyle/>
                    <a:p>
                      <a:pPr algn="ctr"/>
                      <a:r>
                        <a:rPr lang="en-US" altLang="zh-CN" dirty="0">
                          <a:latin typeface="Times New Roman" panose="02020603050405020304" charset="0"/>
                          <a:cs typeface="Times New Roman" panose="02020603050405020304" charset="0"/>
                        </a:rPr>
                        <a:t>Rel-18 SL positioning</a:t>
                      </a:r>
                      <a:endParaRPr lang="zh-CN" altLang="en-US" dirty="0">
                        <a:latin typeface="Times New Roman" panose="02020603050405020304" charset="0"/>
                        <a:cs typeface="Times New Roman" panose="02020603050405020304" charset="0"/>
                      </a:endParaRPr>
                    </a:p>
                  </a:txBody>
                  <a:tcPr>
                    <a:solidFill>
                      <a:schemeClr val="accent6">
                        <a:lumMod val="40000"/>
                        <a:lumOff val="60000"/>
                      </a:schemeClr>
                    </a:solidFill>
                  </a:tcPr>
                </a:tc>
                <a:extLst>
                  <a:ext uri="{0D108BD9-81ED-4DB2-BD59-A6C34878D82A}">
                    <a16:rowId xmlns:a16="http://schemas.microsoft.com/office/drawing/2014/main" val="10000"/>
                  </a:ext>
                </a:extLst>
              </a:tr>
              <a:tr h="2388750">
                <a:tc>
                  <a:txBody>
                    <a:bodyPr/>
                    <a:lstStyle/>
                    <a:p>
                      <a:pPr marL="342900"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Methods: RTT, SL-</a:t>
                      </a:r>
                      <a:r>
                        <a:rPr lang="en-US" altLang="zh-CN" sz="1800" dirty="0" err="1">
                          <a:solidFill>
                            <a:schemeClr val="bg1">
                              <a:lumMod val="50000"/>
                            </a:schemeClr>
                          </a:solidFill>
                          <a:latin typeface="Times New Roman" panose="02020603050405020304" charset="0"/>
                          <a:cs typeface="Times New Roman" panose="02020603050405020304" charset="0"/>
                        </a:rPr>
                        <a:t>AoA</a:t>
                      </a:r>
                      <a:r>
                        <a:rPr lang="en-US" altLang="zh-CN" sz="1800" dirty="0">
                          <a:solidFill>
                            <a:schemeClr val="bg1">
                              <a:lumMod val="50000"/>
                            </a:schemeClr>
                          </a:solidFill>
                          <a:latin typeface="Times New Roman" panose="02020603050405020304" charset="0"/>
                          <a:cs typeface="Times New Roman" panose="02020603050405020304" charset="0"/>
                        </a:rPr>
                        <a:t>, SL-TDOA</a:t>
                      </a:r>
                    </a:p>
                    <a:p>
                      <a:pPr marL="342900"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Support for SL PRS in FR1 spectrum</a:t>
                      </a:r>
                    </a:p>
                    <a:p>
                      <a:pPr marL="342900"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Licensed band</a:t>
                      </a:r>
                    </a:p>
                    <a:p>
                      <a:pPr marL="342900"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Resource allocation</a:t>
                      </a:r>
                    </a:p>
                    <a:p>
                      <a:pPr marL="952500" lvl="1"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Scheme 1</a:t>
                      </a:r>
                    </a:p>
                    <a:p>
                      <a:pPr marL="952500" lvl="1"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Scheme 2: Only full sensing and random resource selection</a:t>
                      </a:r>
                    </a:p>
                    <a:p>
                      <a:pPr marL="342900" lvl="0" indent="-342900">
                        <a:buFont typeface="Arial" panose="020B0604020202020204" pitchFamily="34" charset="0"/>
                        <a:buChar char="•"/>
                      </a:pPr>
                      <a:r>
                        <a:rPr lang="en-US" altLang="zh-CN" sz="1800" dirty="0">
                          <a:solidFill>
                            <a:schemeClr val="bg1">
                              <a:lumMod val="50000"/>
                            </a:schemeClr>
                          </a:solidFill>
                          <a:latin typeface="Times New Roman" panose="02020603050405020304" charset="0"/>
                          <a:cs typeface="Times New Roman" panose="02020603050405020304" charset="0"/>
                        </a:rPr>
                        <a:t>Others: Inter-UE coordination (IUC)</a:t>
                      </a:r>
                      <a:endParaRPr lang="zh-CN" altLang="en-US" sz="1800" dirty="0">
                        <a:solidFill>
                          <a:schemeClr val="bg1">
                            <a:lumMod val="50000"/>
                          </a:schemeClr>
                        </a:solidFill>
                        <a:latin typeface="Times New Roman" panose="02020603050405020304" charset="0"/>
                        <a:cs typeface="Times New Roman" panose="02020603050405020304" charset="0"/>
                      </a:endParaRPr>
                    </a:p>
                  </a:txBody>
                  <a:tcPr/>
                </a:tc>
                <a:extLst>
                  <a:ext uri="{0D108BD9-81ED-4DB2-BD59-A6C34878D82A}">
                    <a16:rowId xmlns:a16="http://schemas.microsoft.com/office/drawing/2014/main" val="10001"/>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177931235"/>
              </p:ext>
            </p:extLst>
          </p:nvPr>
        </p:nvGraphicFramePr>
        <p:xfrm>
          <a:off x="6355805" y="1642771"/>
          <a:ext cx="5122092" cy="3146941"/>
        </p:xfrm>
        <a:graphic>
          <a:graphicData uri="http://schemas.openxmlformats.org/drawingml/2006/table">
            <a:tbl>
              <a:tblPr firstRow="1" bandRow="1">
                <a:tableStyleId>{912C8C85-51F0-491E-9774-3900AFEF0FD7}</a:tableStyleId>
              </a:tblPr>
              <a:tblGrid>
                <a:gridCol w="5122092">
                  <a:extLst>
                    <a:ext uri="{9D8B030D-6E8A-4147-A177-3AD203B41FA5}">
                      <a16:colId xmlns:a16="http://schemas.microsoft.com/office/drawing/2014/main" val="20000"/>
                    </a:ext>
                  </a:extLst>
                </a:gridCol>
              </a:tblGrid>
              <a:tr h="594726">
                <a:tc>
                  <a:txBody>
                    <a:bodyPr/>
                    <a:lstStyle/>
                    <a:p>
                      <a:pPr algn="ctr"/>
                      <a:r>
                        <a:rPr lang="en-US" altLang="zh-CN" dirty="0">
                          <a:latin typeface="Times New Roman" panose="02020603050405020304" charset="0"/>
                          <a:cs typeface="Times New Roman" panose="02020603050405020304" charset="0"/>
                        </a:rPr>
                        <a:t>Rel-19 SL positioning</a:t>
                      </a:r>
                      <a:endParaRPr lang="zh-CN" altLang="en-US" dirty="0">
                        <a:latin typeface="Times New Roman" panose="02020603050405020304" charset="0"/>
                        <a:cs typeface="Times New Roman" panose="02020603050405020304" charset="0"/>
                      </a:endParaRPr>
                    </a:p>
                  </a:txBody>
                  <a:tcPr/>
                </a:tc>
                <a:extLst>
                  <a:ext uri="{0D108BD9-81ED-4DB2-BD59-A6C34878D82A}">
                    <a16:rowId xmlns:a16="http://schemas.microsoft.com/office/drawing/2014/main" val="10000"/>
                  </a:ext>
                </a:extLst>
              </a:tr>
              <a:tr h="2552215">
                <a:tc>
                  <a:txBody>
                    <a:bodyPr/>
                    <a:lstStyle/>
                    <a:p>
                      <a:pPr marL="342900" indent="-342900">
                        <a:buFont typeface="Arial" panose="020B0604020202020204" pitchFamily="34" charset="0"/>
                        <a:buChar char="•"/>
                      </a:pPr>
                      <a:r>
                        <a:rPr lang="en-US" altLang="zh-CN" sz="1800" dirty="0">
                          <a:solidFill>
                            <a:schemeClr val="tx1"/>
                          </a:solidFill>
                          <a:latin typeface="Times New Roman" panose="02020603050405020304" charset="0"/>
                          <a:cs typeface="Times New Roman" panose="02020603050405020304" charset="0"/>
                        </a:rPr>
                        <a:t>Resource allocation scheme 2: partial sensing</a:t>
                      </a:r>
                    </a:p>
                    <a:p>
                      <a:pPr marL="342900" indent="-342900">
                        <a:buFont typeface="Arial" panose="020B0604020202020204" pitchFamily="34" charset="0"/>
                        <a:buChar char="•"/>
                      </a:pPr>
                      <a:r>
                        <a:rPr lang="en-US" altLang="zh-CN" sz="1800" dirty="0">
                          <a:solidFill>
                            <a:schemeClr val="tx1"/>
                          </a:solidFill>
                          <a:latin typeface="Times New Roman" panose="02020603050405020304" charset="0"/>
                          <a:cs typeface="Times New Roman" panose="02020603050405020304" charset="0"/>
                        </a:rPr>
                        <a:t>Potentially: IUC</a:t>
                      </a:r>
                    </a:p>
                    <a:p>
                      <a:pPr marL="342900" marR="0" lvl="0" indent="-342900" algn="l" defTabSz="1219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800" dirty="0">
                          <a:solidFill>
                            <a:schemeClr val="tx1"/>
                          </a:solidFill>
                          <a:latin typeface="Times New Roman" panose="02020603050405020304" charset="0"/>
                          <a:cs typeface="Times New Roman" panose="02020603050405020304" charset="0"/>
                        </a:rPr>
                        <a:t>Unlicensed band</a:t>
                      </a:r>
                    </a:p>
                    <a:p>
                      <a:pPr marL="0" indent="0">
                        <a:buFont typeface="Arial" panose="020B0604020202020204" pitchFamily="34" charset="0"/>
                        <a:buNone/>
                      </a:pPr>
                      <a:endParaRPr lang="zh-CN" altLang="en-US" sz="1800" dirty="0">
                        <a:solidFill>
                          <a:schemeClr val="tx1"/>
                        </a:solidFill>
                        <a:latin typeface="Times New Roman" panose="02020603050405020304" charset="0"/>
                        <a:cs typeface="Times New Roman" panose="02020603050405020304" charset="0"/>
                      </a:endParaRPr>
                    </a:p>
                  </a:txBody>
                  <a:tcPr/>
                </a:tc>
                <a:extLst>
                  <a:ext uri="{0D108BD9-81ED-4DB2-BD59-A6C34878D82A}">
                    <a16:rowId xmlns:a16="http://schemas.microsoft.com/office/drawing/2014/main" val="10001"/>
                  </a:ext>
                </a:extLst>
              </a:tr>
            </a:tbl>
          </a:graphicData>
        </a:graphic>
      </p:graphicFrame>
      <p:sp>
        <p:nvSpPr>
          <p:cNvPr id="5" name="箭头: 右 4"/>
          <p:cNvSpPr/>
          <p:nvPr/>
        </p:nvSpPr>
        <p:spPr bwMode="auto">
          <a:xfrm>
            <a:off x="5521234" y="3048000"/>
            <a:ext cx="834571" cy="381000"/>
          </a:xfrm>
          <a:prstGeom prst="rightArrow">
            <a:avLst/>
          </a:prstGeom>
          <a:solidFill>
            <a:schemeClr val="accent6">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4" name="文本框 3">
            <a:extLst>
              <a:ext uri="{FF2B5EF4-FFF2-40B4-BE49-F238E27FC236}">
                <a16:creationId xmlns:a16="http://schemas.microsoft.com/office/drawing/2014/main" id="{1C8FBAB1-F207-4DAF-9E33-38FC0F62D31E}"/>
              </a:ext>
            </a:extLst>
          </p:cNvPr>
          <p:cNvSpPr txBox="1"/>
          <p:nvPr/>
        </p:nvSpPr>
        <p:spPr>
          <a:xfrm>
            <a:off x="6225902" y="4892063"/>
            <a:ext cx="5381897" cy="523220"/>
          </a:xfrm>
          <a:prstGeom prst="rect">
            <a:avLst/>
          </a:prstGeom>
          <a:noFill/>
        </p:spPr>
        <p:txBody>
          <a:bodyPr wrap="square" rtlCol="0">
            <a:spAutoFit/>
          </a:bodyPr>
          <a:lstStyle/>
          <a:p>
            <a:r>
              <a:rPr lang="en-US" sz="1400" dirty="0"/>
              <a:t>*All the above bullets were discussed in Rel-18, but not finally specified because of limited time budget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内容占位符 2"/>
          <p:cNvSpPr>
            <a:spLocks noGrp="1"/>
          </p:cNvSpPr>
          <p:nvPr>
            <p:ph sz="half" idx="4294967295"/>
          </p:nvPr>
        </p:nvSpPr>
        <p:spPr>
          <a:xfrm>
            <a:off x="262116" y="1194273"/>
            <a:ext cx="11185469" cy="3433998"/>
          </a:xfrm>
        </p:spPr>
        <p:txBody>
          <a:bodyPr/>
          <a:lstStyle/>
          <a:p>
            <a:pPr marL="0" lvl="2" indent="0" fontAlgn="auto">
              <a:spcBef>
                <a:spcPts val="600"/>
              </a:spcBef>
              <a:buNone/>
              <a:defRPr/>
            </a:pPr>
            <a:r>
              <a:rPr lang="en-US" altLang="zh-CN" sz="2400" dirty="0">
                <a:latin typeface="Times New Roman" panose="02020603050405020304" charset="0"/>
                <a:cs typeface="Times New Roman" panose="02020603050405020304" charset="0"/>
              </a:rPr>
              <a:t>If TU budget is allowed, the following scope can be considered: </a:t>
            </a:r>
          </a:p>
          <a:p>
            <a:pPr marL="0" lvl="2" indent="-457200" fontAlgn="auto">
              <a:spcBef>
                <a:spcPts val="600"/>
              </a:spcBef>
              <a:buFont typeface="Wingdings" panose="05000000000000000000" pitchFamily="2" charset="2"/>
              <a:buChar char="§"/>
              <a:defRPr/>
            </a:pPr>
            <a:r>
              <a:rPr lang="en-US" altLang="zh-CN" sz="2400" dirty="0">
                <a:latin typeface="Times New Roman" panose="02020603050405020304" charset="0"/>
                <a:cs typeface="Times New Roman" panose="02020603050405020304" charset="0"/>
              </a:rPr>
              <a:t>Support IUC for SL positioning</a:t>
            </a:r>
          </a:p>
          <a:p>
            <a:pPr marL="0" lvl="2" indent="-457200" fontAlgn="auto">
              <a:spcBef>
                <a:spcPts val="600"/>
              </a:spcBef>
              <a:buFont typeface="Wingdings" panose="05000000000000000000" pitchFamily="2" charset="2"/>
              <a:buChar char="§"/>
              <a:defRPr/>
            </a:pPr>
            <a:r>
              <a:rPr lang="en-US" altLang="zh-CN" sz="2400" dirty="0">
                <a:latin typeface="Times New Roman" panose="02020603050405020304" charset="0"/>
                <a:cs typeface="Times New Roman" panose="02020603050405020304" charset="0"/>
              </a:rPr>
              <a:t>Support partial sensing for SL positioning scheme 2</a:t>
            </a:r>
          </a:p>
          <a:p>
            <a:pPr marL="0" lvl="2" indent="-457200" fontAlgn="auto">
              <a:spcBef>
                <a:spcPts val="600"/>
              </a:spcBef>
              <a:buFont typeface="Wingdings" panose="05000000000000000000" pitchFamily="2" charset="2"/>
              <a:buChar char="§"/>
              <a:defRPr/>
            </a:pPr>
            <a:r>
              <a:rPr lang="en-US" altLang="zh-CN" sz="2400" dirty="0">
                <a:latin typeface="Times New Roman" panose="02020603050405020304" charset="0"/>
                <a:cs typeface="Times New Roman" panose="02020603050405020304" charset="0"/>
              </a:rPr>
              <a:t>SL-U positioning</a:t>
            </a:r>
          </a:p>
          <a:p>
            <a:pPr marL="609600" lvl="3" fontAlgn="auto">
              <a:spcBef>
                <a:spcPts val="600"/>
              </a:spcBef>
              <a:spcAft>
                <a:spcPts val="0"/>
              </a:spcAft>
              <a:defRPr/>
            </a:pPr>
            <a:r>
              <a:rPr lang="en-US" altLang="zh-CN" sz="2000" dirty="0">
                <a:latin typeface="Times New Roman" panose="02020603050405020304" charset="0"/>
                <a:cs typeface="Times New Roman" panose="02020603050405020304" charset="0"/>
              </a:rPr>
              <a:t>Specify channel access mechanism for SL positioning, use the mechanism defined in Rel-18 SL communication (e.g. LBT, COT sharing) as a starting point.</a:t>
            </a:r>
            <a:endParaRPr lang="en-US" altLang="zh-CN" sz="2000" b="1" dirty="0">
              <a:latin typeface="Times New Roman" panose="02020603050405020304" charset="0"/>
              <a:cs typeface="Times New Roman" panose="02020603050405020304" charset="0"/>
            </a:endParaRPr>
          </a:p>
          <a:p>
            <a:pPr marL="152400" lvl="3" indent="0" fontAlgn="auto">
              <a:buNone/>
              <a:defRPr/>
            </a:pPr>
            <a:endParaRPr lang="en-US" altLang="zh-CN" dirty="0"/>
          </a:p>
          <a:p>
            <a:pPr marL="228600" lvl="3" indent="0" fontAlgn="auto">
              <a:buNone/>
              <a:defRPr/>
            </a:pPr>
            <a:endParaRPr lang="en-US" altLang="zh-CN" dirty="0"/>
          </a:p>
        </p:txBody>
      </p:sp>
      <p:sp>
        <p:nvSpPr>
          <p:cNvPr id="3" name="标题 4"/>
          <p:cNvSpPr>
            <a:spLocks noGrp="1" noChangeArrowheads="1"/>
          </p:cNvSpPr>
          <p:nvPr/>
        </p:nvSpPr>
        <p:spPr>
          <a:xfrm>
            <a:off x="128905" y="183515"/>
            <a:ext cx="11798935" cy="713105"/>
          </a:xfrm>
          <a:prstGeom prst="rect">
            <a:avLst/>
          </a:prstGeom>
          <a:noFill/>
          <a:ln w="9525">
            <a:noFill/>
            <a:miter lim="800000"/>
          </a:ln>
        </p:spPr>
        <p:txBody>
          <a:bodyPr vert="horz" wrap="square" lIns="53993" tIns="26996" rIns="53993" bIns="26996" numCol="1" rtlCol="0" anchor="ctr" anchorCtr="0" compatLnSpc="1">
            <a:noAutofit/>
          </a:bodyPr>
          <a:lstStyle>
            <a:lvl1pPr algn="l" defTabSz="609600" rtl="0" eaLnBrk="0" fontAlgn="base" hangingPunct="0">
              <a:spcBef>
                <a:spcPct val="0"/>
              </a:spcBef>
              <a:spcAft>
                <a:spcPct val="0"/>
              </a:spcAft>
              <a:defRPr lang="zh-CN" altLang="en-US" sz="3600" b="1" dirty="0">
                <a:solidFill>
                  <a:srgbClr val="008FD4"/>
                </a:solidFill>
                <a:latin typeface="+mj-lt"/>
                <a:ea typeface="+mj-ea"/>
                <a:cs typeface="Arial" panose="020B0604020202020204" pitchFamily="34" charset="0"/>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eaLnBrk="1" hangingPunct="1"/>
            <a:r>
              <a:rPr kumimoji="1" lang="en-US" altLang="zh-CN" sz="3200" dirty="0">
                <a:latin typeface="Arial" panose="020B0604020202020204" pitchFamily="34" charset="0"/>
                <a:ea typeface="微软雅黑" panose="020B0503020204020204" charset="-122"/>
              </a:rPr>
              <a:t>Proposal 3 for SL positioning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83784" y="1747051"/>
            <a:ext cx="6457949" cy="1312343"/>
          </a:xfrm>
        </p:spPr>
        <p:txBody>
          <a:bodyPr/>
          <a:lstStyle/>
          <a:p>
            <a:r>
              <a:rPr lang="en-US" altLang="zh-CN" sz="4800" dirty="0"/>
              <a:t>Thank you</a:t>
            </a:r>
            <a:endParaRPr lang="zh-CN" alt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37425F6F-6896-4BC7-B3A6-E2EC6404E9B7}"/>
              </a:ext>
            </a:extLst>
          </p:cNvPr>
          <p:cNvSpPr/>
          <p:nvPr/>
        </p:nvSpPr>
        <p:spPr>
          <a:xfrm>
            <a:off x="4686300" y="640080"/>
            <a:ext cx="7287429" cy="5520690"/>
          </a:xfrm>
          <a:prstGeom prst="round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298" name="标题 4"/>
          <p:cNvSpPr>
            <a:spLocks noGrp="1" noChangeArrowheads="1"/>
          </p:cNvSpPr>
          <p:nvPr>
            <p:ph type="title"/>
          </p:nvPr>
        </p:nvSpPr>
        <p:spPr/>
        <p:txBody>
          <a:bodyPr/>
          <a:lstStyle/>
          <a:p>
            <a:r>
              <a:rPr lang="en-US" altLang="zh-CN" dirty="0"/>
              <a:t>Motivation</a:t>
            </a:r>
          </a:p>
        </p:txBody>
      </p:sp>
      <p:sp>
        <p:nvSpPr>
          <p:cNvPr id="12" name="箭头: 右 11">
            <a:extLst>
              <a:ext uri="{FF2B5EF4-FFF2-40B4-BE49-F238E27FC236}">
                <a16:creationId xmlns:a16="http://schemas.microsoft.com/office/drawing/2014/main" id="{B4549399-D47C-4DE1-B981-3043D0290F86}"/>
              </a:ext>
            </a:extLst>
          </p:cNvPr>
          <p:cNvSpPr/>
          <p:nvPr/>
        </p:nvSpPr>
        <p:spPr bwMode="auto">
          <a:xfrm>
            <a:off x="2960369" y="7157232"/>
            <a:ext cx="439616" cy="219808"/>
          </a:xfrm>
          <a:prstGeom prst="rightArrow">
            <a:avLst/>
          </a:prstGeom>
          <a:solidFill>
            <a:schemeClr val="bg2">
              <a:lumMod val="20000"/>
              <a:lumOff val="80000"/>
            </a:schemeClr>
          </a:solidFill>
          <a:ln w="9525" cap="flat" cmpd="sng" algn="ctr">
            <a:solidFill>
              <a:schemeClr val="bg2">
                <a:lumMod val="40000"/>
                <a:lumOff val="60000"/>
              </a:schemeClr>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grpSp>
        <p:nvGrpSpPr>
          <p:cNvPr id="19" name="组合 18">
            <a:extLst>
              <a:ext uri="{FF2B5EF4-FFF2-40B4-BE49-F238E27FC236}">
                <a16:creationId xmlns:a16="http://schemas.microsoft.com/office/drawing/2014/main" id="{F43692B1-D16B-474F-8747-BCBE0D8FC00A}"/>
              </a:ext>
            </a:extLst>
          </p:cNvPr>
          <p:cNvGrpSpPr/>
          <p:nvPr/>
        </p:nvGrpSpPr>
        <p:grpSpPr>
          <a:xfrm>
            <a:off x="274320" y="1474470"/>
            <a:ext cx="3429000" cy="2743200"/>
            <a:chOff x="274320" y="1870088"/>
            <a:chExt cx="3429000" cy="2743200"/>
          </a:xfrm>
        </p:grpSpPr>
        <p:sp>
          <p:nvSpPr>
            <p:cNvPr id="16" name="矩形: 圆角 15">
              <a:extLst>
                <a:ext uri="{FF2B5EF4-FFF2-40B4-BE49-F238E27FC236}">
                  <a16:creationId xmlns:a16="http://schemas.microsoft.com/office/drawing/2014/main" id="{94328D55-0DF9-470E-98F7-71E0AB90528F}"/>
                </a:ext>
              </a:extLst>
            </p:cNvPr>
            <p:cNvSpPr/>
            <p:nvPr/>
          </p:nvSpPr>
          <p:spPr bwMode="auto">
            <a:xfrm>
              <a:off x="274320" y="1870088"/>
              <a:ext cx="3291840" cy="2743200"/>
            </a:xfrm>
            <a:prstGeom prst="roundRect">
              <a:avLst/>
            </a:prstGeom>
            <a:solidFill>
              <a:schemeClr val="accent1">
                <a:lumMod val="60000"/>
                <a:lumOff val="4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5" name="文本框 4">
              <a:extLst>
                <a:ext uri="{FF2B5EF4-FFF2-40B4-BE49-F238E27FC236}">
                  <a16:creationId xmlns:a16="http://schemas.microsoft.com/office/drawing/2014/main" id="{E13257CF-AA8B-426B-ABD3-4600A610A531}"/>
                </a:ext>
              </a:extLst>
            </p:cNvPr>
            <p:cNvSpPr txBox="1"/>
            <p:nvPr/>
          </p:nvSpPr>
          <p:spPr>
            <a:xfrm>
              <a:off x="537209" y="2118304"/>
              <a:ext cx="3166111" cy="2246769"/>
            </a:xfrm>
            <a:prstGeom prst="rect">
              <a:avLst/>
            </a:prstGeom>
            <a:noFill/>
          </p:spPr>
          <p:txBody>
            <a:bodyPr wrap="square" rtlCol="0">
              <a:spAutoFit/>
            </a:bodyPr>
            <a:lstStyle/>
            <a:p>
              <a:pPr marL="342900" indent="-342900">
                <a:buFont typeface="Wingdings" panose="05000000000000000000" pitchFamily="2" charset="2"/>
                <a:buChar char="§"/>
              </a:pPr>
              <a:r>
                <a:rPr lang="en-US" sz="2000" dirty="0"/>
                <a:t>Commercial interest</a:t>
              </a:r>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r>
                <a:rPr lang="en-US" sz="2000" dirty="0"/>
                <a:t>Higher accuracy</a:t>
              </a:r>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r>
                <a:rPr lang="en-US" sz="2000" dirty="0"/>
                <a:t>Further Power saving</a:t>
              </a:r>
            </a:p>
            <a:p>
              <a:pPr marL="342900" indent="-342900">
                <a:buFont typeface="Wingdings" panose="05000000000000000000" pitchFamily="2" charset="2"/>
                <a:buChar char="§"/>
              </a:pPr>
              <a:endParaRPr lang="en-US" sz="2000" dirty="0"/>
            </a:p>
            <a:p>
              <a:pPr marL="342900" indent="-342900">
                <a:buFont typeface="Wingdings" panose="05000000000000000000" pitchFamily="2" charset="2"/>
                <a:buChar char="§"/>
              </a:pPr>
              <a:r>
                <a:rPr lang="en-US" sz="2000" dirty="0"/>
                <a:t>Reasonable workload </a:t>
              </a:r>
            </a:p>
          </p:txBody>
        </p:sp>
      </p:grpSp>
      <p:sp>
        <p:nvSpPr>
          <p:cNvPr id="17" name="箭头: 左右 16">
            <a:extLst>
              <a:ext uri="{FF2B5EF4-FFF2-40B4-BE49-F238E27FC236}">
                <a16:creationId xmlns:a16="http://schemas.microsoft.com/office/drawing/2014/main" id="{3927AFE0-4582-4156-ABF1-38D8E8BEDC38}"/>
              </a:ext>
            </a:extLst>
          </p:cNvPr>
          <p:cNvSpPr/>
          <p:nvPr/>
        </p:nvSpPr>
        <p:spPr bwMode="auto">
          <a:xfrm>
            <a:off x="3703320" y="2686050"/>
            <a:ext cx="982980" cy="320040"/>
          </a:xfrm>
          <a:prstGeom prst="lef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54CB587B-957D-4C4E-B1B7-2DDDC9BC4B09}"/>
              </a:ext>
            </a:extLst>
          </p:cNvPr>
          <p:cNvSpPr txBox="1"/>
          <p:nvPr/>
        </p:nvSpPr>
        <p:spPr>
          <a:xfrm>
            <a:off x="4960035" y="889843"/>
            <a:ext cx="6839831" cy="5078313"/>
          </a:xfrm>
          <a:prstGeom prst="rect">
            <a:avLst/>
          </a:prstGeom>
          <a:noFill/>
        </p:spPr>
        <p:txBody>
          <a:bodyPr wrap="square" rtlCol="0">
            <a:spAutoFit/>
          </a:bodyPr>
          <a:lstStyle/>
          <a:p>
            <a:r>
              <a:rPr lang="en-US" altLang="zh-CN" b="1" dirty="0">
                <a:solidFill>
                  <a:schemeClr val="accent1"/>
                </a:solidFill>
                <a:latin typeface="Times New Roman" panose="02020603050405020304" pitchFamily="18" charset="0"/>
                <a:cs typeface="Times New Roman" panose="02020603050405020304" pitchFamily="18" charset="0"/>
              </a:rPr>
              <a:t>UWB positioning</a:t>
            </a: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UWB positioning (&gt;= 500MHz) provides confident sub-meter accuracy of positioning which attracts a lot of attention from product and market. However, currently UWB technology is not included in either LPP or </a:t>
            </a:r>
            <a:r>
              <a:rPr lang="en-US" altLang="zh-CN" dirty="0" err="1">
                <a:latin typeface="Times New Roman" panose="02020603050405020304" pitchFamily="18" charset="0"/>
                <a:cs typeface="Times New Roman" panose="02020603050405020304" pitchFamily="18" charset="0"/>
              </a:rPr>
              <a:t>NRPPa</a:t>
            </a:r>
            <a:r>
              <a:rPr lang="en-US" altLang="zh-CN" dirty="0">
                <a:latin typeface="Times New Roman" panose="02020603050405020304" pitchFamily="18" charset="0"/>
                <a:cs typeface="Times New Roman" panose="02020603050405020304" pitchFamily="18" charset="0"/>
              </a:rPr>
              <a:t> spec.</a:t>
            </a:r>
          </a:p>
          <a:p>
            <a:pPr lvl="0"/>
            <a:r>
              <a:rPr lang="en-US" altLang="zh-CN" b="1" dirty="0" err="1">
                <a:solidFill>
                  <a:schemeClr val="accent1"/>
                </a:solidFill>
                <a:latin typeface="Times New Roman" panose="02020603050405020304" pitchFamily="18" charset="0"/>
                <a:cs typeface="Times New Roman" panose="02020603050405020304" pitchFamily="18" charset="0"/>
              </a:rPr>
              <a:t>eLPHAP</a:t>
            </a:r>
            <a:endParaRPr lang="en-US" altLang="zh-CN" b="1" dirty="0">
              <a:solidFill>
                <a:schemeClr val="accent1"/>
              </a:solidFill>
              <a:latin typeface="Times New Roman" panose="02020603050405020304" pitchFamily="18" charset="0"/>
              <a:cs typeface="Times New Roman" panose="02020603050405020304" pitchFamily="18" charset="0"/>
            </a:endParaRP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Rel-18 LPHAP evaluates performance and specifies solutions for use case 6 (6 months - 1 year battery life), only a part of contributions show that battery life requirement can be achieved with potential enhancement for LPHAP device A.</a:t>
            </a: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Longer battery life requirements (e.g. use case 5 with 18 month battery life) with limited capacity is desirable.</a:t>
            </a:r>
            <a:endParaRPr lang="zh-CN" altLang="en-US" dirty="0">
              <a:latin typeface="Times New Roman" panose="02020603050405020304" pitchFamily="18" charset="0"/>
              <a:cs typeface="Times New Roman" panose="02020603050405020304" pitchFamily="18" charset="0"/>
            </a:endParaRPr>
          </a:p>
          <a:p>
            <a:r>
              <a:rPr lang="en-US" altLang="zh-CN" dirty="0">
                <a:solidFill>
                  <a:schemeClr val="tx2">
                    <a:lumMod val="60000"/>
                    <a:lumOff val="40000"/>
                  </a:schemeClr>
                </a:solidFill>
                <a:latin typeface="Times New Roman" panose="02020603050405020304" pitchFamily="18" charset="0"/>
                <a:cs typeface="Times New Roman" panose="02020603050405020304" pitchFamily="18" charset="0"/>
              </a:rPr>
              <a:t>SL positioning </a:t>
            </a:r>
            <a:r>
              <a:rPr lang="en-US" altLang="zh-CN" i="1" dirty="0">
                <a:solidFill>
                  <a:schemeClr val="tx2">
                    <a:lumMod val="60000"/>
                    <a:lumOff val="40000"/>
                  </a:schemeClr>
                </a:solidFill>
                <a:latin typeface="Times New Roman" panose="02020603050405020304" pitchFamily="18" charset="0"/>
                <a:cs typeface="Times New Roman" panose="02020603050405020304" pitchFamily="18" charset="0"/>
              </a:rPr>
              <a:t>(if TU budget is allowed)</a:t>
            </a: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During Rel-18 SI phase, most contributions show that target requirement Set B (sub-meter accuracy) can </a:t>
            </a:r>
            <a:r>
              <a:rPr lang="en-US" altLang="zh-CN" b="1" dirty="0">
                <a:latin typeface="Times New Roman" panose="02020603050405020304" pitchFamily="18" charset="0"/>
                <a:cs typeface="Times New Roman" panose="02020603050405020304" pitchFamily="18" charset="0"/>
              </a:rPr>
              <a:t>NOT</a:t>
            </a:r>
            <a:r>
              <a:rPr lang="en-US" altLang="zh-CN" dirty="0">
                <a:latin typeface="Times New Roman" panose="02020603050405020304" pitchFamily="18" charset="0"/>
                <a:cs typeface="Times New Roman" panose="02020603050405020304" pitchFamily="18" charset="0"/>
              </a:rPr>
              <a:t> be achieved.</a:t>
            </a: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Partial sensing, IUC is not supported in Rel-18</a:t>
            </a:r>
          </a:p>
          <a:p>
            <a:pPr marL="895350" lvl="1" indent="-28575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Only ITS band and licensed spectrum in FR1 are supported in Re-18 SL positioning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noChangeArrowheads="1"/>
          </p:cNvSpPr>
          <p:nvPr>
            <p:ph type="title"/>
          </p:nvPr>
        </p:nvSpPr>
        <p:spPr>
          <a:xfrm>
            <a:off x="1690372" y="349723"/>
            <a:ext cx="9893300" cy="597367"/>
          </a:xfrm>
        </p:spPr>
        <p:txBody>
          <a:bodyPr/>
          <a:lstStyle/>
          <a:p>
            <a:pPr eaLnBrk="1" hangingPunct="1"/>
            <a:r>
              <a:rPr kumimoji="1" lang="en-US" altLang="zh-CN" b="1" kern="1200" dirty="0">
                <a:solidFill>
                  <a:srgbClr val="008FD4"/>
                </a:solidFill>
                <a:latin typeface="Arial" panose="020B0604020202020204" pitchFamily="34" charset="0"/>
                <a:ea typeface="微软雅黑" panose="020B0503020204020204" charset="-122"/>
                <a:cs typeface="Arial" panose="020B0604020202020204" pitchFamily="34" charset="0"/>
              </a:rPr>
              <a:t>Proposals for Rel-19 positioning</a:t>
            </a:r>
          </a:p>
        </p:txBody>
      </p:sp>
      <p:sp>
        <p:nvSpPr>
          <p:cNvPr id="6" name="内容占位符 5"/>
          <p:cNvSpPr>
            <a:spLocks noGrp="1" noChangeArrowheads="1"/>
          </p:cNvSpPr>
          <p:nvPr>
            <p:ph idx="1"/>
          </p:nvPr>
        </p:nvSpPr>
        <p:spPr>
          <a:xfrm>
            <a:off x="2269492" y="1206316"/>
            <a:ext cx="9100819" cy="4380142"/>
          </a:xfrm>
        </p:spPr>
        <p:txBody>
          <a:bodyPr/>
          <a:lstStyle/>
          <a:p>
            <a:pPr>
              <a:spcBef>
                <a:spcPts val="600"/>
              </a:spcBef>
            </a:pPr>
            <a:r>
              <a:rPr lang="en-US" altLang="zh-CN" sz="2400" dirty="0">
                <a:solidFill>
                  <a:schemeClr val="accent1"/>
                </a:solidFill>
                <a:latin typeface="Times New Roman" panose="02020603050405020304" charset="0"/>
                <a:cs typeface="Times New Roman" panose="02020603050405020304" charset="0"/>
                <a:sym typeface="+mn-ea"/>
              </a:rPr>
              <a:t>UWB based positioning [RAN2, RAN3]</a:t>
            </a:r>
          </a:p>
          <a:p>
            <a:pPr lvl="1">
              <a:spcBef>
                <a:spcPts val="600"/>
              </a:spcBef>
            </a:pPr>
            <a:r>
              <a:rPr lang="en-US" altLang="zh-CN" sz="2000" dirty="0">
                <a:solidFill>
                  <a:schemeClr val="accent1"/>
                </a:solidFill>
                <a:latin typeface="Times New Roman" panose="02020603050405020304" charset="0"/>
                <a:cs typeface="Times New Roman" panose="02020603050405020304" charset="0"/>
                <a:sym typeface="+mn-ea"/>
              </a:rPr>
              <a:t>Both LPP and </a:t>
            </a:r>
            <a:r>
              <a:rPr lang="en-US" altLang="zh-CN" sz="2000" dirty="0" err="1">
                <a:solidFill>
                  <a:schemeClr val="accent1"/>
                </a:solidFill>
                <a:latin typeface="Times New Roman" panose="02020603050405020304" charset="0"/>
                <a:cs typeface="Times New Roman" panose="02020603050405020304" charset="0"/>
                <a:sym typeface="+mn-ea"/>
              </a:rPr>
              <a:t>NRPPa</a:t>
            </a:r>
            <a:r>
              <a:rPr lang="en-US" altLang="zh-CN" sz="2000" dirty="0">
                <a:solidFill>
                  <a:schemeClr val="accent1"/>
                </a:solidFill>
                <a:latin typeface="Times New Roman" panose="02020603050405020304" charset="0"/>
                <a:cs typeface="Times New Roman" panose="02020603050405020304" charset="0"/>
                <a:sym typeface="+mn-ea"/>
              </a:rPr>
              <a:t> enhancement </a:t>
            </a:r>
            <a:endParaRPr lang="en-US" altLang="zh-CN" sz="2000" dirty="0">
              <a:solidFill>
                <a:schemeClr val="accent1"/>
              </a:solidFill>
              <a:latin typeface="Times New Roman" panose="02020603050405020304" charset="0"/>
              <a:cs typeface="Times New Roman" panose="02020603050405020304" charset="0"/>
            </a:endParaRPr>
          </a:p>
          <a:p>
            <a:pPr>
              <a:spcBef>
                <a:spcPts val="600"/>
              </a:spcBef>
            </a:pPr>
            <a:r>
              <a:rPr lang="en-US" altLang="zh-CN" sz="2400" dirty="0">
                <a:solidFill>
                  <a:schemeClr val="accent1"/>
                </a:solidFill>
                <a:latin typeface="Times New Roman" panose="02020603050405020304" charset="0"/>
                <a:cs typeface="Times New Roman" panose="02020603050405020304" charset="0"/>
                <a:sym typeface="+mn-ea"/>
              </a:rPr>
              <a:t>LPHAP enhancement </a:t>
            </a:r>
            <a:r>
              <a:rPr lang="en-US" altLang="zh-CN" sz="2400">
                <a:solidFill>
                  <a:schemeClr val="accent1"/>
                </a:solidFill>
                <a:latin typeface="Times New Roman" panose="02020603050405020304" charset="0"/>
                <a:cs typeface="Times New Roman" panose="02020603050405020304" charset="0"/>
                <a:sym typeface="+mn-ea"/>
              </a:rPr>
              <a:t>[RAN2]</a:t>
            </a:r>
            <a:endParaRPr lang="en-US" altLang="zh-CN" sz="2400" dirty="0">
              <a:solidFill>
                <a:schemeClr val="accent1"/>
              </a:solidFill>
              <a:latin typeface="Times New Roman" panose="02020603050405020304" charset="0"/>
              <a:cs typeface="Times New Roman" panose="02020603050405020304" charset="0"/>
            </a:endParaRPr>
          </a:p>
          <a:p>
            <a:pPr lvl="2">
              <a:spcBef>
                <a:spcPts val="600"/>
              </a:spcBef>
            </a:pPr>
            <a:r>
              <a:rPr lang="en-US" altLang="zh-CN" sz="2000" dirty="0">
                <a:solidFill>
                  <a:schemeClr val="accent1"/>
                </a:solidFill>
                <a:latin typeface="Times New Roman" panose="02020603050405020304" charset="0"/>
                <a:cs typeface="Times New Roman" panose="02020603050405020304" charset="0"/>
                <a:sym typeface="+mn-ea"/>
              </a:rPr>
              <a:t>Relaxed positioning, e.g. for UEs in the cell center/with low mobility</a:t>
            </a:r>
            <a:endParaRPr lang="en-US" altLang="zh-CN" sz="2000" dirty="0">
              <a:solidFill>
                <a:schemeClr val="accent1"/>
              </a:solidFill>
              <a:latin typeface="Times New Roman" panose="02020603050405020304" charset="0"/>
              <a:cs typeface="Times New Roman" panose="02020603050405020304" charset="0"/>
            </a:endParaRPr>
          </a:p>
          <a:p>
            <a:pPr>
              <a:spcBef>
                <a:spcPts val="600"/>
              </a:spcBef>
            </a:pPr>
            <a:r>
              <a:rPr lang="en-US" altLang="zh-CN" sz="2400" dirty="0">
                <a:solidFill>
                  <a:schemeClr val="tx1">
                    <a:lumMod val="50000"/>
                    <a:lumOff val="50000"/>
                  </a:schemeClr>
                </a:solidFill>
                <a:latin typeface="Times New Roman" panose="02020603050405020304" charset="0"/>
                <a:cs typeface="Times New Roman" panose="02020603050405020304" charset="0"/>
              </a:rPr>
              <a:t>SL positioning enhancement </a:t>
            </a:r>
            <a:r>
              <a:rPr lang="en-US" altLang="zh-CN" sz="2400" dirty="0">
                <a:solidFill>
                  <a:schemeClr val="tx1">
                    <a:lumMod val="50000"/>
                    <a:lumOff val="50000"/>
                  </a:schemeClr>
                </a:solidFill>
                <a:latin typeface="Times New Roman" panose="02020603050405020304" charset="0"/>
                <a:cs typeface="Times New Roman" panose="02020603050405020304" charset="0"/>
                <a:sym typeface="+mn-ea"/>
              </a:rPr>
              <a:t>[RAN1, RAN2]</a:t>
            </a:r>
            <a:endParaRPr lang="en-US" altLang="zh-CN" sz="2400" dirty="0">
              <a:solidFill>
                <a:schemeClr val="tx1">
                  <a:lumMod val="50000"/>
                  <a:lumOff val="50000"/>
                </a:schemeClr>
              </a:solidFill>
              <a:latin typeface="Times New Roman" panose="02020603050405020304" charset="0"/>
              <a:cs typeface="Times New Roman" panose="02020603050405020304" charset="0"/>
            </a:endParaRPr>
          </a:p>
          <a:p>
            <a:pPr lvl="1">
              <a:spcBef>
                <a:spcPts val="600"/>
              </a:spcBef>
            </a:pPr>
            <a:r>
              <a:rPr lang="en-US" altLang="zh-CN" sz="2000" dirty="0">
                <a:solidFill>
                  <a:schemeClr val="tx1">
                    <a:lumMod val="50000"/>
                    <a:lumOff val="50000"/>
                  </a:schemeClr>
                </a:solidFill>
                <a:latin typeface="Times New Roman" panose="02020603050405020304" charset="0"/>
                <a:cs typeface="Times New Roman" panose="02020603050405020304" charset="0"/>
                <a:sym typeface="+mn-ea"/>
              </a:rPr>
              <a:t>SL positioning in </a:t>
            </a:r>
            <a:r>
              <a:rPr lang="en-US" altLang="zh-CN" sz="2000" dirty="0">
                <a:solidFill>
                  <a:schemeClr val="tx1">
                    <a:lumMod val="50000"/>
                    <a:lumOff val="50000"/>
                  </a:schemeClr>
                </a:solidFill>
                <a:latin typeface="Times New Roman" panose="02020603050405020304" charset="0"/>
                <a:cs typeface="Times New Roman" panose="02020603050405020304" charset="0"/>
              </a:rPr>
              <a:t>Unlicensed bands</a:t>
            </a:r>
          </a:p>
          <a:p>
            <a:pPr lvl="1">
              <a:spcBef>
                <a:spcPts val="600"/>
              </a:spcBef>
            </a:pPr>
            <a:r>
              <a:rPr lang="en-US" altLang="zh-CN" sz="2000" dirty="0">
                <a:solidFill>
                  <a:schemeClr val="tx1">
                    <a:lumMod val="50000"/>
                    <a:lumOff val="50000"/>
                  </a:schemeClr>
                </a:solidFill>
                <a:latin typeface="Times New Roman" panose="02020603050405020304" charset="0"/>
                <a:cs typeface="Times New Roman" panose="02020603050405020304" charset="0"/>
                <a:sym typeface="+mn-ea"/>
              </a:rPr>
              <a:t>Rel-18 leftovers:</a:t>
            </a:r>
          </a:p>
          <a:p>
            <a:pPr lvl="2">
              <a:spcBef>
                <a:spcPts val="600"/>
              </a:spcBef>
            </a:pPr>
            <a:r>
              <a:rPr lang="en-US" altLang="zh-CN" sz="2000" dirty="0">
                <a:solidFill>
                  <a:schemeClr val="tx1">
                    <a:lumMod val="50000"/>
                    <a:lumOff val="50000"/>
                  </a:schemeClr>
                </a:solidFill>
                <a:latin typeface="Times New Roman" panose="02020603050405020304" charset="0"/>
                <a:cs typeface="Times New Roman" panose="02020603050405020304" charset="0"/>
                <a:sym typeface="+mn-ea"/>
              </a:rPr>
              <a:t>IUC</a:t>
            </a:r>
          </a:p>
          <a:p>
            <a:pPr lvl="2">
              <a:spcBef>
                <a:spcPts val="600"/>
              </a:spcBef>
            </a:pPr>
            <a:r>
              <a:rPr lang="en-US" altLang="zh-CN" sz="2000" dirty="0">
                <a:solidFill>
                  <a:schemeClr val="tx1">
                    <a:lumMod val="50000"/>
                    <a:lumOff val="50000"/>
                  </a:schemeClr>
                </a:solidFill>
                <a:latin typeface="Times New Roman" panose="02020603050405020304" charset="0"/>
                <a:cs typeface="Times New Roman" panose="02020603050405020304" charset="0"/>
                <a:sym typeface="+mn-ea"/>
              </a:rPr>
              <a:t>Partial sensing</a:t>
            </a:r>
          </a:p>
          <a:p>
            <a:pPr marL="609600" lvl="1" indent="0">
              <a:spcBef>
                <a:spcPts val="600"/>
              </a:spcBef>
              <a:buNone/>
            </a:pPr>
            <a:endParaRPr lang="en-US" altLang="zh-CN" sz="1600" dirty="0">
              <a:latin typeface="Times New Roman" panose="02020603050405020304" charset="0"/>
              <a:cs typeface="Times New Roman" panose="02020603050405020304" charset="0"/>
              <a:sym typeface="+mn-ea"/>
            </a:endParaRPr>
          </a:p>
        </p:txBody>
      </p:sp>
      <p:cxnSp>
        <p:nvCxnSpPr>
          <p:cNvPr id="4" name="直接连接符 3"/>
          <p:cNvCxnSpPr/>
          <p:nvPr/>
        </p:nvCxnSpPr>
        <p:spPr>
          <a:xfrm>
            <a:off x="9613583" y="1285230"/>
            <a:ext cx="545253" cy="847"/>
          </a:xfrm>
          <a:prstGeom prst="line">
            <a:avLst/>
          </a:prstGeom>
          <a:ln>
            <a:solidFill>
              <a:schemeClr val="accent1"/>
            </a:solidFill>
            <a:headEnd type="none" w="med" len="med"/>
            <a:tailEnd type="none" w="med" len="med"/>
          </a:ln>
        </p:spPr>
        <p:style>
          <a:lnRef idx="1">
            <a:schemeClr val="accent6"/>
          </a:lnRef>
          <a:fillRef idx="0">
            <a:schemeClr val="accent6"/>
          </a:fillRef>
          <a:effectRef idx="0">
            <a:schemeClr val="accent6"/>
          </a:effectRef>
          <a:fontRef idx="minor">
            <a:schemeClr val="tx1"/>
          </a:fontRef>
        </p:style>
      </p:cxnSp>
      <p:sp>
        <p:nvSpPr>
          <p:cNvPr id="7" name="文本框 6"/>
          <p:cNvSpPr txBox="1"/>
          <p:nvPr/>
        </p:nvSpPr>
        <p:spPr>
          <a:xfrm>
            <a:off x="10156931" y="1116955"/>
            <a:ext cx="1800860" cy="337185"/>
          </a:xfrm>
          <a:prstGeom prst="rect">
            <a:avLst/>
          </a:prstGeom>
          <a:noFill/>
        </p:spPr>
        <p:txBody>
          <a:bodyPr wrap="square" rtlCol="0">
            <a:spAutoFit/>
            <a:scene3d>
              <a:camera prst="orthographicFront"/>
              <a:lightRig rig="threePt" dir="t"/>
            </a:scene3d>
          </a:bodyPr>
          <a:lstStyle/>
          <a:p>
            <a:r>
              <a:rPr lang="en-US" altLang="zh-CN" sz="1600" dirty="0">
                <a:solidFill>
                  <a:schemeClr val="accent1"/>
                </a:solidFill>
                <a:latin typeface="Times New Roman" panose="02020603050405020304" charset="0"/>
                <a:cs typeface="Times New Roman" panose="02020603050405020304" charset="0"/>
              </a:rPr>
              <a:t>High priority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73245" y="2338705"/>
            <a:ext cx="3643630" cy="741045"/>
          </a:xfrm>
        </p:spPr>
        <p:txBody>
          <a:bodyPr/>
          <a:lstStyle/>
          <a:p>
            <a:pPr algn="l">
              <a:buClrTx/>
              <a:buSzTx/>
              <a:buFontTx/>
            </a:pPr>
            <a:r>
              <a:rPr lang="en-US" altLang="zh-CN" sz="3735" b="1">
                <a:latin typeface="Times New Roman" panose="02020603050405020304" charset="0"/>
                <a:cs typeface="Times New Roman" panose="02020603050405020304" charset="0"/>
                <a:sym typeface="+mn-ea"/>
              </a:rPr>
              <a:t>UWB Positioning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内容占位符 2"/>
          <p:cNvSpPr>
            <a:spLocks noGrp="1"/>
          </p:cNvSpPr>
          <p:nvPr>
            <p:ph idx="12"/>
          </p:nvPr>
        </p:nvSpPr>
        <p:spPr>
          <a:xfrm>
            <a:off x="392133" y="1404893"/>
            <a:ext cx="11351684" cy="4462507"/>
          </a:xfrm>
        </p:spPr>
        <p:txBody>
          <a:bodyPr/>
          <a:lstStyle/>
          <a:p>
            <a:pPr marL="0" lvl="2" fontAlgn="auto">
              <a:defRPr/>
            </a:pPr>
            <a:r>
              <a:rPr lang="en-US" altLang="zh-CN" sz="2200" b="1" dirty="0">
                <a:solidFill>
                  <a:srgbClr val="FF0000"/>
                </a:solidFill>
                <a:latin typeface="Times New Roman" panose="02020603050405020304" charset="0"/>
                <a:cs typeface="Times New Roman" panose="02020603050405020304" charset="0"/>
              </a:rPr>
              <a:t>UWB based positioning is NOT supported in current NR specifications</a:t>
            </a:r>
            <a:endParaRPr lang="en-US" altLang="zh-CN" sz="2200" dirty="0">
              <a:latin typeface="Times New Roman" panose="02020603050405020304" charset="0"/>
              <a:cs typeface="Times New Roman" panose="02020603050405020304" charset="0"/>
            </a:endParaRPr>
          </a:p>
          <a:p>
            <a:pPr marL="0" lvl="2" fontAlgn="auto">
              <a:defRPr/>
            </a:pPr>
            <a:r>
              <a:rPr lang="en-US" altLang="zh-CN" sz="2200" b="1" dirty="0">
                <a:latin typeface="Times New Roman" panose="02020603050405020304" charset="0"/>
                <a:cs typeface="Times New Roman" panose="02020603050405020304" charset="0"/>
              </a:rPr>
              <a:t>While Bluetooth-based positioning </a:t>
            </a:r>
            <a:r>
              <a:rPr lang="en-US" altLang="zh-CN" sz="2200" dirty="0">
                <a:latin typeface="Times New Roman" panose="02020603050405020304" charset="0"/>
                <a:cs typeface="Times New Roman" panose="02020603050405020304" charset="0"/>
              </a:rPr>
              <a:t>and WLAN-based positioning are supported</a:t>
            </a:r>
          </a:p>
          <a:p>
            <a:pPr marL="457200" lvl="3" fontAlgn="auto">
              <a:defRPr/>
            </a:pPr>
            <a:r>
              <a:rPr lang="en-US" sz="1860" dirty="0">
                <a:latin typeface="Times New Roman" panose="02020603050405020304" charset="0"/>
                <a:cs typeface="Times New Roman" panose="02020603050405020304" charset="0"/>
                <a:sym typeface="+mn-ea"/>
              </a:rPr>
              <a:t>In the Bluetooth positioning method, </a:t>
            </a:r>
            <a:r>
              <a:rPr lang="en-US" sz="1860" b="1" dirty="0">
                <a:latin typeface="Times New Roman" panose="02020603050405020304" charset="0"/>
                <a:cs typeface="Times New Roman" panose="02020603050405020304" charset="0"/>
                <a:sym typeface="+mn-ea"/>
              </a:rPr>
              <a:t>the UE position is estimated with the knowledge of geographical coordinate of reference Bluetooth beacons</a:t>
            </a:r>
            <a:r>
              <a:rPr lang="en-US" sz="1860" dirty="0">
                <a:latin typeface="Times New Roman" panose="02020603050405020304" charset="0"/>
                <a:cs typeface="Times New Roman" panose="02020603050405020304" charset="0"/>
                <a:sym typeface="+mn-ea"/>
              </a:rPr>
              <a:t>. This is accomplished by collecting a certain amount of </a:t>
            </a:r>
            <a:r>
              <a:rPr lang="en-US" sz="1860" b="1" dirty="0">
                <a:latin typeface="Times New Roman" panose="02020603050405020304" charset="0"/>
                <a:cs typeface="Times New Roman" panose="02020603050405020304" charset="0"/>
                <a:sym typeface="+mn-ea"/>
              </a:rPr>
              <a:t>measurements from UE's Bluetooth receiver</a:t>
            </a:r>
            <a:r>
              <a:rPr lang="en-US" sz="1860" dirty="0">
                <a:latin typeface="Times New Roman" panose="02020603050405020304" charset="0"/>
                <a:cs typeface="Times New Roman" panose="02020603050405020304" charset="0"/>
                <a:sym typeface="+mn-ea"/>
              </a:rPr>
              <a:t>, and applying a location determination algorithm using databases of the estimated position's references points</a:t>
            </a:r>
            <a:endParaRPr lang="en-US" altLang="zh-CN" dirty="0">
              <a:latin typeface="Times New Roman" panose="02020603050405020304" charset="0"/>
              <a:cs typeface="Times New Roman" panose="02020603050405020304" charset="0"/>
            </a:endParaRPr>
          </a:p>
          <a:p>
            <a:pPr marL="457200" lvl="3" fontAlgn="auto">
              <a:defRPr/>
            </a:pPr>
            <a:endParaRPr lang="en-US" altLang="zh-CN" dirty="0"/>
          </a:p>
          <a:p>
            <a:pPr marL="228600" lvl="3" indent="0" fontAlgn="auto">
              <a:buNone/>
              <a:defRPr/>
            </a:pPr>
            <a:endParaRPr lang="en-US" altLang="zh-CN" dirty="0"/>
          </a:p>
        </p:txBody>
      </p:sp>
      <p:sp>
        <p:nvSpPr>
          <p:cNvPr id="55298" name="标题 4"/>
          <p:cNvSpPr>
            <a:spLocks noGrp="1" noChangeArrowheads="1"/>
          </p:cNvSpPr>
          <p:nvPr>
            <p:ph type="title"/>
          </p:nvPr>
        </p:nvSpPr>
        <p:spPr>
          <a:xfrm>
            <a:off x="448183" y="548176"/>
            <a:ext cx="11351683" cy="550648"/>
          </a:xfrm>
        </p:spPr>
        <p:txBody>
          <a:bodyPr/>
          <a:lstStyle/>
          <a:p>
            <a:r>
              <a:rPr lang="en-US" altLang="zh-CN" dirty="0">
                <a:sym typeface="+mn-ea"/>
              </a:rPr>
              <a:t>Background - </a:t>
            </a:r>
            <a:r>
              <a:rPr lang="en-US" altLang="zh-CN" dirty="0"/>
              <a:t>Current LPP in NR (1)</a:t>
            </a:r>
          </a:p>
        </p:txBody>
      </p:sp>
      <p:pic>
        <p:nvPicPr>
          <p:cNvPr id="2" name="图片 -2147482577"/>
          <p:cNvPicPr>
            <a:picLocks noChangeAspect="1"/>
          </p:cNvPicPr>
          <p:nvPr/>
        </p:nvPicPr>
        <p:blipFill>
          <a:blip r:embed="rId3"/>
          <a:stretch>
            <a:fillRect/>
          </a:stretch>
        </p:blipFill>
        <p:spPr>
          <a:xfrm>
            <a:off x="-37500" y="3613150"/>
            <a:ext cx="6057900" cy="2254250"/>
          </a:xfrm>
          <a:prstGeom prst="rect">
            <a:avLst/>
          </a:prstGeom>
          <a:noFill/>
          <a:ln w="9525">
            <a:noFill/>
          </a:ln>
        </p:spPr>
      </p:pic>
      <p:sp>
        <p:nvSpPr>
          <p:cNvPr id="3" name="文本框 2"/>
          <p:cNvSpPr txBox="1"/>
          <p:nvPr/>
        </p:nvSpPr>
        <p:spPr>
          <a:xfrm>
            <a:off x="6447155" y="3244850"/>
            <a:ext cx="5080000" cy="368300"/>
          </a:xfrm>
          <a:prstGeom prst="rect">
            <a:avLst/>
          </a:prstGeom>
          <a:noFill/>
          <a:ln w="9525">
            <a:noFill/>
          </a:ln>
        </p:spPr>
        <p:txBody>
          <a:bodyPr>
            <a:spAutoFit/>
          </a:bodyPr>
          <a:lstStyle/>
          <a:p>
            <a:pPr marL="0" indent="0" algn="ctr"/>
            <a:r>
              <a:rPr lang="en-US" b="1" dirty="0">
                <a:latin typeface="Arial" panose="020B0604020202020204" pitchFamily="34" charset="0"/>
                <a:cs typeface="Times New Roman" panose="02020603050405020304" charset="0"/>
              </a:rPr>
              <a:t>Information may be from the UE to the LMF</a:t>
            </a:r>
            <a:endParaRPr lang="zh-CN" altLang="en-US" dirty="0"/>
          </a:p>
        </p:txBody>
      </p:sp>
      <p:graphicFrame>
        <p:nvGraphicFramePr>
          <p:cNvPr id="4" name="表格 3"/>
          <p:cNvGraphicFramePr/>
          <p:nvPr>
            <p:extLst/>
          </p:nvPr>
        </p:nvGraphicFramePr>
        <p:xfrm>
          <a:off x="6031230" y="3613150"/>
          <a:ext cx="5912485" cy="2560320"/>
        </p:xfrm>
        <a:graphic>
          <a:graphicData uri="http://schemas.openxmlformats.org/drawingml/2006/table">
            <a:tbl>
              <a:tblPr firstRow="1" bandRow="1">
                <a:tableStyleId>{5940675A-B579-460E-94D1-54222C63F5DA}</a:tableStyleId>
              </a:tblPr>
              <a:tblGrid>
                <a:gridCol w="3638550">
                  <a:extLst>
                    <a:ext uri="{9D8B030D-6E8A-4147-A177-3AD203B41FA5}">
                      <a16:colId xmlns:a16="http://schemas.microsoft.com/office/drawing/2014/main" val="20000"/>
                    </a:ext>
                  </a:extLst>
                </a:gridCol>
                <a:gridCol w="1017270">
                  <a:extLst>
                    <a:ext uri="{9D8B030D-6E8A-4147-A177-3AD203B41FA5}">
                      <a16:colId xmlns:a16="http://schemas.microsoft.com/office/drawing/2014/main" val="20001"/>
                    </a:ext>
                  </a:extLst>
                </a:gridCol>
                <a:gridCol w="1256665">
                  <a:extLst>
                    <a:ext uri="{9D8B030D-6E8A-4147-A177-3AD203B41FA5}">
                      <a16:colId xmlns:a16="http://schemas.microsoft.com/office/drawing/2014/main" val="20002"/>
                    </a:ext>
                  </a:extLst>
                </a:gridCol>
              </a:tblGrid>
              <a:tr h="403860">
                <a:tc>
                  <a:txBody>
                    <a:bodyPr/>
                    <a:lstStyle/>
                    <a:p>
                      <a:pPr indent="0" algn="ctr">
                        <a:buNone/>
                      </a:pPr>
                      <a:r>
                        <a:rPr lang="en-US" sz="1400" b="1" dirty="0">
                          <a:latin typeface="Arial" panose="020B0604020202020204" pitchFamily="34" charset="0"/>
                          <a:cs typeface="Arial" panose="020B0604020202020204" pitchFamily="34" charset="0"/>
                        </a:rPr>
                        <a:t>Information</a:t>
                      </a:r>
                      <a:endParaRPr lang="en-US" altLang="en-US" sz="1400" b="1" dirty="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Arial" panose="020B0604020202020204" pitchFamily="34" charset="0"/>
                          <a:cs typeface="Arial" panose="020B0604020202020204" pitchFamily="34" charset="0"/>
                        </a:rPr>
                        <a:t>UEAssisted</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1">
                          <a:latin typeface="Arial" panose="020B0604020202020204" pitchFamily="34" charset="0"/>
                          <a:cs typeface="Arial" panose="020B0604020202020204" pitchFamily="34" charset="0"/>
                        </a:rPr>
                        <a:t>Standalone</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2565">
                <a:tc>
                  <a:txBody>
                    <a:bodyPr/>
                    <a:lstStyle/>
                    <a:p>
                      <a:pPr indent="0">
                        <a:buNone/>
                      </a:pPr>
                      <a:r>
                        <a:rPr lang="en-US" sz="1400" b="1" dirty="0">
                          <a:latin typeface="Arial" panose="020B0604020202020204" pitchFamily="34" charset="0"/>
                          <a:cs typeface="Arial" panose="020B0604020202020204" pitchFamily="34" charset="0"/>
                        </a:rPr>
                        <a:t>Bluetooth Location Information</a:t>
                      </a:r>
                      <a:endParaRPr lang="en-US" altLang="en-US" sz="1400" b="1"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 </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 </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01930">
                <a:tc>
                  <a:txBody>
                    <a:bodyPr/>
                    <a:lstStyle/>
                    <a:p>
                      <a:pPr indent="0">
                        <a:buNone/>
                      </a:pPr>
                      <a:r>
                        <a:rPr lang="en-US" sz="1400" b="0" dirty="0">
                          <a:latin typeface="Arial" panose="020B0604020202020204" pitchFamily="34" charset="0"/>
                          <a:cs typeface="Arial" panose="020B0604020202020204" pitchFamily="34" charset="0"/>
                        </a:rPr>
                        <a:t>MAC Address</a:t>
                      </a:r>
                      <a:endParaRPr lang="en-US" altLang="en-US" sz="14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01930">
                <a:tc>
                  <a:txBody>
                    <a:bodyPr/>
                    <a:lstStyle/>
                    <a:p>
                      <a:pPr indent="0">
                        <a:buNone/>
                      </a:pPr>
                      <a:r>
                        <a:rPr lang="en-US" sz="1400" b="0" dirty="0">
                          <a:latin typeface="Arial" panose="020B0604020202020204" pitchFamily="34" charset="0"/>
                          <a:cs typeface="Arial" panose="020B0604020202020204" pitchFamily="34" charset="0"/>
                        </a:rPr>
                        <a:t>Received Signal Strength (RSSI)</a:t>
                      </a:r>
                      <a:endParaRPr lang="en-US" altLang="en-US" sz="14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01930">
                <a:tc>
                  <a:txBody>
                    <a:bodyPr/>
                    <a:lstStyle/>
                    <a:p>
                      <a:pPr indent="0">
                        <a:buNone/>
                      </a:pPr>
                      <a:r>
                        <a:rPr lang="en-US" sz="1400" b="0">
                          <a:latin typeface="Arial" panose="020B0604020202020204" pitchFamily="34" charset="0"/>
                          <a:cs typeface="Arial" panose="020B0604020202020204" pitchFamily="34" charset="0"/>
                        </a:rPr>
                        <a:t>Time Stamp</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01930">
                <a:tc>
                  <a:txBody>
                    <a:bodyPr/>
                    <a:lstStyle/>
                    <a:p>
                      <a:pPr indent="0">
                        <a:buNone/>
                      </a:pPr>
                      <a:r>
                        <a:rPr lang="en-US" sz="1400" b="0">
                          <a:latin typeface="Arial" panose="020B0604020202020204" pitchFamily="34" charset="0"/>
                          <a:cs typeface="Arial" panose="020B0604020202020204" pitchFamily="34" charset="0"/>
                        </a:rPr>
                        <a:t>Measurement characteristics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01930">
                <a:tc>
                  <a:txBody>
                    <a:bodyPr/>
                    <a:lstStyle/>
                    <a:p>
                      <a:pPr indent="0">
                        <a:buNone/>
                      </a:pPr>
                      <a:r>
                        <a:rPr lang="en-US" sz="1400" b="1">
                          <a:latin typeface="Arial" panose="020B0604020202020204" pitchFamily="34" charset="0"/>
                          <a:cs typeface="Arial" panose="020B0604020202020204" pitchFamily="34" charset="0"/>
                        </a:rPr>
                        <a:t>UE Location Information</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 </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 </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02565">
                <a:tc>
                  <a:txBody>
                    <a:bodyPr/>
                    <a:lstStyle/>
                    <a:p>
                      <a:pPr indent="0">
                        <a:buNone/>
                      </a:pPr>
                      <a:r>
                        <a:rPr lang="en-US" sz="1400" b="0">
                          <a:latin typeface="Arial" panose="020B0604020202020204" pitchFamily="34" charset="0"/>
                          <a:cs typeface="Arial" panose="020B0604020202020204" pitchFamily="34" charset="0"/>
                        </a:rPr>
                        <a:t>UE position estimate with uncertainty shape</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01930">
                <a:tc>
                  <a:txBody>
                    <a:bodyPr/>
                    <a:lstStyle/>
                    <a:p>
                      <a:pPr indent="0">
                        <a:buNone/>
                      </a:pPr>
                      <a:r>
                        <a:rPr lang="en-US" sz="1400" b="0">
                          <a:latin typeface="Arial" panose="020B0604020202020204" pitchFamily="34" charset="0"/>
                          <a:cs typeface="Arial" panose="020B0604020202020204" pitchFamily="34" charset="0"/>
                        </a:rPr>
                        <a:t>Position Time Stamp</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Yes</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01930">
                <a:tc>
                  <a:txBody>
                    <a:bodyPr/>
                    <a:lstStyle/>
                    <a:p>
                      <a:pPr indent="0">
                        <a:buNone/>
                      </a:pPr>
                      <a:r>
                        <a:rPr lang="en-US" sz="1400" b="0">
                          <a:latin typeface="Arial" panose="020B0604020202020204" pitchFamily="34" charset="0"/>
                          <a:cs typeface="Arial" panose="020B0604020202020204" pitchFamily="34" charset="0"/>
                        </a:rPr>
                        <a:t>Location Source (method(s) used to compute location)</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400" b="0" dirty="0">
                          <a:latin typeface="Arial" panose="020B0604020202020204" pitchFamily="34" charset="0"/>
                          <a:cs typeface="Arial" panose="020B0604020202020204" pitchFamily="34" charset="0"/>
                        </a:rPr>
                        <a:t>Yes</a:t>
                      </a:r>
                      <a:endParaRPr lang="en-US" altLang="en-US" sz="14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893610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4"/>
          <p:cNvSpPr>
            <a:spLocks noGrp="1" noChangeArrowheads="1"/>
          </p:cNvSpPr>
          <p:nvPr>
            <p:ph type="title"/>
          </p:nvPr>
        </p:nvSpPr>
        <p:spPr/>
        <p:txBody>
          <a:bodyPr/>
          <a:lstStyle/>
          <a:p>
            <a:pPr eaLnBrk="1" hangingPunct="1"/>
            <a:r>
              <a:rPr kumimoji="1" lang="en-US" altLang="zh-CN" b="1" kern="1200" dirty="0">
                <a:solidFill>
                  <a:srgbClr val="008FD4"/>
                </a:solidFill>
                <a:latin typeface="Arial" panose="020B0604020202020204" pitchFamily="34" charset="0"/>
                <a:ea typeface="微软雅黑" panose="020B0503020204020204" charset="-122"/>
                <a:cs typeface="Arial" panose="020B0604020202020204" pitchFamily="34" charset="0"/>
                <a:sym typeface="+mn-ea"/>
              </a:rPr>
              <a:t>Background - </a:t>
            </a:r>
            <a:r>
              <a:rPr kumimoji="1" lang="en-US" altLang="zh-CN" b="1" kern="1200" dirty="0">
                <a:solidFill>
                  <a:srgbClr val="008FD4"/>
                </a:solidFill>
                <a:latin typeface="Arial" panose="020B0604020202020204" pitchFamily="34" charset="0"/>
                <a:ea typeface="微软雅黑" panose="020B0503020204020204" charset="-122"/>
                <a:cs typeface="Arial" panose="020B0604020202020204" pitchFamily="34" charset="0"/>
              </a:rPr>
              <a:t>Current LPP in NR (2)</a:t>
            </a:r>
          </a:p>
        </p:txBody>
      </p:sp>
      <p:sp>
        <p:nvSpPr>
          <p:cNvPr id="71" name="内容占位符 2"/>
          <p:cNvSpPr>
            <a:spLocks noGrp="1"/>
          </p:cNvSpPr>
          <p:nvPr>
            <p:ph sz="half" idx="4294967295"/>
          </p:nvPr>
        </p:nvSpPr>
        <p:spPr>
          <a:xfrm>
            <a:off x="360679" y="1325112"/>
            <a:ext cx="10053638" cy="836612"/>
          </a:xfrm>
        </p:spPr>
        <p:txBody>
          <a:bodyPr/>
          <a:lstStyle/>
          <a:p>
            <a:pPr marL="0" lvl="2" fontAlgn="auto">
              <a:defRPr/>
            </a:pPr>
            <a:r>
              <a:rPr lang="en-US" altLang="zh-CN" sz="2200" dirty="0">
                <a:latin typeface="Times New Roman" panose="02020603050405020304" charset="0"/>
                <a:cs typeface="Times New Roman" panose="02020603050405020304" charset="0"/>
              </a:rPr>
              <a:t>Bluetooth based positioning was introduced in </a:t>
            </a:r>
            <a:r>
              <a:rPr lang="en-US" altLang="zh-CN" sz="2200" b="1" dirty="0">
                <a:latin typeface="Times New Roman" panose="02020603050405020304" charset="0"/>
                <a:cs typeface="Times New Roman" panose="02020603050405020304" charset="0"/>
              </a:rPr>
              <a:t>Rel-13</a:t>
            </a:r>
            <a:r>
              <a:rPr lang="en-US" altLang="zh-CN" sz="2200" dirty="0">
                <a:latin typeface="Times New Roman" panose="02020603050405020304" charset="0"/>
                <a:cs typeface="Times New Roman" panose="02020603050405020304" charset="0"/>
              </a:rPr>
              <a:t> inheritted from LTE.  </a:t>
            </a:r>
          </a:p>
          <a:p>
            <a:pPr marL="0" lvl="2" fontAlgn="auto">
              <a:defRPr/>
            </a:pPr>
            <a:endParaRPr lang="en-US" altLang="zh-CN" dirty="0"/>
          </a:p>
          <a:p>
            <a:pPr marL="457200" lvl="3" fontAlgn="auto">
              <a:defRPr/>
            </a:pPr>
            <a:endParaRPr lang="en-US" altLang="zh-CN" dirty="0"/>
          </a:p>
          <a:p>
            <a:pPr marL="228600" lvl="3" indent="0" fontAlgn="auto">
              <a:buNone/>
              <a:defRPr/>
            </a:pPr>
            <a:endParaRPr lang="en-US" altLang="zh-CN" dirty="0"/>
          </a:p>
        </p:txBody>
      </p:sp>
      <p:sp>
        <p:nvSpPr>
          <p:cNvPr id="6" name="文本框 5"/>
          <p:cNvSpPr txBox="1"/>
          <p:nvPr/>
        </p:nvSpPr>
        <p:spPr>
          <a:xfrm>
            <a:off x="361950" y="3566795"/>
            <a:ext cx="1216660" cy="368300"/>
          </a:xfrm>
          <a:prstGeom prst="rect">
            <a:avLst/>
          </a:prstGeom>
          <a:noFill/>
        </p:spPr>
        <p:txBody>
          <a:bodyPr wrap="square" rtlCol="0">
            <a:spAutoFit/>
          </a:bodyPr>
          <a:lstStyle/>
          <a:p>
            <a:r>
              <a:rPr lang="en-US" altLang="zh-CN" dirty="0">
                <a:latin typeface="Times New Roman" panose="02020603050405020304" charset="0"/>
                <a:cs typeface="Times New Roman" panose="02020603050405020304" charset="0"/>
              </a:rPr>
              <a:t>TS 37.355</a:t>
            </a:r>
          </a:p>
        </p:txBody>
      </p:sp>
      <p:pic>
        <p:nvPicPr>
          <p:cNvPr id="2" name="图片 1"/>
          <p:cNvPicPr>
            <a:picLocks noChangeAspect="1"/>
          </p:cNvPicPr>
          <p:nvPr/>
        </p:nvPicPr>
        <p:blipFill>
          <a:blip r:embed="rId3"/>
          <a:stretch>
            <a:fillRect/>
          </a:stretch>
        </p:blipFill>
        <p:spPr>
          <a:xfrm>
            <a:off x="1930399" y="2116822"/>
            <a:ext cx="8886093" cy="39892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内容占位符 2"/>
          <p:cNvSpPr>
            <a:spLocks noGrp="1"/>
          </p:cNvSpPr>
          <p:nvPr>
            <p:ph idx="12"/>
          </p:nvPr>
        </p:nvSpPr>
        <p:spPr>
          <a:xfrm>
            <a:off x="448181" y="1320698"/>
            <a:ext cx="7171818" cy="1545506"/>
          </a:xfrm>
        </p:spPr>
        <p:txBody>
          <a:bodyPr/>
          <a:lstStyle/>
          <a:p>
            <a:pPr marL="342900" lvl="2" indent="-342900" fontAlgn="auto">
              <a:defRPr/>
            </a:pPr>
            <a:r>
              <a:rPr lang="en-US" altLang="zh-CN" sz="2000" b="1" dirty="0">
                <a:solidFill>
                  <a:srgbClr val="FF0000"/>
                </a:solidFill>
                <a:latin typeface="Times New Roman" panose="02020603050405020304" charset="0"/>
                <a:cs typeface="Times New Roman" panose="02020603050405020304" charset="0"/>
              </a:rPr>
              <a:t>UWB based positioning and Bluetooth-based positioning is NOT supported in current </a:t>
            </a:r>
            <a:r>
              <a:rPr lang="en-US" altLang="zh-CN" sz="2000" b="1" dirty="0" err="1">
                <a:solidFill>
                  <a:srgbClr val="FF0000"/>
                </a:solidFill>
                <a:latin typeface="Times New Roman" panose="02020603050405020304" charset="0"/>
                <a:cs typeface="Times New Roman" panose="02020603050405020304" charset="0"/>
              </a:rPr>
              <a:t>NRPPa</a:t>
            </a:r>
            <a:r>
              <a:rPr lang="en-US" altLang="zh-CN" sz="2000" b="1" dirty="0">
                <a:solidFill>
                  <a:srgbClr val="FF0000"/>
                </a:solidFill>
                <a:latin typeface="Times New Roman" panose="02020603050405020304" charset="0"/>
                <a:cs typeface="Times New Roman" panose="02020603050405020304" charset="0"/>
              </a:rPr>
              <a:t> procedure</a:t>
            </a:r>
          </a:p>
          <a:p>
            <a:pPr marL="342900" lvl="2" indent="-342900" fontAlgn="auto">
              <a:defRPr/>
            </a:pPr>
            <a:r>
              <a:rPr lang="en-US" altLang="zh-CN" sz="2000" dirty="0">
                <a:latin typeface="Times New Roman" panose="02020603050405020304" charset="0"/>
                <a:cs typeface="Times New Roman" panose="02020603050405020304" charset="0"/>
              </a:rPr>
              <a:t>While WLAN-based positioning is included in ECID method</a:t>
            </a:r>
            <a:endParaRPr lang="en-US" altLang="zh-CN" sz="2000" dirty="0"/>
          </a:p>
          <a:p>
            <a:pPr marL="228600" lvl="3" indent="0" fontAlgn="auto">
              <a:buNone/>
              <a:defRPr/>
            </a:pPr>
            <a:endParaRPr lang="en-US" altLang="zh-CN" sz="2000" dirty="0"/>
          </a:p>
        </p:txBody>
      </p:sp>
      <p:sp>
        <p:nvSpPr>
          <p:cNvPr id="55298" name="标题 4"/>
          <p:cNvSpPr>
            <a:spLocks noGrp="1" noChangeArrowheads="1"/>
          </p:cNvSpPr>
          <p:nvPr>
            <p:ph type="title"/>
          </p:nvPr>
        </p:nvSpPr>
        <p:spPr/>
        <p:txBody>
          <a:bodyPr/>
          <a:lstStyle/>
          <a:p>
            <a:r>
              <a:rPr lang="en-US" altLang="zh-CN" dirty="0">
                <a:sym typeface="+mn-ea"/>
              </a:rPr>
              <a:t>Background - </a:t>
            </a:r>
            <a:r>
              <a:rPr lang="en-US" altLang="zh-CN" dirty="0"/>
              <a:t>Current </a:t>
            </a:r>
            <a:r>
              <a:rPr lang="en-US" altLang="zh-CN" dirty="0" err="1"/>
              <a:t>NRPPa</a:t>
            </a:r>
            <a:r>
              <a:rPr lang="en-US" altLang="zh-CN" dirty="0"/>
              <a:t> </a:t>
            </a:r>
          </a:p>
        </p:txBody>
      </p:sp>
      <p:sp>
        <p:nvSpPr>
          <p:cNvPr id="5" name="文本框 4"/>
          <p:cNvSpPr txBox="1"/>
          <p:nvPr/>
        </p:nvSpPr>
        <p:spPr>
          <a:xfrm>
            <a:off x="1402076" y="2910840"/>
            <a:ext cx="4223657" cy="368300"/>
          </a:xfrm>
          <a:prstGeom prst="rect">
            <a:avLst/>
          </a:prstGeom>
          <a:noFill/>
          <a:ln w="9525">
            <a:noFill/>
          </a:ln>
        </p:spPr>
        <p:txBody>
          <a:bodyPr wrap="square">
            <a:spAutoFit/>
          </a:bodyPr>
          <a:lstStyle/>
          <a:p>
            <a:pPr marL="0" indent="0"/>
            <a:r>
              <a:rPr lang="en-US" b="0" dirty="0">
                <a:latin typeface="Times New Roman" panose="02020603050405020304" charset="0"/>
              </a:rPr>
              <a:t>Direction: NG-RAN node </a:t>
            </a:r>
            <a:r>
              <a:rPr lang="en-US" b="0" dirty="0">
                <a:latin typeface="Symbol" panose="05050102010706020507" charset="0"/>
              </a:rPr>
              <a:t>®</a:t>
            </a:r>
            <a:r>
              <a:rPr lang="en-US" b="0" dirty="0">
                <a:latin typeface="Times New Roman" panose="02020603050405020304" charset="0"/>
              </a:rPr>
              <a:t> LMF.</a:t>
            </a:r>
            <a:endParaRPr lang="zh-CN" altLang="en-US" dirty="0"/>
          </a:p>
        </p:txBody>
      </p:sp>
      <p:graphicFrame>
        <p:nvGraphicFramePr>
          <p:cNvPr id="6" name="表格 5"/>
          <p:cNvGraphicFramePr/>
          <p:nvPr/>
        </p:nvGraphicFramePr>
        <p:xfrm>
          <a:off x="1402076" y="3296687"/>
          <a:ext cx="5311414" cy="3209925"/>
        </p:xfrm>
        <a:graphic>
          <a:graphicData uri="http://schemas.openxmlformats.org/drawingml/2006/table">
            <a:tbl>
              <a:tblPr firstRow="1" bandRow="1">
                <a:tableStyleId>{5940675A-B579-460E-94D1-54222C63F5DA}</a:tableStyleId>
              </a:tblPr>
              <a:tblGrid>
                <a:gridCol w="1966814">
                  <a:extLst>
                    <a:ext uri="{9D8B030D-6E8A-4147-A177-3AD203B41FA5}">
                      <a16:colId xmlns:a16="http://schemas.microsoft.com/office/drawing/2014/main" val="20000"/>
                    </a:ext>
                  </a:extLst>
                </a:gridCol>
                <a:gridCol w="983407">
                  <a:extLst>
                    <a:ext uri="{9D8B030D-6E8A-4147-A177-3AD203B41FA5}">
                      <a16:colId xmlns:a16="http://schemas.microsoft.com/office/drawing/2014/main" val="20001"/>
                    </a:ext>
                  </a:extLst>
                </a:gridCol>
                <a:gridCol w="981954">
                  <a:extLst>
                    <a:ext uri="{9D8B030D-6E8A-4147-A177-3AD203B41FA5}">
                      <a16:colId xmlns:a16="http://schemas.microsoft.com/office/drawing/2014/main" val="20002"/>
                    </a:ext>
                  </a:extLst>
                </a:gridCol>
                <a:gridCol w="1379239">
                  <a:extLst>
                    <a:ext uri="{9D8B030D-6E8A-4147-A177-3AD203B41FA5}">
                      <a16:colId xmlns:a16="http://schemas.microsoft.com/office/drawing/2014/main" val="20003"/>
                    </a:ext>
                  </a:extLst>
                </a:gridCol>
              </a:tblGrid>
              <a:tr h="365760">
                <a:tc>
                  <a:txBody>
                    <a:bodyPr/>
                    <a:lstStyle/>
                    <a:p>
                      <a:pPr indent="0" algn="ctr">
                        <a:buNone/>
                      </a:pPr>
                      <a:r>
                        <a:rPr lang="en-US" sz="1200" b="1">
                          <a:latin typeface="Arial" panose="020B0604020202020204" pitchFamily="34" charset="0"/>
                          <a:cs typeface="Arial" panose="020B0604020202020204" pitchFamily="34" charset="0"/>
                        </a:rPr>
                        <a:t>IE/Group Name</a:t>
                      </a:r>
                      <a:endParaRPr lang="en-US" altLang="en-US" sz="12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Arial" panose="020B0604020202020204" pitchFamily="34" charset="0"/>
                          <a:cs typeface="Arial" panose="020B0604020202020204" pitchFamily="34" charset="0"/>
                        </a:rPr>
                        <a:t>Presence</a:t>
                      </a:r>
                      <a:endParaRPr lang="en-US" altLang="en-US" sz="12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dirty="0">
                          <a:latin typeface="Arial" panose="020B0604020202020204" pitchFamily="34" charset="0"/>
                          <a:cs typeface="Arial" panose="020B0604020202020204" pitchFamily="34" charset="0"/>
                        </a:rPr>
                        <a:t>Range</a:t>
                      </a:r>
                      <a:endParaRPr lang="en-US" altLang="en-US" sz="1200" b="1"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1">
                          <a:latin typeface="Arial" panose="020B0604020202020204" pitchFamily="34" charset="0"/>
                          <a:cs typeface="Arial" panose="020B0604020202020204" pitchFamily="34" charset="0"/>
                        </a:rPr>
                        <a:t>IE type and reference</a:t>
                      </a:r>
                      <a:endParaRPr lang="en-US" altLang="en-US" sz="12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9545">
                <a:tc>
                  <a:txBody>
                    <a:bodyPr/>
                    <a:lstStyle/>
                    <a:p>
                      <a:pPr indent="0">
                        <a:buNone/>
                      </a:pPr>
                      <a:r>
                        <a:rPr lang="en-US" sz="1200" b="0">
                          <a:latin typeface="Arial" panose="020B0604020202020204" pitchFamily="34" charset="0"/>
                          <a:cs typeface="Arial" panose="020B0604020202020204" pitchFamily="34" charset="0"/>
                        </a:rPr>
                        <a:t>Message Type</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dirty="0">
                          <a:latin typeface="Arial" panose="020B0604020202020204" pitchFamily="34" charset="0"/>
                          <a:cs typeface="Arial" panose="020B0604020202020204" pitchFamily="34" charset="0"/>
                        </a:rPr>
                        <a:t>M</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9.2.3</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8910">
                <a:tc>
                  <a:txBody>
                    <a:bodyPr/>
                    <a:lstStyle/>
                    <a:p>
                      <a:pPr indent="0">
                        <a:buNone/>
                      </a:pPr>
                      <a:r>
                        <a:rPr lang="en-US" sz="1200" b="0" dirty="0" err="1">
                          <a:latin typeface="Arial" panose="020B0604020202020204" pitchFamily="34" charset="0"/>
                          <a:cs typeface="Arial" panose="020B0604020202020204" pitchFamily="34" charset="0"/>
                        </a:rPr>
                        <a:t>NRPPa</a:t>
                      </a:r>
                      <a:r>
                        <a:rPr lang="en-US" sz="1200" b="0" dirty="0">
                          <a:latin typeface="Arial" panose="020B0604020202020204" pitchFamily="34" charset="0"/>
                          <a:cs typeface="Arial" panose="020B0604020202020204" pitchFamily="34" charset="0"/>
                        </a:rPr>
                        <a:t> Transaction ID</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9.2.4</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7365">
                <a:tc>
                  <a:txBody>
                    <a:bodyPr/>
                    <a:lstStyle/>
                    <a:p>
                      <a:pPr indent="0">
                        <a:buNone/>
                      </a:pPr>
                      <a:r>
                        <a:rPr lang="en-US" sz="1200" b="0">
                          <a:latin typeface="Arial" panose="020B0604020202020204" pitchFamily="34" charset="0"/>
                          <a:cs typeface="Arial" panose="020B0604020202020204" pitchFamily="34" charset="0"/>
                        </a:rPr>
                        <a:t>LMF UE Measurement ID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dirty="0">
                          <a:latin typeface="Arial" panose="020B0604020202020204" pitchFamily="34" charset="0"/>
                          <a:cs typeface="Arial" panose="020B0604020202020204" pitchFamily="34" charset="0"/>
                        </a:rPr>
                        <a:t>M</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INTEGER (1..15,…, 16..256)</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8000">
                <a:tc>
                  <a:txBody>
                    <a:bodyPr/>
                    <a:lstStyle/>
                    <a:p>
                      <a:pPr indent="0">
                        <a:buNone/>
                      </a:pPr>
                      <a:r>
                        <a:rPr lang="en-US" sz="1200" b="0">
                          <a:latin typeface="Arial" panose="020B0604020202020204" pitchFamily="34" charset="0"/>
                          <a:cs typeface="Arial" panose="020B0604020202020204" pitchFamily="34" charset="0"/>
                        </a:rPr>
                        <a:t>RAN UE Measurement ID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INTEGER (1..15,…, 16..256)</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8455">
                <a:tc>
                  <a:txBody>
                    <a:bodyPr/>
                    <a:lstStyle/>
                    <a:p>
                      <a:pPr indent="0">
                        <a:buNone/>
                      </a:pPr>
                      <a:r>
                        <a:rPr lang="en-US" sz="1200" b="0">
                          <a:latin typeface="Arial" panose="020B0604020202020204" pitchFamily="34" charset="0"/>
                          <a:cs typeface="Arial" panose="020B0604020202020204" pitchFamily="34" charset="0"/>
                        </a:rPr>
                        <a:t>E-CID Measurement Result</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9.2.5</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69545">
                <a:tc>
                  <a:txBody>
                    <a:bodyPr/>
                    <a:lstStyle/>
                    <a:p>
                      <a:pPr indent="0">
                        <a:buNone/>
                      </a:pPr>
                      <a:r>
                        <a:rPr lang="en-US" sz="1200" b="0">
                          <a:latin typeface="Arial" panose="020B0604020202020204" pitchFamily="34" charset="0"/>
                          <a:cs typeface="Arial" panose="020B0604020202020204" pitchFamily="34" charset="0"/>
                        </a:rPr>
                        <a:t>Criticality Diagnostics</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9.2.2</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68910">
                <a:tc>
                  <a:txBody>
                    <a:bodyPr/>
                    <a:lstStyle/>
                    <a:p>
                      <a:pPr indent="0">
                        <a:buNone/>
                      </a:pPr>
                      <a:r>
                        <a:rPr lang="en-US" sz="1200" b="0">
                          <a:latin typeface="Arial" panose="020B0604020202020204" pitchFamily="34" charset="0"/>
                          <a:cs typeface="Arial" panose="020B0604020202020204" pitchFamily="34" charset="0"/>
                        </a:rPr>
                        <a:t>Cell Portion ID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9.2.12</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38455">
                <a:tc>
                  <a:txBody>
                    <a:bodyPr/>
                    <a:lstStyle/>
                    <a:p>
                      <a:pPr indent="0">
                        <a:buNone/>
                      </a:pPr>
                      <a:r>
                        <a:rPr lang="en-US" sz="1200" b="0">
                          <a:latin typeface="Arial" panose="020B0604020202020204" pitchFamily="34" charset="0"/>
                          <a:cs typeface="Arial" panose="020B0604020202020204" pitchFamily="34" charset="0"/>
                        </a:rPr>
                        <a:t>Other-RAT Measurement Result</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9.2.13</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8455">
                <a:tc>
                  <a:txBody>
                    <a:bodyPr/>
                    <a:lstStyle/>
                    <a:p>
                      <a:pPr indent="0">
                        <a:buNone/>
                      </a:pPr>
                      <a:r>
                        <a:rPr lang="en-US" sz="1200" b="1">
                          <a:solidFill>
                            <a:srgbClr val="C00000"/>
                          </a:solidFill>
                          <a:latin typeface="Arial" panose="020B0604020202020204" pitchFamily="34" charset="0"/>
                          <a:cs typeface="Arial" panose="020B0604020202020204" pitchFamily="34" charset="0"/>
                        </a:rPr>
                        <a:t>WLAN Measurement Result</a:t>
                      </a:r>
                      <a:endParaRPr lang="en-US" altLang="en-US" sz="1200" b="1">
                        <a:solidFill>
                          <a:srgbClr val="C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1">
                          <a:solidFill>
                            <a:srgbClr val="C00000"/>
                          </a:solidFill>
                          <a:latin typeface="Arial" panose="020B0604020202020204" pitchFamily="34" charset="0"/>
                          <a:cs typeface="Arial" panose="020B0604020202020204" pitchFamily="34" charset="0"/>
                        </a:rPr>
                        <a:t>O</a:t>
                      </a:r>
                      <a:endParaRPr lang="en-US" altLang="en-US" sz="1200" b="1">
                        <a:solidFill>
                          <a:srgbClr val="C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1">
                          <a:solidFill>
                            <a:srgbClr val="C00000"/>
                          </a:solidFill>
                          <a:latin typeface="Arial" panose="020B0604020202020204" pitchFamily="34" charset="0"/>
                          <a:cs typeface="Arial" panose="020B0604020202020204" pitchFamily="34" charset="0"/>
                        </a:rPr>
                        <a:t> </a:t>
                      </a:r>
                      <a:endParaRPr lang="en-US" altLang="en-US" sz="1200" b="1">
                        <a:solidFill>
                          <a:srgbClr val="C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1" dirty="0">
                          <a:solidFill>
                            <a:srgbClr val="C00000"/>
                          </a:solidFill>
                          <a:latin typeface="Arial" panose="020B0604020202020204" pitchFamily="34" charset="0"/>
                          <a:cs typeface="Arial" panose="020B0604020202020204" pitchFamily="34" charset="0"/>
                        </a:rPr>
                        <a:t>9.2.14</a:t>
                      </a:r>
                      <a:endParaRPr lang="en-US" altLang="en-US" sz="1200" b="1" dirty="0">
                        <a:solidFill>
                          <a:srgbClr val="C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8" name="表格 7"/>
          <p:cNvGraphicFramePr/>
          <p:nvPr/>
        </p:nvGraphicFramePr>
        <p:xfrm>
          <a:off x="7942217" y="3290570"/>
          <a:ext cx="2899954" cy="3222161"/>
        </p:xfrm>
        <a:graphic>
          <a:graphicData uri="http://schemas.openxmlformats.org/drawingml/2006/table">
            <a:tbl>
              <a:tblPr firstRow="1" bandRow="1">
                <a:tableStyleId>{5940675A-B579-460E-94D1-54222C63F5DA}</a:tableStyleId>
              </a:tblPr>
              <a:tblGrid>
                <a:gridCol w="2015492">
                  <a:extLst>
                    <a:ext uri="{9D8B030D-6E8A-4147-A177-3AD203B41FA5}">
                      <a16:colId xmlns:a16="http://schemas.microsoft.com/office/drawing/2014/main" val="20000"/>
                    </a:ext>
                  </a:extLst>
                </a:gridCol>
                <a:gridCol w="884462">
                  <a:extLst>
                    <a:ext uri="{9D8B030D-6E8A-4147-A177-3AD203B41FA5}">
                      <a16:colId xmlns:a16="http://schemas.microsoft.com/office/drawing/2014/main" val="20001"/>
                    </a:ext>
                  </a:extLst>
                </a:gridCol>
              </a:tblGrid>
              <a:tr h="359641">
                <a:tc>
                  <a:txBody>
                    <a:bodyPr/>
                    <a:lstStyle/>
                    <a:p>
                      <a:pPr indent="0">
                        <a:buNone/>
                      </a:pPr>
                      <a:r>
                        <a:rPr lang="en-US" sz="1200" b="1" dirty="0">
                          <a:latin typeface="Arial" panose="020B0604020202020204" pitchFamily="34" charset="0"/>
                          <a:cs typeface="Arial" panose="020B0604020202020204" pitchFamily="34" charset="0"/>
                        </a:rPr>
                        <a:t>&gt;</a:t>
                      </a:r>
                      <a:r>
                        <a:rPr lang="en-US" sz="1200" b="1" dirty="0">
                          <a:latin typeface="Times New Roman" panose="02020603050405020304" charset="0"/>
                          <a:cs typeface="Times New Roman" panose="02020603050405020304" charset="0"/>
                        </a:rPr>
                        <a:t>W</a:t>
                      </a:r>
                      <a:r>
                        <a:rPr lang="en-US" sz="1200" b="1" dirty="0">
                          <a:latin typeface="Arial" panose="020B0604020202020204" pitchFamily="34" charset="0"/>
                          <a:cs typeface="Arial" panose="020B0604020202020204" pitchFamily="34" charset="0"/>
                        </a:rPr>
                        <a:t>LAN Measurement Result Item</a:t>
                      </a:r>
                      <a:endParaRPr lang="en-US" altLang="en-US" sz="1200" b="1"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77224">
                <a:tc>
                  <a:txBody>
                    <a:bodyPr/>
                    <a:lstStyle/>
                    <a:p>
                      <a:pPr indent="0">
                        <a:buNone/>
                      </a:pPr>
                      <a:r>
                        <a:rPr lang="en-US" sz="1200" b="0" dirty="0">
                          <a:latin typeface="Arial" panose="020B0604020202020204" pitchFamily="34" charset="0"/>
                          <a:cs typeface="Arial" panose="020B0604020202020204" pitchFamily="34" charset="0"/>
                        </a:rPr>
                        <a:t>&gt;&gt;WLAN RSSI</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6599">
                <a:tc>
                  <a:txBody>
                    <a:bodyPr/>
                    <a:lstStyle/>
                    <a:p>
                      <a:pPr indent="0">
                        <a:buNone/>
                      </a:pPr>
                      <a:r>
                        <a:rPr lang="en-US" sz="1200" b="0" dirty="0">
                          <a:latin typeface="Arial" panose="020B0604020202020204" pitchFamily="34" charset="0"/>
                          <a:cs typeface="Arial" panose="020B0604020202020204" pitchFamily="34" charset="0"/>
                        </a:rPr>
                        <a:t>&gt;&gt;SSID</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6599">
                <a:tc>
                  <a:txBody>
                    <a:bodyPr/>
                    <a:lstStyle/>
                    <a:p>
                      <a:pPr indent="0">
                        <a:buNone/>
                      </a:pPr>
                      <a:r>
                        <a:rPr lang="en-US" sz="1200" b="0">
                          <a:latin typeface="Arial" panose="020B0604020202020204" pitchFamily="34" charset="0"/>
                          <a:cs typeface="Arial" panose="020B0604020202020204" pitchFamily="34" charset="0"/>
                        </a:rPr>
                        <a:t>&gt;&gt;BSSID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6599">
                <a:tc>
                  <a:txBody>
                    <a:bodyPr/>
                    <a:lstStyle/>
                    <a:p>
                      <a:pPr indent="0">
                        <a:buNone/>
                      </a:pPr>
                      <a:r>
                        <a:rPr lang="en-US" sz="1200" b="0">
                          <a:latin typeface="Arial" panose="020B0604020202020204" pitchFamily="34" charset="0"/>
                          <a:cs typeface="Arial" panose="020B0604020202020204" pitchFamily="34" charset="0"/>
                        </a:rPr>
                        <a:t>&gt;&gt;HESSID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7224">
                <a:tc>
                  <a:txBody>
                    <a:bodyPr/>
                    <a:lstStyle/>
                    <a:p>
                      <a:pPr indent="0">
                        <a:buNone/>
                      </a:pPr>
                      <a:r>
                        <a:rPr lang="en-US" sz="1200" b="0">
                          <a:latin typeface="Arial" panose="020B0604020202020204" pitchFamily="34" charset="0"/>
                          <a:cs typeface="Arial" panose="020B0604020202020204" pitchFamily="34" charset="0"/>
                        </a:rPr>
                        <a:t>&gt;&gt;Operating Class</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6599">
                <a:tc>
                  <a:txBody>
                    <a:bodyPr/>
                    <a:lstStyle/>
                    <a:p>
                      <a:pPr indent="0">
                        <a:buNone/>
                      </a:pPr>
                      <a:r>
                        <a:rPr lang="en-US" sz="1200" b="0">
                          <a:latin typeface="Arial" panose="020B0604020202020204" pitchFamily="34" charset="0"/>
                          <a:cs typeface="Arial" panose="020B0604020202020204" pitchFamily="34" charset="0"/>
                        </a:rPr>
                        <a:t>&gt;&gt;Country Code</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O</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6599">
                <a:tc>
                  <a:txBody>
                    <a:bodyPr/>
                    <a:lstStyle/>
                    <a:p>
                      <a:pPr indent="0">
                        <a:buNone/>
                      </a:pPr>
                      <a:r>
                        <a:rPr lang="en-US" sz="1200" b="1">
                          <a:latin typeface="Arial" panose="020B0604020202020204" pitchFamily="34" charset="0"/>
                          <a:cs typeface="Arial" panose="020B0604020202020204" pitchFamily="34" charset="0"/>
                        </a:rPr>
                        <a:t>&gt;&gt;WLAN Channel List</a:t>
                      </a:r>
                      <a:endParaRPr lang="en-US" altLang="en-US" sz="12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59641">
                <a:tc>
                  <a:txBody>
                    <a:bodyPr/>
                    <a:lstStyle/>
                    <a:p>
                      <a:pPr indent="0">
                        <a:buNone/>
                      </a:pPr>
                      <a:r>
                        <a:rPr lang="en-US" sz="1200" b="0">
                          <a:latin typeface="Arial" panose="020B0604020202020204" pitchFamily="34" charset="0"/>
                          <a:cs typeface="Arial" panose="020B0604020202020204" pitchFamily="34" charset="0"/>
                        </a:rPr>
                        <a:t>&gt;&gt;&gt;WLAN Channel List Item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 </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6599">
                <a:tc>
                  <a:txBody>
                    <a:bodyPr/>
                    <a:lstStyle/>
                    <a:p>
                      <a:pPr indent="0">
                        <a:buNone/>
                      </a:pPr>
                      <a:r>
                        <a:rPr lang="en-US" sz="1200" b="0">
                          <a:latin typeface="Arial" panose="020B0604020202020204" pitchFamily="34" charset="0"/>
                          <a:cs typeface="Arial" panose="020B0604020202020204" pitchFamily="34" charset="0"/>
                        </a:rPr>
                        <a:t>&gt;&gt;&gt;&gt;WLAN Channel</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Arial" panose="020B0604020202020204" pitchFamily="34" charset="0"/>
                          <a:cs typeface="Arial" panose="020B0604020202020204" pitchFamily="34" charset="0"/>
                        </a:rPr>
                        <a:t>M</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6599">
                <a:tc>
                  <a:txBody>
                    <a:bodyPr/>
                    <a:lstStyle/>
                    <a:p>
                      <a:pPr indent="0">
                        <a:buNone/>
                      </a:pPr>
                      <a:r>
                        <a:rPr lang="en-US" sz="1200" b="0">
                          <a:latin typeface="Arial" panose="020B0604020202020204" pitchFamily="34" charset="0"/>
                          <a:cs typeface="Arial" panose="020B0604020202020204" pitchFamily="34" charset="0"/>
                        </a:rPr>
                        <a:t>&gt;&gt;WLAN Band</a:t>
                      </a:r>
                      <a:endParaRPr lang="en-US" altLang="en-US" sz="12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dirty="0">
                          <a:latin typeface="Arial" panose="020B0604020202020204" pitchFamily="34" charset="0"/>
                          <a:cs typeface="Arial" panose="020B0604020202020204" pitchFamily="34" charset="0"/>
                        </a:rPr>
                        <a:t>O</a:t>
                      </a:r>
                      <a:endParaRPr lang="en-US" altLang="en-US" sz="1200" b="0" dirty="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graphicFrame>
        <p:nvGraphicFramePr>
          <p:cNvPr id="2" name="对象 -2147482624"/>
          <p:cNvGraphicFramePr>
            <a:graphicFrameLocks noChangeAspect="1"/>
          </p:cNvGraphicFramePr>
          <p:nvPr>
            <p:extLst>
              <p:ext uri="{D42A27DB-BD31-4B8C-83A1-F6EECF244321}">
                <p14:modId xmlns:p14="http://schemas.microsoft.com/office/powerpoint/2010/main" val="1509756093"/>
              </p:ext>
            </p:extLst>
          </p:nvPr>
        </p:nvGraphicFramePr>
        <p:xfrm>
          <a:off x="7816392" y="1110067"/>
          <a:ext cx="4095750" cy="1600200"/>
        </p:xfrm>
        <a:graphic>
          <a:graphicData uri="http://schemas.openxmlformats.org/presentationml/2006/ole">
            <mc:AlternateContent xmlns:mc="http://schemas.openxmlformats.org/markup-compatibility/2006">
              <mc:Choice xmlns:v="urn:schemas-microsoft-com:vml" Requires="v">
                <p:oleObj spid="_x0000_s3251" r:id="rId4" imgW="4299585" imgH="1691005" progId="Word.Picture.8">
                  <p:embed/>
                </p:oleObj>
              </mc:Choice>
              <mc:Fallback>
                <p:oleObj r:id="rId4" imgW="4299585" imgH="1691005" progId="Word.Picture.8">
                  <p:embed/>
                  <p:pic>
                    <p:nvPicPr>
                      <p:cNvPr id="0" name="图片 3075"/>
                      <p:cNvPicPr/>
                      <p:nvPr/>
                    </p:nvPicPr>
                    <p:blipFill>
                      <a:blip r:embed="rId5"/>
                      <a:stretch>
                        <a:fillRect/>
                      </a:stretch>
                    </p:blipFill>
                    <p:spPr>
                      <a:xfrm>
                        <a:off x="7816392" y="1110067"/>
                        <a:ext cx="4095750" cy="1600200"/>
                      </a:xfrm>
                      <a:prstGeom prst="rect">
                        <a:avLst/>
                      </a:prstGeom>
                      <a:noFill/>
                      <a:ln w="38100">
                        <a:noFill/>
                        <a:miter/>
                      </a:ln>
                    </p:spPr>
                  </p:pic>
                </p:oleObj>
              </mc:Fallback>
            </mc:AlternateContent>
          </a:graphicData>
        </a:graphic>
      </p:graphicFrame>
      <p:sp>
        <p:nvSpPr>
          <p:cNvPr id="4" name="矩形: 圆角 3"/>
          <p:cNvSpPr/>
          <p:nvPr/>
        </p:nvSpPr>
        <p:spPr bwMode="auto">
          <a:xfrm>
            <a:off x="748937" y="2821567"/>
            <a:ext cx="10415452" cy="3852633"/>
          </a:xfrm>
          <a:prstGeom prst="roundRect">
            <a:avLst/>
          </a:prstGeom>
          <a:noFill/>
          <a:ln w="19050" cap="flat" cmpd="sng" algn="ctr">
            <a:solidFill>
              <a:schemeClr val="bg2"/>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内容占位符 2"/>
          <p:cNvSpPr>
            <a:spLocks noGrp="1"/>
          </p:cNvSpPr>
          <p:nvPr>
            <p:ph idx="12"/>
          </p:nvPr>
        </p:nvSpPr>
        <p:spPr>
          <a:xfrm>
            <a:off x="420158" y="1280372"/>
            <a:ext cx="11351684" cy="4462507"/>
          </a:xfrm>
        </p:spPr>
        <p:txBody>
          <a:bodyPr/>
          <a:lstStyle/>
          <a:p>
            <a:pPr marL="0" lvl="2" fontAlgn="auto">
              <a:defRPr/>
            </a:pPr>
            <a:r>
              <a:rPr lang="en-US" altLang="zh-CN" sz="2200" dirty="0">
                <a:latin typeface="Times New Roman" panose="02020603050405020304" charset="0"/>
                <a:cs typeface="Times New Roman" panose="02020603050405020304" charset="0"/>
              </a:rPr>
              <a:t>IEEE802.15.4/4z protocals defines UWB technics, where </a:t>
            </a:r>
            <a:r>
              <a:rPr lang="en-US" altLang="zh-CN" sz="2200" dirty="0">
                <a:latin typeface="Times New Roman" panose="02020603050405020304" charset="0"/>
                <a:cs typeface="Times New Roman" panose="02020603050405020304" charset="0"/>
                <a:sym typeface="+mn-ea"/>
              </a:rPr>
              <a:t>IEEE802.15.4z was distributed in 2020.</a:t>
            </a:r>
          </a:p>
          <a:p>
            <a:pPr marL="0" lvl="2" fontAlgn="auto">
              <a:defRPr/>
            </a:pPr>
            <a:r>
              <a:rPr lang="en-US" altLang="zh-CN" sz="2200" dirty="0">
                <a:latin typeface="Times New Roman" panose="02020603050405020304" charset="0"/>
                <a:cs typeface="Times New Roman" panose="02020603050405020304" charset="0"/>
              </a:rPr>
              <a:t>Integraton of 5G gNB and UWB anchor have been specified in CCSA</a:t>
            </a:r>
          </a:p>
          <a:p>
            <a:pPr marL="152400" lvl="3" indent="0" fontAlgn="auto">
              <a:buNone/>
              <a:defRPr/>
            </a:pPr>
            <a:endParaRPr lang="en-US" altLang="zh-CN" dirty="0"/>
          </a:p>
          <a:p>
            <a:pPr marL="457200" lvl="3" fontAlgn="auto">
              <a:defRPr/>
            </a:pPr>
            <a:endParaRPr lang="en-US" altLang="zh-CN" dirty="0"/>
          </a:p>
          <a:p>
            <a:pPr marL="228600" lvl="3" indent="0" fontAlgn="auto">
              <a:buNone/>
              <a:defRPr/>
            </a:pPr>
            <a:endParaRPr lang="en-US" altLang="zh-CN" dirty="0"/>
          </a:p>
        </p:txBody>
      </p:sp>
      <p:sp>
        <p:nvSpPr>
          <p:cNvPr id="55298" name="标题 4"/>
          <p:cNvSpPr>
            <a:spLocks noGrp="1" noChangeArrowheads="1"/>
          </p:cNvSpPr>
          <p:nvPr>
            <p:ph type="title"/>
          </p:nvPr>
        </p:nvSpPr>
        <p:spPr/>
        <p:txBody>
          <a:bodyPr/>
          <a:lstStyle/>
          <a:p>
            <a:r>
              <a:rPr lang="en-US" altLang="zh-CN" dirty="0"/>
              <a:t>Background - UWB based positioning</a:t>
            </a:r>
          </a:p>
        </p:txBody>
      </p:sp>
      <p:sp>
        <p:nvSpPr>
          <p:cNvPr id="100" name="文本框 99"/>
          <p:cNvSpPr txBox="1"/>
          <p:nvPr/>
        </p:nvSpPr>
        <p:spPr>
          <a:xfrm>
            <a:off x="5441950" y="1956118"/>
            <a:ext cx="5080000" cy="368300"/>
          </a:xfrm>
          <a:prstGeom prst="rect">
            <a:avLst/>
          </a:prstGeom>
          <a:noFill/>
          <a:ln w="9525">
            <a:noFill/>
          </a:ln>
        </p:spPr>
        <p:txBody>
          <a:bodyPr>
            <a:spAutoFit/>
          </a:bodyPr>
          <a:lstStyle/>
          <a:p>
            <a:pPr marL="0" indent="0"/>
            <a:r>
              <a:rPr lang="en-US" b="0">
                <a:latin typeface="Times New Roman" panose="02020603050405020304" charset="0"/>
              </a:rPr>
              <a:t>.</a:t>
            </a:r>
            <a:endParaRPr lang="zh-CN" altLang="en-US"/>
          </a:p>
        </p:txBody>
      </p:sp>
      <p:grpSp>
        <p:nvGrpSpPr>
          <p:cNvPr id="3" name="组合 2"/>
          <p:cNvGrpSpPr/>
          <p:nvPr/>
        </p:nvGrpSpPr>
        <p:grpSpPr>
          <a:xfrm>
            <a:off x="571840" y="2197886"/>
            <a:ext cx="7002145" cy="3933190"/>
            <a:chOff x="3078" y="3081"/>
            <a:chExt cx="11027" cy="6194"/>
          </a:xfrm>
        </p:grpSpPr>
        <p:pic>
          <p:nvPicPr>
            <p:cNvPr id="6" name="图片 5"/>
            <p:cNvPicPr>
              <a:picLocks noChangeAspect="1"/>
            </p:cNvPicPr>
            <p:nvPr/>
          </p:nvPicPr>
          <p:blipFill>
            <a:blip r:embed="rId3"/>
            <a:srcRect l="1429"/>
            <a:stretch>
              <a:fillRect/>
            </a:stretch>
          </p:blipFill>
          <p:spPr>
            <a:xfrm>
              <a:off x="3078" y="3081"/>
              <a:ext cx="10971" cy="6194"/>
            </a:xfrm>
            <a:prstGeom prst="rect">
              <a:avLst/>
            </a:prstGeom>
          </p:spPr>
        </p:pic>
        <p:sp>
          <p:nvSpPr>
            <p:cNvPr id="2" name="文本框 1"/>
            <p:cNvSpPr txBox="1"/>
            <p:nvPr/>
          </p:nvSpPr>
          <p:spPr>
            <a:xfrm>
              <a:off x="10443" y="3244"/>
              <a:ext cx="3663" cy="580"/>
            </a:xfrm>
            <a:prstGeom prst="rect">
              <a:avLst/>
            </a:prstGeom>
            <a:noFill/>
          </p:spPr>
          <p:txBody>
            <a:bodyPr wrap="none" rtlCol="0" anchor="t">
              <a:spAutoFit/>
            </a:bodyPr>
            <a:lstStyle/>
            <a:p>
              <a:pPr>
                <a:buNone/>
              </a:pPr>
              <a:r>
                <a:rPr lang="en-US" b="1" dirty="0">
                  <a:sym typeface="+mn-ea"/>
                </a:rPr>
                <a:t>&gt;= 500MHz bandwidth</a:t>
              </a:r>
              <a:endParaRPr lang="en-US" altLang="en-US" b="1" dirty="0">
                <a:sym typeface="+mn-ea"/>
              </a:endParaRPr>
            </a:p>
          </p:txBody>
        </p:sp>
      </p:grpSp>
      <p:sp>
        <p:nvSpPr>
          <p:cNvPr id="4" name="文本框 3"/>
          <p:cNvSpPr txBox="1"/>
          <p:nvPr/>
        </p:nvSpPr>
        <p:spPr>
          <a:xfrm>
            <a:off x="7778750" y="2818627"/>
            <a:ext cx="3816350" cy="1754326"/>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latin typeface="Times New Roman" panose="02020603050405020304" charset="0"/>
                <a:cs typeface="Times New Roman" panose="02020603050405020304" charset="0"/>
              </a:rPr>
              <a:t>Very Large bandwidth</a:t>
            </a:r>
          </a:p>
          <a:p>
            <a:pPr marL="285750" indent="-285750">
              <a:buFont typeface="Arial" panose="020B0604020202020204" pitchFamily="34" charset="0"/>
              <a:buChar char="•"/>
            </a:pPr>
            <a:r>
              <a:rPr lang="en-US" altLang="zh-CN" dirty="0">
                <a:latin typeface="Times New Roman" panose="02020603050405020304" charset="0"/>
                <a:cs typeface="Times New Roman" panose="02020603050405020304" charset="0"/>
              </a:rPr>
              <a:t>Support TDOA, RTT, AOA methods</a:t>
            </a:r>
          </a:p>
          <a:p>
            <a:pPr marL="285750" indent="-285750">
              <a:buFont typeface="Arial" panose="020B0604020202020204" pitchFamily="34" charset="0"/>
              <a:buChar char="•"/>
            </a:pPr>
            <a:r>
              <a:rPr lang="en-US" altLang="zh-CN" sz="2400" b="1" dirty="0">
                <a:solidFill>
                  <a:srgbClr val="C00000"/>
                </a:solidFill>
                <a:latin typeface="Times New Roman" panose="02020603050405020304" charset="0"/>
                <a:cs typeface="Times New Roman" panose="02020603050405020304" charset="0"/>
              </a:rPr>
              <a:t>Nowadays, UWB is more and more deployed in the market</a:t>
            </a:r>
          </a:p>
        </p:txBody>
      </p:sp>
      <p:sp>
        <p:nvSpPr>
          <p:cNvPr id="5" name="椭圆 4"/>
          <p:cNvSpPr/>
          <p:nvPr/>
        </p:nvSpPr>
        <p:spPr bwMode="auto">
          <a:xfrm>
            <a:off x="6794500" y="5738495"/>
            <a:ext cx="825500" cy="548005"/>
          </a:xfrm>
          <a:prstGeom prst="ellipse">
            <a:avLst/>
          </a:prstGeom>
          <a:solidFill>
            <a:schemeClr val="bg1"/>
          </a:solid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pPr>
            <a:endParaRPr kumimoji="0" lang="en-US" sz="18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en-US" altLang="zh-CN" dirty="0"/>
              <a:t>ZTE product</a:t>
            </a:r>
            <a:endParaRPr lang="zh-CN" altLang="en-US" dirty="0"/>
          </a:p>
        </p:txBody>
      </p:sp>
      <p:grpSp>
        <p:nvGrpSpPr>
          <p:cNvPr id="3" name="组合 2"/>
          <p:cNvGrpSpPr/>
          <p:nvPr/>
        </p:nvGrpSpPr>
        <p:grpSpPr>
          <a:xfrm>
            <a:off x="1221740" y="1567815"/>
            <a:ext cx="9747885" cy="2948940"/>
            <a:chOff x="624" y="3639"/>
            <a:chExt cx="15351" cy="4644"/>
          </a:xfrm>
        </p:grpSpPr>
        <p:pic>
          <p:nvPicPr>
            <p:cNvPr id="5" name="图片 4"/>
            <p:cNvPicPr/>
            <p:nvPr/>
          </p:nvPicPr>
          <p:blipFill>
            <a:blip r:embed="rId3" cstate="print"/>
            <a:srcRect/>
            <a:stretch>
              <a:fillRect/>
            </a:stretch>
          </p:blipFill>
          <p:spPr bwMode="auto">
            <a:xfrm rot="10800000">
              <a:off x="7570" y="5158"/>
              <a:ext cx="1871" cy="1217"/>
            </a:xfrm>
            <a:prstGeom prst="rect">
              <a:avLst/>
            </a:prstGeom>
            <a:noFill/>
            <a:ln w="9525">
              <a:noFill/>
              <a:miter lim="800000"/>
              <a:headEnd/>
              <a:tailEnd/>
            </a:ln>
          </p:spPr>
        </p:pic>
        <p:sp>
          <p:nvSpPr>
            <p:cNvPr id="6" name="文本框 5"/>
            <p:cNvSpPr txBox="1"/>
            <p:nvPr/>
          </p:nvSpPr>
          <p:spPr>
            <a:xfrm>
              <a:off x="8109" y="4627"/>
              <a:ext cx="1012" cy="531"/>
            </a:xfrm>
            <a:prstGeom prst="rect">
              <a:avLst/>
            </a:prstGeom>
            <a:noFill/>
          </p:spPr>
          <p:txBody>
            <a:bodyPr wrap="square" rtlCol="0" anchor="t">
              <a:spAutoFit/>
            </a:bodyPr>
            <a:lstStyle/>
            <a:p>
              <a:pPr indent="0" algn="l">
                <a:buNone/>
              </a:pPr>
              <a:r>
                <a:rPr lang="en-US" altLang="zh-CN" sz="1600" dirty="0" err="1">
                  <a:solidFill>
                    <a:srgbClr val="000000"/>
                  </a:solidFill>
                  <a:sym typeface="微软雅黑" panose="020B0503020204020204" charset="-122"/>
                </a:rPr>
                <a:t>pRRU</a:t>
              </a:r>
              <a:endParaRPr lang="en-US" altLang="zh-CN" sz="1600" dirty="0">
                <a:solidFill>
                  <a:srgbClr val="000000"/>
                </a:solidFill>
                <a:sym typeface="微软雅黑" panose="020B0503020204020204" charset="-122"/>
              </a:endParaRPr>
            </a:p>
          </p:txBody>
        </p:sp>
        <p:cxnSp>
          <p:nvCxnSpPr>
            <p:cNvPr id="8" name="直接连接符 7"/>
            <p:cNvCxnSpPr>
              <a:endCxn id="21" idx="1"/>
            </p:cNvCxnSpPr>
            <p:nvPr/>
          </p:nvCxnSpPr>
          <p:spPr>
            <a:xfrm flipV="1">
              <a:off x="9121" y="5706"/>
              <a:ext cx="2116" cy="25"/>
            </a:xfrm>
            <a:prstGeom prst="line">
              <a:avLst/>
            </a:prstGeom>
            <a:solidFill>
              <a:srgbClr val="94C600"/>
            </a:solidFill>
            <a:ln w="9525" cap="flat" cmpd="sng" algn="ctr">
              <a:solidFill>
                <a:sysClr val="windowText" lastClr="000000"/>
              </a:solidFill>
              <a:prstDash val="solid"/>
              <a:round/>
              <a:headEnd type="none" w="med" len="med"/>
              <a:tailEnd type="none" w="med" len="med"/>
            </a:ln>
          </p:spPr>
        </p:cxnSp>
        <p:sp>
          <p:nvSpPr>
            <p:cNvPr id="15" name="文本框 14"/>
            <p:cNvSpPr txBox="1"/>
            <p:nvPr/>
          </p:nvSpPr>
          <p:spPr>
            <a:xfrm>
              <a:off x="4532" y="6387"/>
              <a:ext cx="867" cy="531"/>
            </a:xfrm>
            <a:prstGeom prst="rect">
              <a:avLst/>
            </a:prstGeom>
            <a:noFill/>
          </p:spPr>
          <p:txBody>
            <a:bodyPr wrap="square" rtlCol="0" anchor="t">
              <a:spAutoFit/>
            </a:bodyPr>
            <a:lstStyle/>
            <a:p>
              <a:pPr indent="0" algn="l">
                <a:buNone/>
              </a:pPr>
              <a:r>
                <a:rPr lang="en-US" altLang="zh-CN" sz="1600" dirty="0">
                  <a:solidFill>
                    <a:srgbClr val="000000"/>
                  </a:solidFill>
                  <a:sym typeface="微软雅黑" panose="020B0503020204020204" charset="-122"/>
                </a:rPr>
                <a:t>BBU</a:t>
              </a:r>
            </a:p>
          </p:txBody>
        </p:sp>
        <p:cxnSp>
          <p:nvCxnSpPr>
            <p:cNvPr id="18" name="直接连接符 17"/>
            <p:cNvCxnSpPr/>
            <p:nvPr/>
          </p:nvCxnSpPr>
          <p:spPr>
            <a:xfrm flipV="1">
              <a:off x="5916" y="5792"/>
              <a:ext cx="2193" cy="7"/>
            </a:xfrm>
            <a:prstGeom prst="line">
              <a:avLst/>
            </a:prstGeom>
            <a:ln>
              <a:headEnd type="none" w="med" len="med"/>
              <a:tailEnd type="none" w="med" len="med"/>
            </a:ln>
          </p:spPr>
          <p:style>
            <a:lnRef idx="1">
              <a:schemeClr val="accent6"/>
            </a:lnRef>
            <a:fillRef idx="0">
              <a:schemeClr val="accent6"/>
            </a:fillRef>
            <a:effectRef idx="0">
              <a:schemeClr val="accent6"/>
            </a:effectRef>
            <a:fontRef idx="minor">
              <a:schemeClr val="tx1"/>
            </a:fontRef>
          </p:style>
        </p:cxnSp>
        <p:cxnSp>
          <p:nvCxnSpPr>
            <p:cNvPr id="20" name="直接连接符 19"/>
            <p:cNvCxnSpPr>
              <a:endCxn id="178" idx="1"/>
            </p:cNvCxnSpPr>
            <p:nvPr/>
          </p:nvCxnSpPr>
          <p:spPr>
            <a:xfrm>
              <a:off x="2358" y="5892"/>
              <a:ext cx="1330" cy="7"/>
            </a:xfrm>
            <a:prstGeom prst="line">
              <a:avLst/>
            </a:prstGeom>
            <a:solidFill>
              <a:srgbClr val="94C600"/>
            </a:solidFill>
            <a:ln w="19050" cap="flat" cmpd="sng" algn="ctr">
              <a:solidFill>
                <a:srgbClr val="0081E2"/>
              </a:solidFill>
              <a:prstDash val="solid"/>
              <a:round/>
              <a:headEnd type="none" w="med" len="med"/>
              <a:tailEnd type="none" w="med" len="med"/>
            </a:ln>
          </p:spPr>
        </p:cxnSp>
        <p:sp>
          <p:nvSpPr>
            <p:cNvPr id="21" name="圆角矩形 20"/>
            <p:cNvSpPr/>
            <p:nvPr/>
          </p:nvSpPr>
          <p:spPr>
            <a:xfrm>
              <a:off x="11237" y="5158"/>
              <a:ext cx="2086" cy="1095"/>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微软雅黑" panose="020B0503020204020204" charset="-122"/>
                  <a:ea typeface="微软雅黑" panose="020B0503020204020204" charset="-122"/>
                </a:rPr>
                <a:t>UWB AP  Module</a:t>
              </a:r>
            </a:p>
          </p:txBody>
        </p:sp>
        <p:sp>
          <p:nvSpPr>
            <p:cNvPr id="22" name="圆角矩形 21"/>
            <p:cNvSpPr/>
            <p:nvPr/>
          </p:nvSpPr>
          <p:spPr>
            <a:xfrm>
              <a:off x="624" y="5556"/>
              <a:ext cx="1734" cy="854"/>
            </a:xfrm>
            <a:prstGeom prst="roundRect">
              <a:avLst>
                <a:gd name="adj" fmla="val 997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5">
                  <a:solidFill>
                    <a:schemeClr val="tx1"/>
                  </a:solidFill>
                  <a:latin typeface="微软雅黑" panose="020B0503020204020204" charset="-122"/>
                  <a:ea typeface="微软雅黑" panose="020B0503020204020204" charset="-122"/>
                </a:rPr>
                <a:t>5GC</a:t>
              </a:r>
            </a:p>
          </p:txBody>
        </p:sp>
        <p:sp>
          <p:nvSpPr>
            <p:cNvPr id="49" name="圆角矩形 48"/>
            <p:cNvSpPr/>
            <p:nvPr/>
          </p:nvSpPr>
          <p:spPr>
            <a:xfrm>
              <a:off x="3737" y="3639"/>
              <a:ext cx="2506" cy="1266"/>
            </a:xfrm>
            <a:prstGeom prst="roundRect">
              <a:avLst>
                <a:gd name="adj" fmla="val 997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tx1"/>
                  </a:solidFill>
                  <a:latin typeface="微软雅黑" panose="020B0503020204020204" charset="-122"/>
                  <a:ea typeface="微软雅黑" panose="020B0503020204020204" charset="-122"/>
                </a:rPr>
                <a:t>5G+UWB </a:t>
              </a:r>
              <a:r>
                <a:rPr lang="en-US" sz="1600">
                  <a:solidFill>
                    <a:schemeClr val="tx1"/>
                  </a:solidFill>
                  <a:latin typeface="微软雅黑" panose="020B0503020204020204" charset="-122"/>
                  <a:ea typeface="微软雅黑" panose="020B0503020204020204" charset="-122"/>
                </a:rPr>
                <a:t>measurement</a:t>
              </a:r>
            </a:p>
          </p:txBody>
        </p:sp>
        <p:sp>
          <p:nvSpPr>
            <p:cNvPr id="23" name="圆角矩形 22"/>
            <p:cNvSpPr/>
            <p:nvPr/>
          </p:nvSpPr>
          <p:spPr>
            <a:xfrm>
              <a:off x="13891" y="7047"/>
              <a:ext cx="2084" cy="1048"/>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微软雅黑" panose="020B0503020204020204" charset="-122"/>
                  <a:ea typeface="微软雅黑" panose="020B0503020204020204" charset="-122"/>
                </a:rPr>
                <a:t>UWB</a:t>
              </a:r>
            </a:p>
            <a:p>
              <a:pPr algn="ctr"/>
              <a:r>
                <a:rPr lang="en-US" altLang="zh-CN" sz="1400">
                  <a:solidFill>
                    <a:schemeClr val="tx1"/>
                  </a:solidFill>
                  <a:latin typeface="微软雅黑" panose="020B0503020204020204" charset="-122"/>
                  <a:ea typeface="微软雅黑" panose="020B0503020204020204" charset="-122"/>
                </a:rPr>
                <a:t>UE/tag</a:t>
              </a:r>
            </a:p>
          </p:txBody>
        </p:sp>
        <p:sp>
          <p:nvSpPr>
            <p:cNvPr id="24" name="闪电形 23"/>
            <p:cNvSpPr/>
            <p:nvPr/>
          </p:nvSpPr>
          <p:spPr>
            <a:xfrm rot="20820000">
              <a:off x="12957" y="6301"/>
              <a:ext cx="852" cy="827"/>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组合 176"/>
            <p:cNvGrpSpPr/>
            <p:nvPr/>
          </p:nvGrpSpPr>
          <p:grpSpPr>
            <a:xfrm>
              <a:off x="3688" y="5410"/>
              <a:ext cx="2555" cy="977"/>
              <a:chOff x="516354" y="1749253"/>
              <a:chExt cx="2957327" cy="713104"/>
            </a:xfrm>
          </p:grpSpPr>
          <p:pic>
            <p:nvPicPr>
              <p:cNvPr id="178" name="图片 177" descr="V9200-1x86"/>
              <p:cNvPicPr>
                <a:picLocks noChangeAspect="1"/>
              </p:cNvPicPr>
              <p:nvPr/>
            </p:nvPicPr>
            <p:blipFill>
              <a:blip r:embed="rId4">
                <a:clrChange>
                  <a:clrFrom>
                    <a:srgbClr val="FFFFFF"/>
                  </a:clrFrom>
                  <a:clrTo>
                    <a:srgbClr val="FFFFFF">
                      <a:alpha val="0"/>
                    </a:srgbClr>
                  </a:clrTo>
                </a:clrChange>
              </a:blip>
              <a:stretch>
                <a:fillRect/>
              </a:stretch>
            </p:blipFill>
            <p:spPr>
              <a:xfrm>
                <a:off x="516354" y="1749253"/>
                <a:ext cx="2957327" cy="713104"/>
              </a:xfrm>
              <a:prstGeom prst="rect">
                <a:avLst/>
              </a:prstGeom>
            </p:spPr>
          </p:pic>
          <p:sp>
            <p:nvSpPr>
              <p:cNvPr id="179" name="矩形 178"/>
              <p:cNvSpPr/>
              <p:nvPr/>
            </p:nvSpPr>
            <p:spPr>
              <a:xfrm>
                <a:off x="1972997" y="1855843"/>
                <a:ext cx="1071978" cy="21297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zh-CN" altLang="en-US" sz="2400">
                  <a:solidFill>
                    <a:prstClr val="white"/>
                  </a:solidFill>
                  <a:latin typeface="Arial" panose="020B0604020202020204" pitchFamily="34" charset="0"/>
                  <a:ea typeface="微软雅黑" panose="020B0503020204020204" charset="-122"/>
                  <a:cs typeface="Arial" panose="020B0604020202020204" pitchFamily="34" charset="0"/>
                </a:endParaRPr>
              </a:p>
            </p:txBody>
          </p:sp>
        </p:grpSp>
        <p:pic>
          <p:nvPicPr>
            <p:cNvPr id="92" name="图片 91" descr="VGCd1单板"/>
            <p:cNvPicPr>
              <a:picLocks noChangeAspect="1"/>
            </p:cNvPicPr>
            <p:nvPr/>
          </p:nvPicPr>
          <p:blipFill>
            <a:blip r:embed="rId5">
              <a:clrChange>
                <a:clrFrom>
                  <a:srgbClr val="FFFFFF">
                    <a:alpha val="100000"/>
                  </a:srgbClr>
                </a:clrFrom>
                <a:clrTo>
                  <a:srgbClr val="FFFFFF">
                    <a:alpha val="100000"/>
                    <a:alpha val="0"/>
                  </a:srgbClr>
                </a:clrTo>
              </a:clrChange>
            </a:blip>
            <a:srcRect/>
            <a:stretch>
              <a:fillRect/>
            </a:stretch>
          </p:blipFill>
          <p:spPr>
            <a:xfrm>
              <a:off x="4997" y="4975"/>
              <a:ext cx="919" cy="399"/>
            </a:xfrm>
            <a:custGeom>
              <a:avLst/>
              <a:gdLst>
                <a:gd name="connsiteX0" fmla="*/ 0 w 1136464"/>
                <a:gd name="connsiteY0" fmla="*/ 0 h 591221"/>
                <a:gd name="connsiteX1" fmla="*/ 1136464 w 1136464"/>
                <a:gd name="connsiteY1" fmla="*/ 0 h 591221"/>
                <a:gd name="connsiteX2" fmla="*/ 1136464 w 1136464"/>
                <a:gd name="connsiteY2" fmla="*/ 591221 h 591221"/>
                <a:gd name="connsiteX3" fmla="*/ 0 w 1136464"/>
                <a:gd name="connsiteY3" fmla="*/ 591221 h 591221"/>
                <a:gd name="connsiteX4" fmla="*/ 0 w 1136464"/>
                <a:gd name="connsiteY4" fmla="*/ 573783 h 591221"/>
                <a:gd name="connsiteX5" fmla="*/ 167741 w 1136464"/>
                <a:gd name="connsiteY5" fmla="*/ 573783 h 591221"/>
                <a:gd name="connsiteX6" fmla="*/ 167741 w 1136464"/>
                <a:gd name="connsiteY6" fmla="*/ 415848 h 591221"/>
                <a:gd name="connsiteX7" fmla="*/ 0 w 1136464"/>
                <a:gd name="connsiteY7" fmla="*/ 415848 h 591221"/>
                <a:gd name="connsiteX8" fmla="*/ 0 w 1136464"/>
                <a:gd name="connsiteY8" fmla="*/ 0 h 59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464" h="591221">
                  <a:moveTo>
                    <a:pt x="0" y="0"/>
                  </a:moveTo>
                  <a:lnTo>
                    <a:pt x="1136464" y="0"/>
                  </a:lnTo>
                  <a:lnTo>
                    <a:pt x="1136464" y="591221"/>
                  </a:lnTo>
                  <a:lnTo>
                    <a:pt x="0" y="591221"/>
                  </a:lnTo>
                  <a:lnTo>
                    <a:pt x="0" y="573783"/>
                  </a:lnTo>
                  <a:lnTo>
                    <a:pt x="167741" y="573783"/>
                  </a:lnTo>
                  <a:lnTo>
                    <a:pt x="167741" y="415848"/>
                  </a:lnTo>
                  <a:lnTo>
                    <a:pt x="0" y="415848"/>
                  </a:lnTo>
                  <a:lnTo>
                    <a:pt x="0" y="0"/>
                  </a:lnTo>
                  <a:close/>
                </a:path>
              </a:pathLst>
            </a:custGeom>
          </p:spPr>
        </p:pic>
        <p:sp>
          <p:nvSpPr>
            <p:cNvPr id="27" name="闪电形 26"/>
            <p:cNvSpPr/>
            <p:nvPr/>
          </p:nvSpPr>
          <p:spPr>
            <a:xfrm rot="20820000">
              <a:off x="8599" y="6257"/>
              <a:ext cx="927" cy="884"/>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8806" y="7213"/>
              <a:ext cx="1906" cy="1070"/>
            </a:xfrm>
            <a:prstGeom prst="round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latin typeface="微软雅黑" panose="020B0503020204020204" charset="-122"/>
                  <a:ea typeface="微软雅黑" panose="020B0503020204020204" charset="-122"/>
                </a:rPr>
                <a:t>5G </a:t>
              </a:r>
              <a:r>
                <a:rPr lang="en-US" sz="1400">
                  <a:solidFill>
                    <a:schemeClr val="tx1"/>
                  </a:solidFill>
                  <a:latin typeface="微软雅黑" panose="020B0503020204020204" charset="-122"/>
                  <a:ea typeface="微软雅黑" panose="020B0503020204020204" charset="-122"/>
                </a:rPr>
                <a:t>UE</a:t>
              </a:r>
            </a:p>
          </p:txBody>
        </p:sp>
        <p:cxnSp>
          <p:nvCxnSpPr>
            <p:cNvPr id="30" name="直接连接符 29"/>
            <p:cNvCxnSpPr>
              <a:stCxn id="179" idx="1"/>
            </p:cNvCxnSpPr>
            <p:nvPr/>
          </p:nvCxnSpPr>
          <p:spPr>
            <a:xfrm flipV="1">
              <a:off x="4946" y="4905"/>
              <a:ext cx="0" cy="797"/>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 name="文本框 1"/>
            <p:cNvSpPr txBox="1"/>
            <p:nvPr/>
          </p:nvSpPr>
          <p:spPr>
            <a:xfrm>
              <a:off x="9246" y="5219"/>
              <a:ext cx="2796" cy="483"/>
            </a:xfrm>
            <a:prstGeom prst="rect">
              <a:avLst/>
            </a:prstGeom>
            <a:noFill/>
          </p:spPr>
          <p:txBody>
            <a:bodyPr wrap="square" rtlCol="0">
              <a:spAutoFit/>
            </a:bodyPr>
            <a:lstStyle/>
            <a:p>
              <a:r>
                <a:rPr lang="en-US" sz="1400"/>
                <a:t>provide power</a:t>
              </a:r>
            </a:p>
          </p:txBody>
        </p:sp>
      </p:grpSp>
    </p:spTree>
  </p:cSld>
  <p:clrMapOvr>
    <a:masterClrMapping/>
  </p:clrMapOvr>
</p:sld>
</file>

<file path=ppt/theme/theme1.xml><?xml version="1.0" encoding="utf-8"?>
<a:theme xmlns:a="http://schemas.openxmlformats.org/drawingml/2006/main" name="ZTE-机密-4X3">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目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_封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alpha val="42000"/>
              </a:schemeClr>
            </a:gs>
            <a:gs pos="100000">
              <a:schemeClr val="bg1"/>
            </a:gs>
          </a:gsLst>
          <a:path path="rect">
            <a:fillToRect l="100000" t="100000"/>
          </a:path>
          <a:tileRect r="-100000" b="-100000"/>
        </a:gradFill>
        <a:ln>
          <a:noFill/>
        </a:ln>
      </a:spPr>
      <a:bodyPr wrap="square" rtlCol="0" anchor="ctr">
        <a:noAutofit/>
      </a:bodyPr>
      <a:lstStyle>
        <a:defPPr algn="ctr" defTabSz="1218565" eaLnBrk="0" hangingPunct="0">
          <a:defRPr sz="1200" kern="0" dirty="0" smtClean="0">
            <a:solidFill>
              <a:schemeClr val="tx2"/>
            </a:solidFill>
            <a:latin typeface="微软雅黑" panose="020B0503020204020204" charset="-122"/>
            <a:ea typeface="微软雅黑" panose="020B0503020204020204" charset="-122"/>
          </a:defRPr>
        </a:defPPr>
      </a:lstStyle>
    </a:spDef>
    <a:txDef>
      <a:spPr>
        <a:noFill/>
      </a:spPr>
      <a:bodyPr wrap="none" rtlCol="0">
        <a:spAutoFit/>
      </a:bodyPr>
      <a:lstStyle>
        <a:defPPr>
          <a:defRPr sz="1200" dirty="0" smtClean="0">
            <a:ea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4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txDef>
      <a:spPr>
        <a:noFill/>
      </a:spPr>
      <a:bodyPr wrap="square" rtlCol="0">
        <a:spAutoFit/>
      </a:bodyPr>
      <a:lstStyle>
        <a:defPPr>
          <a:defRPr lang="zh-CN" altLang="en-US"/>
        </a:defPPr>
      </a:lstStyle>
    </a:tx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5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6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默认设计模板">
  <a:themeElements>
    <a:clrScheme name="电信">
      <a:dk1>
        <a:sysClr val="windowText" lastClr="000000"/>
      </a:dk1>
      <a:lt1>
        <a:sysClr val="window" lastClr="FFFFFF"/>
      </a:lt1>
      <a:dk2>
        <a:srgbClr val="455483"/>
      </a:dk2>
      <a:lt2>
        <a:srgbClr val="E7E6E6"/>
      </a:lt2>
      <a:accent1>
        <a:srgbClr val="C00000"/>
      </a:accent1>
      <a:accent2>
        <a:srgbClr val="D7215F"/>
      </a:accent2>
      <a:accent3>
        <a:srgbClr val="EC403D"/>
      </a:accent3>
      <a:accent4>
        <a:srgbClr val="FD9B1E"/>
      </a:accent4>
      <a:accent5>
        <a:srgbClr val="FDB043"/>
      </a:accent5>
      <a:accent6>
        <a:srgbClr val="FDE16F"/>
      </a:accent6>
      <a:hlink>
        <a:srgbClr val="0070C0"/>
      </a:hlink>
      <a:folHlink>
        <a:srgbClr val="0070C0"/>
      </a:folHlink>
    </a:clrScheme>
    <a:fontScheme name="电信">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 cmpd="sng">
          <a:solidFill>
            <a:schemeClr val="bg1">
              <a:lumMod val="75000"/>
            </a:schemeClr>
          </a:solidFill>
          <a:prstDash val="solid"/>
          <a:round/>
        </a:ln>
      </a:spPr>
      <a:bodyPr/>
      <a:lstStyle>
        <a:defPPr algn="ctr">
          <a:defRPr sz="1600" b="1" smtClean="0">
            <a:solidFill>
              <a:srgbClr val="000000"/>
            </a:solidFill>
            <a:latin typeface="Arial" panose="020B0604020202020204" pitchFamily="34" charset="0"/>
            <a:ea typeface="宋体" panose="02010600030101010101" pitchFamily="2" charset="-122"/>
          </a:defRPr>
        </a:defPPr>
      </a:lstStyle>
    </a:spDef>
    <a:lnDef>
      <a:spPr bwMode="auto">
        <a:solidFill>
          <a:srgbClr val="FF0000"/>
        </a:solidFill>
        <a:ln w="25400" cap="flat" cmpd="sng" algn="ctr">
          <a:gradFill flip="none" rotWithShape="1">
            <a:gsLst>
              <a:gs pos="0">
                <a:sysClr val="window" lastClr="FFFFFF"/>
              </a:gs>
              <a:gs pos="51000">
                <a:srgbClr val="FF0000"/>
              </a:gs>
              <a:gs pos="100000">
                <a:sysClr val="window" lastClr="FFFFFF"/>
              </a:gs>
            </a:gsLst>
            <a:lin ang="0" scaled="1"/>
            <a:tileRect/>
          </a:gradFill>
          <a:prstDash val="solid"/>
          <a:round/>
          <a:headEnd type="none" w="med" len="med"/>
          <a:tailEnd type="none" w="med" len="med"/>
        </a:ln>
      </a:spPr>
      <a:bodyPr/>
      <a:lstStyle/>
    </a:lnDef>
    <a:txDef>
      <a:spPr>
        <a:noFill/>
      </a:spPr>
      <a:bodyPr wrap="square" rtlCol="0">
        <a:spAutoFit/>
      </a:bodyPr>
      <a:lstStyle>
        <a:defPPr>
          <a:defRPr dirty="0">
            <a:latin typeface="+mn-ea"/>
            <a:ea typeface="+mn-ea"/>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_Office 主题">
  <a:themeElements>
    <a:clrScheme name="自定义 17">
      <a:dk1>
        <a:sysClr val="windowText" lastClr="000000"/>
      </a:dk1>
      <a:lt1>
        <a:sysClr val="window" lastClr="FFFFFF"/>
      </a:lt1>
      <a:dk2>
        <a:srgbClr val="44546A"/>
      </a:dk2>
      <a:lt2>
        <a:srgbClr val="E7E6E6"/>
      </a:lt2>
      <a:accent1>
        <a:srgbClr val="3EA9D3"/>
      </a:accent1>
      <a:accent2>
        <a:srgbClr val="3D839E"/>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sz="1100" dirty="0">
            <a:latin typeface="微软雅黑" panose="020B0503020204020204" charset="-122"/>
            <a:ea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_目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7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8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blank">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ZTE-机密-4X3">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正文">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5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txDef>
      <a:spPr>
        <a:solidFill>
          <a:schemeClr val="bg1">
            <a:lumMod val="85000"/>
          </a:schemeClr>
        </a:solidFill>
        <a:ln w="9525" cap="flat" cmpd="sng" algn="ctr">
          <a:noFill/>
          <a:prstDash val="solid"/>
        </a:ln>
        <a:effectLst>
          <a:outerShdw blurRad="40000" dist="20000" dir="5400000" rotWithShape="0">
            <a:srgbClr val="000000">
              <a:alpha val="38000"/>
            </a:srgbClr>
          </a:outerShdw>
        </a:effectLst>
      </a:spPr>
      <a:bodyPr>
        <a:spAutoFit/>
      </a:bodyPr>
      <a:lstStyle>
        <a:defPPr marL="0" marR="0" lvl="0" indent="0" algn="ctr" defTabSz="914400" eaLnBrk="0" fontAlgn="auto" latinLnBrk="0" hangingPunct="0">
          <a:lnSpc>
            <a:spcPct val="100000"/>
          </a:lnSpc>
          <a:spcBef>
            <a:spcPts val="0"/>
          </a:spcBef>
          <a:spcAft>
            <a:spcPts val="0"/>
          </a:spcAft>
          <a:buClrTx/>
          <a:buSzTx/>
          <a:buFontTx/>
          <a:buNone/>
          <a:defRPr/>
        </a:defPPr>
      </a:lstStyle>
    </a:txDef>
  </a:objectDefaults>
  <a:extraClrSchemeLst>
    <a:extraClrScheme>
      <a:clrScheme name="5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ZTE-机密-4X3</Template>
  <TotalTime>505</TotalTime>
  <Words>1229</Words>
  <Application>Microsoft Office PowerPoint</Application>
  <PresentationFormat>宽屏</PresentationFormat>
  <Paragraphs>233</Paragraphs>
  <Slides>18</Slides>
  <Notes>13</Notes>
  <HiddenSlides>0</HiddenSlides>
  <MMClips>0</MMClips>
  <ScaleCrop>false</ScaleCrop>
  <HeadingPairs>
    <vt:vector size="8" baseType="variant">
      <vt:variant>
        <vt:lpstr>已用的字体</vt:lpstr>
      </vt:variant>
      <vt:variant>
        <vt:i4>17</vt:i4>
      </vt:variant>
      <vt:variant>
        <vt:lpstr>主题</vt:lpstr>
      </vt:variant>
      <vt:variant>
        <vt:i4>21</vt:i4>
      </vt:variant>
      <vt:variant>
        <vt:lpstr>嵌入 OLE 服务器</vt:lpstr>
      </vt:variant>
      <vt:variant>
        <vt:i4>1</vt:i4>
      </vt:variant>
      <vt:variant>
        <vt:lpstr>幻灯片标题</vt:lpstr>
      </vt:variant>
      <vt:variant>
        <vt:i4>18</vt:i4>
      </vt:variant>
    </vt:vector>
  </HeadingPairs>
  <TitlesOfParts>
    <vt:vector size="57" baseType="lpstr">
      <vt:lpstr>Arial Unicode MS</vt:lpstr>
      <vt:lpstr>Heiti SC Light</vt:lpstr>
      <vt:lpstr>MS PGothic</vt:lpstr>
      <vt:lpstr>游明朝</vt:lpstr>
      <vt:lpstr>黑体</vt:lpstr>
      <vt:lpstr>华文细黑</vt:lpstr>
      <vt:lpstr>宋体</vt:lpstr>
      <vt:lpstr>微软雅黑</vt:lpstr>
      <vt:lpstr>字魂59号-创粗黑</vt:lpstr>
      <vt:lpstr>Arial</vt:lpstr>
      <vt:lpstr>Calibri</vt:lpstr>
      <vt:lpstr>Calibri Light</vt:lpstr>
      <vt:lpstr>Impact</vt:lpstr>
      <vt:lpstr>Symbol</vt:lpstr>
      <vt:lpstr>Times</vt:lpstr>
      <vt:lpstr>Times New Roman</vt:lpstr>
      <vt:lpstr>Wingdings</vt:lpstr>
      <vt:lpstr>ZTE-机密-4X3</vt:lpstr>
      <vt:lpstr>目录</vt:lpstr>
      <vt:lpstr>正文</vt:lpstr>
      <vt:lpstr>封底</vt:lpstr>
      <vt:lpstr>1_正文</vt:lpstr>
      <vt:lpstr>2_正文</vt:lpstr>
      <vt:lpstr>blank</vt:lpstr>
      <vt:lpstr>1_ZTE-机密-4X3</vt:lpstr>
      <vt:lpstr>3_正文</vt:lpstr>
      <vt:lpstr>1_目录</vt:lpstr>
      <vt:lpstr>ZTE-For All Readers-16X9</vt:lpstr>
      <vt:lpstr>1_封底</vt:lpstr>
      <vt:lpstr>1_Office 主题</vt:lpstr>
      <vt:lpstr>4_正文</vt:lpstr>
      <vt:lpstr>5_正文</vt:lpstr>
      <vt:lpstr>6_正文</vt:lpstr>
      <vt:lpstr>默认设计模板</vt:lpstr>
      <vt:lpstr>2_Office 主题</vt:lpstr>
      <vt:lpstr>2_目录</vt:lpstr>
      <vt:lpstr>7_正文</vt:lpstr>
      <vt:lpstr>8_正文</vt:lpstr>
      <vt:lpstr>Microsoft Word Picture</vt:lpstr>
      <vt:lpstr>Views on Rel-19 NR positioning </vt:lpstr>
      <vt:lpstr>Motivation</vt:lpstr>
      <vt:lpstr>Proposals for Rel-19 positioning</vt:lpstr>
      <vt:lpstr>UWB Positioning</vt:lpstr>
      <vt:lpstr>Background - Current LPP in NR (1)</vt:lpstr>
      <vt:lpstr>Background - Current LPP in NR (2)</vt:lpstr>
      <vt:lpstr>Background - Current NRPPa </vt:lpstr>
      <vt:lpstr>Background - UWB based positioning</vt:lpstr>
      <vt:lpstr>ZTE product</vt:lpstr>
      <vt:lpstr>Proposal 1 for UWB positioning</vt:lpstr>
      <vt:lpstr>LPHAP enhancement</vt:lpstr>
      <vt:lpstr>PowerPoint 演示文稿</vt:lpstr>
      <vt:lpstr>PowerPoint 演示文稿</vt:lpstr>
      <vt:lpstr>PowerPoint 演示文稿</vt:lpstr>
      <vt:lpstr>SL positioning enhancement</vt:lpstr>
      <vt:lpstr>PowerPoint 演示文稿</vt:lpstr>
      <vt:lpstr>PowerPoint 演示文稿</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ZTE2</cp:lastModifiedBy>
  <cp:revision>649</cp:revision>
  <dcterms:created xsi:type="dcterms:W3CDTF">2022-05-25T10:32:00Z</dcterms:created>
  <dcterms:modified xsi:type="dcterms:W3CDTF">2023-09-04T12:02:01Z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F7C21BDC18CF48E392A8A73F0A7B1A35</vt:lpwstr>
  </property>
</Properties>
</file>