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60" r:id="rId2"/>
    <p:sldId id="304" r:id="rId3"/>
    <p:sldId id="305" r:id="rId4"/>
    <p:sldId id="308" r:id="rId5"/>
    <p:sldId id="310" r:id="rId6"/>
    <p:sldId id="312" r:id="rId7"/>
    <p:sldId id="313" r:id="rId8"/>
  </p:sldIdLst>
  <p:sldSz cx="9144000" cy="6858000" type="screen4x3"/>
  <p:notesSz cx="7102475" cy="10233025"/>
  <p:defaultTextStyle>
    <a:defPPr>
      <a:defRPr lang="fr-FR"/>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53" autoAdjust="0"/>
    <p:restoredTop sz="94453" autoAdjust="0"/>
  </p:normalViewPr>
  <p:slideViewPr>
    <p:cSldViewPr>
      <p:cViewPr varScale="1">
        <p:scale>
          <a:sx n="65" d="100"/>
          <a:sy n="65" d="100"/>
        </p:scale>
        <p:origin x="1136" y="4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39E6A698-A56E-8172-8CB8-E99D96A0F56C}"/>
              </a:ext>
            </a:extLst>
          </p:cNvPr>
          <p:cNvSpPr>
            <a:spLocks noGrp="1"/>
          </p:cNvSpPr>
          <p:nvPr>
            <p:ph type="hdr" sz="quarter"/>
          </p:nvPr>
        </p:nvSpPr>
        <p:spPr>
          <a:xfrm>
            <a:off x="0" y="0"/>
            <a:ext cx="3078163" cy="511175"/>
          </a:xfrm>
          <a:prstGeom prst="rect">
            <a:avLst/>
          </a:prstGeom>
        </p:spPr>
        <p:txBody>
          <a:bodyPr vert="horz" lIns="99057" tIns="49528" rIns="99057" bIns="49528" rtlCol="0"/>
          <a:lstStyle>
            <a:lvl1pPr algn="l" eaLnBrk="1" fontAlgn="auto" hangingPunct="1">
              <a:spcBef>
                <a:spcPts val="0"/>
              </a:spcBef>
              <a:spcAft>
                <a:spcPts val="0"/>
              </a:spcAft>
              <a:defRPr sz="1300" dirty="0">
                <a:latin typeface="+mn-lt"/>
                <a:cs typeface="+mn-cs"/>
              </a:defRPr>
            </a:lvl1pPr>
          </a:lstStyle>
          <a:p>
            <a:pPr>
              <a:defRPr/>
            </a:pPr>
            <a:endParaRPr lang="fr-FR"/>
          </a:p>
        </p:txBody>
      </p:sp>
      <p:sp>
        <p:nvSpPr>
          <p:cNvPr id="3" name="Espace réservé de la date 2">
            <a:extLst>
              <a:ext uri="{FF2B5EF4-FFF2-40B4-BE49-F238E27FC236}">
                <a16:creationId xmlns:a16="http://schemas.microsoft.com/office/drawing/2014/main" id="{F1CD9A63-21D2-81E9-B829-C50C3868835C}"/>
              </a:ext>
            </a:extLst>
          </p:cNvPr>
          <p:cNvSpPr>
            <a:spLocks noGrp="1"/>
          </p:cNvSpPr>
          <p:nvPr>
            <p:ph type="dt" idx="1"/>
          </p:nvPr>
        </p:nvSpPr>
        <p:spPr>
          <a:xfrm>
            <a:off x="4022725" y="0"/>
            <a:ext cx="3078163" cy="511175"/>
          </a:xfrm>
          <a:prstGeom prst="rect">
            <a:avLst/>
          </a:prstGeom>
        </p:spPr>
        <p:txBody>
          <a:bodyPr vert="horz" lIns="99057" tIns="49528" rIns="99057" bIns="49528" rtlCol="0"/>
          <a:lstStyle>
            <a:lvl1pPr algn="r" eaLnBrk="1" fontAlgn="auto" hangingPunct="1">
              <a:spcBef>
                <a:spcPts val="0"/>
              </a:spcBef>
              <a:spcAft>
                <a:spcPts val="0"/>
              </a:spcAft>
              <a:defRPr sz="1300">
                <a:latin typeface="+mn-lt"/>
                <a:cs typeface="+mn-cs"/>
              </a:defRPr>
            </a:lvl1pPr>
          </a:lstStyle>
          <a:p>
            <a:pPr>
              <a:defRPr/>
            </a:pPr>
            <a:fld id="{B7F617C0-76F3-5441-B0A4-B1B618A71315}" type="datetimeFigureOut">
              <a:rPr lang="fr-FR"/>
              <a:pPr>
                <a:defRPr/>
              </a:pPr>
              <a:t>14/06/2023</a:t>
            </a:fld>
            <a:endParaRPr lang="fr-FR"/>
          </a:p>
        </p:txBody>
      </p:sp>
      <p:sp>
        <p:nvSpPr>
          <p:cNvPr id="4" name="Espace réservé de l'image des diapositives 3">
            <a:extLst>
              <a:ext uri="{FF2B5EF4-FFF2-40B4-BE49-F238E27FC236}">
                <a16:creationId xmlns:a16="http://schemas.microsoft.com/office/drawing/2014/main" id="{7DCC1369-AE40-68AC-446C-91399AC63475}"/>
              </a:ext>
            </a:extLst>
          </p:cNvPr>
          <p:cNvSpPr>
            <a:spLocks noGrp="1" noRot="1" noChangeAspect="1"/>
          </p:cNvSpPr>
          <p:nvPr>
            <p:ph type="sldImg" idx="2"/>
          </p:nvPr>
        </p:nvSpPr>
        <p:spPr>
          <a:xfrm>
            <a:off x="992188" y="766763"/>
            <a:ext cx="5118100" cy="3838575"/>
          </a:xfrm>
          <a:prstGeom prst="rect">
            <a:avLst/>
          </a:prstGeom>
          <a:noFill/>
          <a:ln w="12700">
            <a:solidFill>
              <a:prstClr val="black"/>
            </a:solidFill>
          </a:ln>
        </p:spPr>
        <p:txBody>
          <a:bodyPr vert="horz" lIns="99057" tIns="49528" rIns="99057" bIns="49528" rtlCol="0" anchor="ctr"/>
          <a:lstStyle/>
          <a:p>
            <a:pPr lvl="0"/>
            <a:endParaRPr lang="fr-FR" noProof="0"/>
          </a:p>
        </p:txBody>
      </p:sp>
      <p:sp>
        <p:nvSpPr>
          <p:cNvPr id="5" name="Espace réservé des commentaires 4">
            <a:extLst>
              <a:ext uri="{FF2B5EF4-FFF2-40B4-BE49-F238E27FC236}">
                <a16:creationId xmlns:a16="http://schemas.microsoft.com/office/drawing/2014/main" id="{F6A9018E-CA87-51AE-AFCE-5DDE834EC0B1}"/>
              </a:ext>
            </a:extLst>
          </p:cNvPr>
          <p:cNvSpPr>
            <a:spLocks noGrp="1"/>
          </p:cNvSpPr>
          <p:nvPr>
            <p:ph type="body" sz="quarter" idx="3"/>
          </p:nvPr>
        </p:nvSpPr>
        <p:spPr>
          <a:xfrm>
            <a:off x="709613" y="4860925"/>
            <a:ext cx="5683250" cy="4605338"/>
          </a:xfrm>
          <a:prstGeom prst="rect">
            <a:avLst/>
          </a:prstGeom>
        </p:spPr>
        <p:txBody>
          <a:bodyPr vert="horz" lIns="99057" tIns="49528" rIns="99057" bIns="49528"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a16="http://schemas.microsoft.com/office/drawing/2014/main" id="{E06B41DB-8B5A-CAF2-7457-039CB10BF648}"/>
              </a:ext>
            </a:extLst>
          </p:cNvPr>
          <p:cNvSpPr>
            <a:spLocks noGrp="1"/>
          </p:cNvSpPr>
          <p:nvPr>
            <p:ph type="ftr" sz="quarter" idx="4"/>
          </p:nvPr>
        </p:nvSpPr>
        <p:spPr>
          <a:xfrm>
            <a:off x="0" y="9720263"/>
            <a:ext cx="3078163" cy="511175"/>
          </a:xfrm>
          <a:prstGeom prst="rect">
            <a:avLst/>
          </a:prstGeom>
        </p:spPr>
        <p:txBody>
          <a:bodyPr vert="horz" lIns="99057" tIns="49528" rIns="99057" bIns="49528" rtlCol="0" anchor="b"/>
          <a:lstStyle>
            <a:lvl1pPr algn="l" eaLnBrk="1" fontAlgn="auto" hangingPunct="1">
              <a:spcBef>
                <a:spcPts val="0"/>
              </a:spcBef>
              <a:spcAft>
                <a:spcPts val="0"/>
              </a:spcAft>
              <a:defRPr sz="1300" dirty="0">
                <a:latin typeface="+mn-lt"/>
                <a:cs typeface="+mn-cs"/>
              </a:defRPr>
            </a:lvl1pPr>
          </a:lstStyle>
          <a:p>
            <a:pPr>
              <a:defRPr/>
            </a:pPr>
            <a:endParaRPr lang="fr-FR"/>
          </a:p>
        </p:txBody>
      </p:sp>
      <p:sp>
        <p:nvSpPr>
          <p:cNvPr id="7" name="Espace réservé du numéro de diapositive 6">
            <a:extLst>
              <a:ext uri="{FF2B5EF4-FFF2-40B4-BE49-F238E27FC236}">
                <a16:creationId xmlns:a16="http://schemas.microsoft.com/office/drawing/2014/main" id="{E511CAA0-DEFB-9F33-A237-939E50888B82}"/>
              </a:ext>
            </a:extLst>
          </p:cNvPr>
          <p:cNvSpPr>
            <a:spLocks noGrp="1"/>
          </p:cNvSpPr>
          <p:nvPr>
            <p:ph type="sldNum" sz="quarter" idx="5"/>
          </p:nvPr>
        </p:nvSpPr>
        <p:spPr>
          <a:xfrm>
            <a:off x="4022725" y="9720263"/>
            <a:ext cx="3078163" cy="511175"/>
          </a:xfrm>
          <a:prstGeom prst="rect">
            <a:avLst/>
          </a:prstGeom>
        </p:spPr>
        <p:txBody>
          <a:bodyPr vert="horz" wrap="square" lIns="99057" tIns="49528" rIns="99057" bIns="49528" numCol="1" anchor="b" anchorCtr="0" compatLnSpc="1">
            <a:prstTxWarp prst="textNoShape">
              <a:avLst/>
            </a:prstTxWarp>
          </a:bodyPr>
          <a:lstStyle>
            <a:lvl1pPr algn="r" eaLnBrk="1" hangingPunct="1">
              <a:defRPr sz="1300"/>
            </a:lvl1pPr>
          </a:lstStyle>
          <a:p>
            <a:pPr>
              <a:defRPr/>
            </a:pPr>
            <a:fld id="{3B3F8D76-CF7A-1746-8D66-3270A8BDE507}"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802A6CB-596B-2309-F077-28C5A8301FD1}"/>
              </a:ext>
            </a:extLst>
          </p:cNvPr>
          <p:cNvSpPr>
            <a:spLocks noGrp="1"/>
          </p:cNvSpPr>
          <p:nvPr>
            <p:ph type="dt" sz="half" idx="10"/>
          </p:nvPr>
        </p:nvSpPr>
        <p:spPr/>
        <p:txBody>
          <a:bodyPr/>
          <a:lstStyle>
            <a:lvl1pPr>
              <a:defRPr/>
            </a:lvl1pPr>
          </a:lstStyle>
          <a:p>
            <a:pPr>
              <a:defRPr/>
            </a:pPr>
            <a:fld id="{CB73416A-C23C-CE4C-8620-7C4847623A61}" type="datetime1">
              <a:rPr lang="fr-FR"/>
              <a:pPr>
                <a:defRPr/>
              </a:pPr>
              <a:t>14/06/2023</a:t>
            </a:fld>
            <a:endParaRPr lang="fr-FR"/>
          </a:p>
        </p:txBody>
      </p:sp>
      <p:sp>
        <p:nvSpPr>
          <p:cNvPr id="5" name="Espace réservé du pied de page 4">
            <a:extLst>
              <a:ext uri="{FF2B5EF4-FFF2-40B4-BE49-F238E27FC236}">
                <a16:creationId xmlns:a16="http://schemas.microsoft.com/office/drawing/2014/main" id="{4F812575-8F24-7707-3DDC-F7429FF2CB5E}"/>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50F4067A-E599-6F0A-72DD-0FD4F6ECDF7E}"/>
              </a:ext>
            </a:extLst>
          </p:cNvPr>
          <p:cNvSpPr>
            <a:spLocks noGrp="1"/>
          </p:cNvSpPr>
          <p:nvPr>
            <p:ph type="sldNum" sz="quarter" idx="12"/>
          </p:nvPr>
        </p:nvSpPr>
        <p:spPr/>
        <p:txBody>
          <a:bodyPr/>
          <a:lstStyle>
            <a:lvl1pPr>
              <a:defRPr/>
            </a:lvl1pPr>
          </a:lstStyle>
          <a:p>
            <a:pPr>
              <a:defRPr/>
            </a:pPr>
            <a:fld id="{903550C5-6663-234A-BF89-915CCF35B4B1}" type="slidenum">
              <a:rPr lang="fr-FR" altLang="fr-FR"/>
              <a:pPr>
                <a:defRPr/>
              </a:pPr>
              <a:t>‹N°›</a:t>
            </a:fld>
            <a:endParaRPr lang="fr-FR" altLang="fr-FR"/>
          </a:p>
        </p:txBody>
      </p:sp>
    </p:spTree>
    <p:extLst>
      <p:ext uri="{BB962C8B-B14F-4D97-AF65-F5344CB8AC3E}">
        <p14:creationId xmlns:p14="http://schemas.microsoft.com/office/powerpoint/2010/main" val="131486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129155E-7CCC-FE71-190C-6B03FF3E8C07}"/>
              </a:ext>
            </a:extLst>
          </p:cNvPr>
          <p:cNvSpPr>
            <a:spLocks noGrp="1"/>
          </p:cNvSpPr>
          <p:nvPr>
            <p:ph type="dt" sz="half" idx="10"/>
          </p:nvPr>
        </p:nvSpPr>
        <p:spPr/>
        <p:txBody>
          <a:bodyPr/>
          <a:lstStyle>
            <a:lvl1pPr>
              <a:defRPr/>
            </a:lvl1pPr>
          </a:lstStyle>
          <a:p>
            <a:pPr>
              <a:defRPr/>
            </a:pPr>
            <a:fld id="{D8FD6132-B404-294D-9DC0-313734D244F4}" type="datetime1">
              <a:rPr lang="fr-FR"/>
              <a:pPr>
                <a:defRPr/>
              </a:pPr>
              <a:t>14/06/2023</a:t>
            </a:fld>
            <a:endParaRPr lang="fr-FR"/>
          </a:p>
        </p:txBody>
      </p:sp>
      <p:sp>
        <p:nvSpPr>
          <p:cNvPr id="5" name="Espace réservé du pied de page 4">
            <a:extLst>
              <a:ext uri="{FF2B5EF4-FFF2-40B4-BE49-F238E27FC236}">
                <a16:creationId xmlns:a16="http://schemas.microsoft.com/office/drawing/2014/main" id="{4A0FD649-70AC-A237-2385-7395A54929FF}"/>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C5B4221B-4B48-45B6-1B94-018367C60E46}"/>
              </a:ext>
            </a:extLst>
          </p:cNvPr>
          <p:cNvSpPr>
            <a:spLocks noGrp="1"/>
          </p:cNvSpPr>
          <p:nvPr>
            <p:ph type="sldNum" sz="quarter" idx="12"/>
          </p:nvPr>
        </p:nvSpPr>
        <p:spPr/>
        <p:txBody>
          <a:bodyPr/>
          <a:lstStyle>
            <a:lvl1pPr>
              <a:defRPr/>
            </a:lvl1pPr>
          </a:lstStyle>
          <a:p>
            <a:pPr>
              <a:defRPr/>
            </a:pPr>
            <a:fld id="{ACE02E11-4764-524E-9256-E6080BE18644}" type="slidenum">
              <a:rPr lang="fr-FR" altLang="fr-FR"/>
              <a:pPr>
                <a:defRPr/>
              </a:pPr>
              <a:t>‹N°›</a:t>
            </a:fld>
            <a:endParaRPr lang="fr-FR" altLang="fr-FR"/>
          </a:p>
        </p:txBody>
      </p:sp>
    </p:spTree>
    <p:extLst>
      <p:ext uri="{BB962C8B-B14F-4D97-AF65-F5344CB8AC3E}">
        <p14:creationId xmlns:p14="http://schemas.microsoft.com/office/powerpoint/2010/main" val="166398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F6A193D-0362-68BE-7ADC-E562F706B3F6}"/>
              </a:ext>
            </a:extLst>
          </p:cNvPr>
          <p:cNvSpPr>
            <a:spLocks noGrp="1"/>
          </p:cNvSpPr>
          <p:nvPr>
            <p:ph type="dt" sz="half" idx="10"/>
          </p:nvPr>
        </p:nvSpPr>
        <p:spPr/>
        <p:txBody>
          <a:bodyPr/>
          <a:lstStyle>
            <a:lvl1pPr>
              <a:defRPr/>
            </a:lvl1pPr>
          </a:lstStyle>
          <a:p>
            <a:pPr>
              <a:defRPr/>
            </a:pPr>
            <a:fld id="{6B9125FD-A098-C947-A46C-E4A79F3FF2A7}" type="datetime1">
              <a:rPr lang="fr-FR"/>
              <a:pPr>
                <a:defRPr/>
              </a:pPr>
              <a:t>14/06/2023</a:t>
            </a:fld>
            <a:endParaRPr lang="fr-FR"/>
          </a:p>
        </p:txBody>
      </p:sp>
      <p:sp>
        <p:nvSpPr>
          <p:cNvPr id="5" name="Espace réservé du pied de page 4">
            <a:extLst>
              <a:ext uri="{FF2B5EF4-FFF2-40B4-BE49-F238E27FC236}">
                <a16:creationId xmlns:a16="http://schemas.microsoft.com/office/drawing/2014/main" id="{E0797F8C-6CD0-20FC-2DFF-8BE88A7DEE86}"/>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23389487-DCF4-EB54-683E-55D382C84181}"/>
              </a:ext>
            </a:extLst>
          </p:cNvPr>
          <p:cNvSpPr>
            <a:spLocks noGrp="1"/>
          </p:cNvSpPr>
          <p:nvPr>
            <p:ph type="sldNum" sz="quarter" idx="12"/>
          </p:nvPr>
        </p:nvSpPr>
        <p:spPr/>
        <p:txBody>
          <a:bodyPr/>
          <a:lstStyle>
            <a:lvl1pPr>
              <a:defRPr/>
            </a:lvl1pPr>
          </a:lstStyle>
          <a:p>
            <a:pPr>
              <a:defRPr/>
            </a:pPr>
            <a:fld id="{5F4AF49F-B3A2-D94D-A456-4430309736BC}" type="slidenum">
              <a:rPr lang="fr-FR" altLang="fr-FR"/>
              <a:pPr>
                <a:defRPr/>
              </a:pPr>
              <a:t>‹N°›</a:t>
            </a:fld>
            <a:endParaRPr lang="fr-FR" altLang="fr-FR"/>
          </a:p>
        </p:txBody>
      </p:sp>
    </p:spTree>
    <p:extLst>
      <p:ext uri="{BB962C8B-B14F-4D97-AF65-F5344CB8AC3E}">
        <p14:creationId xmlns:p14="http://schemas.microsoft.com/office/powerpoint/2010/main" val="3243692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355A6044-6D66-1A1E-4707-552FDA64854A}"/>
              </a:ext>
            </a:extLst>
          </p:cNvPr>
          <p:cNvSpPr>
            <a:spLocks noGrp="1"/>
          </p:cNvSpPr>
          <p:nvPr>
            <p:ph type="dt" sz="half" idx="10"/>
          </p:nvPr>
        </p:nvSpPr>
        <p:spPr/>
        <p:txBody>
          <a:bodyPr/>
          <a:lstStyle>
            <a:lvl1pPr>
              <a:defRPr/>
            </a:lvl1pPr>
          </a:lstStyle>
          <a:p>
            <a:pPr>
              <a:defRPr/>
            </a:pPr>
            <a:fld id="{4069395C-C97E-934E-9992-6871BB3D1A02}" type="datetime1">
              <a:rPr lang="fr-FR"/>
              <a:pPr>
                <a:defRPr/>
              </a:pPr>
              <a:t>14/06/2023</a:t>
            </a:fld>
            <a:endParaRPr lang="fr-FR"/>
          </a:p>
        </p:txBody>
      </p:sp>
      <p:sp>
        <p:nvSpPr>
          <p:cNvPr id="5" name="Espace réservé du pied de page 4">
            <a:extLst>
              <a:ext uri="{FF2B5EF4-FFF2-40B4-BE49-F238E27FC236}">
                <a16:creationId xmlns:a16="http://schemas.microsoft.com/office/drawing/2014/main" id="{F7967839-C097-AE13-4510-B08761AF4E4B}"/>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91EA75B7-92E6-8B4F-5834-7FC0D33AD6DB}"/>
              </a:ext>
            </a:extLst>
          </p:cNvPr>
          <p:cNvSpPr>
            <a:spLocks noGrp="1"/>
          </p:cNvSpPr>
          <p:nvPr>
            <p:ph type="sldNum" sz="quarter" idx="12"/>
          </p:nvPr>
        </p:nvSpPr>
        <p:spPr/>
        <p:txBody>
          <a:bodyPr/>
          <a:lstStyle>
            <a:lvl1pPr>
              <a:defRPr/>
            </a:lvl1pPr>
          </a:lstStyle>
          <a:p>
            <a:pPr>
              <a:defRPr/>
            </a:pPr>
            <a:fld id="{CB9FBD30-47A7-8442-ABE7-651D23CAB065}" type="slidenum">
              <a:rPr lang="fr-FR" altLang="fr-FR"/>
              <a:pPr>
                <a:defRPr/>
              </a:pPr>
              <a:t>‹N°›</a:t>
            </a:fld>
            <a:endParaRPr lang="fr-FR" altLang="fr-FR"/>
          </a:p>
        </p:txBody>
      </p:sp>
    </p:spTree>
    <p:extLst>
      <p:ext uri="{BB962C8B-B14F-4D97-AF65-F5344CB8AC3E}">
        <p14:creationId xmlns:p14="http://schemas.microsoft.com/office/powerpoint/2010/main" val="36386612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a:t>Modifiez les styles du texte du masque</a:t>
            </a:r>
          </a:p>
        </p:txBody>
      </p:sp>
      <p:sp>
        <p:nvSpPr>
          <p:cNvPr id="4" name="Espace réservé de la date 3">
            <a:extLst>
              <a:ext uri="{FF2B5EF4-FFF2-40B4-BE49-F238E27FC236}">
                <a16:creationId xmlns:a16="http://schemas.microsoft.com/office/drawing/2014/main" id="{CEADB9C2-92CB-557E-A1C4-860041B85090}"/>
              </a:ext>
            </a:extLst>
          </p:cNvPr>
          <p:cNvSpPr>
            <a:spLocks noGrp="1"/>
          </p:cNvSpPr>
          <p:nvPr>
            <p:ph type="dt" sz="half" idx="10"/>
          </p:nvPr>
        </p:nvSpPr>
        <p:spPr/>
        <p:txBody>
          <a:bodyPr/>
          <a:lstStyle>
            <a:lvl1pPr>
              <a:defRPr/>
            </a:lvl1pPr>
          </a:lstStyle>
          <a:p>
            <a:pPr>
              <a:defRPr/>
            </a:pPr>
            <a:fld id="{D035F803-4FC1-8344-9FAB-05C336D3BB93}" type="datetime1">
              <a:rPr lang="fr-FR"/>
              <a:pPr>
                <a:defRPr/>
              </a:pPr>
              <a:t>14/06/2023</a:t>
            </a:fld>
            <a:endParaRPr lang="fr-FR"/>
          </a:p>
        </p:txBody>
      </p:sp>
      <p:sp>
        <p:nvSpPr>
          <p:cNvPr id="5" name="Espace réservé du pied de page 4">
            <a:extLst>
              <a:ext uri="{FF2B5EF4-FFF2-40B4-BE49-F238E27FC236}">
                <a16:creationId xmlns:a16="http://schemas.microsoft.com/office/drawing/2014/main" id="{25F19E3C-84D0-A157-7813-8C52B437BD09}"/>
              </a:ext>
            </a:extLst>
          </p:cNvPr>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a:extLst>
              <a:ext uri="{FF2B5EF4-FFF2-40B4-BE49-F238E27FC236}">
                <a16:creationId xmlns:a16="http://schemas.microsoft.com/office/drawing/2014/main" id="{8E33ABBD-7408-5E85-7380-57AFAABA1087}"/>
              </a:ext>
            </a:extLst>
          </p:cNvPr>
          <p:cNvSpPr>
            <a:spLocks noGrp="1"/>
          </p:cNvSpPr>
          <p:nvPr>
            <p:ph type="sldNum" sz="quarter" idx="12"/>
          </p:nvPr>
        </p:nvSpPr>
        <p:spPr/>
        <p:txBody>
          <a:bodyPr/>
          <a:lstStyle>
            <a:lvl1pPr>
              <a:defRPr/>
            </a:lvl1pPr>
          </a:lstStyle>
          <a:p>
            <a:pPr>
              <a:defRPr/>
            </a:pPr>
            <a:fld id="{6748FA4C-6233-9E4F-998C-3C9541A52BB0}" type="slidenum">
              <a:rPr lang="fr-FR" altLang="fr-FR"/>
              <a:pPr>
                <a:defRPr/>
              </a:pPr>
              <a:t>‹N°›</a:t>
            </a:fld>
            <a:endParaRPr lang="fr-FR" altLang="fr-FR"/>
          </a:p>
        </p:txBody>
      </p:sp>
    </p:spTree>
    <p:extLst>
      <p:ext uri="{BB962C8B-B14F-4D97-AF65-F5344CB8AC3E}">
        <p14:creationId xmlns:p14="http://schemas.microsoft.com/office/powerpoint/2010/main" val="3387417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3">
            <a:extLst>
              <a:ext uri="{FF2B5EF4-FFF2-40B4-BE49-F238E27FC236}">
                <a16:creationId xmlns:a16="http://schemas.microsoft.com/office/drawing/2014/main" id="{D89D183F-7518-6F73-1919-AB9171D4D7D8}"/>
              </a:ext>
            </a:extLst>
          </p:cNvPr>
          <p:cNvSpPr>
            <a:spLocks noGrp="1"/>
          </p:cNvSpPr>
          <p:nvPr>
            <p:ph type="dt" sz="half" idx="10"/>
          </p:nvPr>
        </p:nvSpPr>
        <p:spPr/>
        <p:txBody>
          <a:bodyPr/>
          <a:lstStyle>
            <a:lvl1pPr>
              <a:defRPr/>
            </a:lvl1pPr>
          </a:lstStyle>
          <a:p>
            <a:pPr>
              <a:defRPr/>
            </a:pPr>
            <a:fld id="{991E676D-8F9A-1C43-BE4A-3082FB4B8349}" type="datetime1">
              <a:rPr lang="fr-FR"/>
              <a:pPr>
                <a:defRPr/>
              </a:pPr>
              <a:t>14/06/2023</a:t>
            </a:fld>
            <a:endParaRPr lang="fr-FR"/>
          </a:p>
        </p:txBody>
      </p:sp>
      <p:sp>
        <p:nvSpPr>
          <p:cNvPr id="6" name="Espace réservé du pied de page 4">
            <a:extLst>
              <a:ext uri="{FF2B5EF4-FFF2-40B4-BE49-F238E27FC236}">
                <a16:creationId xmlns:a16="http://schemas.microsoft.com/office/drawing/2014/main" id="{7876F8E9-1884-11B2-BD7A-1A98C692DCC1}"/>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4432FDF9-DA0A-34DC-1E86-EB1D9F670179}"/>
              </a:ext>
            </a:extLst>
          </p:cNvPr>
          <p:cNvSpPr>
            <a:spLocks noGrp="1"/>
          </p:cNvSpPr>
          <p:nvPr>
            <p:ph type="sldNum" sz="quarter" idx="12"/>
          </p:nvPr>
        </p:nvSpPr>
        <p:spPr/>
        <p:txBody>
          <a:bodyPr/>
          <a:lstStyle>
            <a:lvl1pPr>
              <a:defRPr/>
            </a:lvl1pPr>
          </a:lstStyle>
          <a:p>
            <a:pPr>
              <a:defRPr/>
            </a:pPr>
            <a:fld id="{586794E4-CCEA-454A-9491-F3AB9E78A4F2}" type="slidenum">
              <a:rPr lang="fr-FR" altLang="fr-FR"/>
              <a:pPr>
                <a:defRPr/>
              </a:pPr>
              <a:t>‹N°›</a:t>
            </a:fld>
            <a:endParaRPr lang="fr-FR" altLang="fr-FR"/>
          </a:p>
        </p:txBody>
      </p:sp>
    </p:spTree>
    <p:extLst>
      <p:ext uri="{BB962C8B-B14F-4D97-AF65-F5344CB8AC3E}">
        <p14:creationId xmlns:p14="http://schemas.microsoft.com/office/powerpoint/2010/main" val="40730760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3">
            <a:extLst>
              <a:ext uri="{FF2B5EF4-FFF2-40B4-BE49-F238E27FC236}">
                <a16:creationId xmlns:a16="http://schemas.microsoft.com/office/drawing/2014/main" id="{9F83C89D-2721-8B28-BD0A-2CDF17700AC8}"/>
              </a:ext>
            </a:extLst>
          </p:cNvPr>
          <p:cNvSpPr>
            <a:spLocks noGrp="1"/>
          </p:cNvSpPr>
          <p:nvPr>
            <p:ph type="dt" sz="half" idx="10"/>
          </p:nvPr>
        </p:nvSpPr>
        <p:spPr/>
        <p:txBody>
          <a:bodyPr/>
          <a:lstStyle>
            <a:lvl1pPr>
              <a:defRPr/>
            </a:lvl1pPr>
          </a:lstStyle>
          <a:p>
            <a:pPr>
              <a:defRPr/>
            </a:pPr>
            <a:fld id="{E2C2CBB6-683A-384C-B036-71F355CCBCEC}" type="datetime1">
              <a:rPr lang="fr-FR"/>
              <a:pPr>
                <a:defRPr/>
              </a:pPr>
              <a:t>14/06/2023</a:t>
            </a:fld>
            <a:endParaRPr lang="fr-FR"/>
          </a:p>
        </p:txBody>
      </p:sp>
      <p:sp>
        <p:nvSpPr>
          <p:cNvPr id="8" name="Espace réservé du pied de page 4">
            <a:extLst>
              <a:ext uri="{FF2B5EF4-FFF2-40B4-BE49-F238E27FC236}">
                <a16:creationId xmlns:a16="http://schemas.microsoft.com/office/drawing/2014/main" id="{426FCB66-3456-3294-9C58-FBEED872860C}"/>
              </a:ext>
            </a:extLst>
          </p:cNvPr>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a:extLst>
              <a:ext uri="{FF2B5EF4-FFF2-40B4-BE49-F238E27FC236}">
                <a16:creationId xmlns:a16="http://schemas.microsoft.com/office/drawing/2014/main" id="{D5990E02-B9D5-22A2-5577-1624782A9D03}"/>
              </a:ext>
            </a:extLst>
          </p:cNvPr>
          <p:cNvSpPr>
            <a:spLocks noGrp="1"/>
          </p:cNvSpPr>
          <p:nvPr>
            <p:ph type="sldNum" sz="quarter" idx="12"/>
          </p:nvPr>
        </p:nvSpPr>
        <p:spPr/>
        <p:txBody>
          <a:bodyPr/>
          <a:lstStyle>
            <a:lvl1pPr>
              <a:defRPr/>
            </a:lvl1pPr>
          </a:lstStyle>
          <a:p>
            <a:pPr>
              <a:defRPr/>
            </a:pPr>
            <a:fld id="{299699F0-0208-7742-8661-577F1EFB293C}" type="slidenum">
              <a:rPr lang="fr-FR" altLang="fr-FR"/>
              <a:pPr>
                <a:defRPr/>
              </a:pPr>
              <a:t>‹N°›</a:t>
            </a:fld>
            <a:endParaRPr lang="fr-FR" altLang="fr-FR"/>
          </a:p>
        </p:txBody>
      </p:sp>
    </p:spTree>
    <p:extLst>
      <p:ext uri="{BB962C8B-B14F-4D97-AF65-F5344CB8AC3E}">
        <p14:creationId xmlns:p14="http://schemas.microsoft.com/office/powerpoint/2010/main" val="2586671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3">
            <a:extLst>
              <a:ext uri="{FF2B5EF4-FFF2-40B4-BE49-F238E27FC236}">
                <a16:creationId xmlns:a16="http://schemas.microsoft.com/office/drawing/2014/main" id="{B2391762-FA0B-525E-9B5F-4A48F0040658}"/>
              </a:ext>
            </a:extLst>
          </p:cNvPr>
          <p:cNvSpPr>
            <a:spLocks noGrp="1"/>
          </p:cNvSpPr>
          <p:nvPr>
            <p:ph type="dt" sz="half" idx="10"/>
          </p:nvPr>
        </p:nvSpPr>
        <p:spPr/>
        <p:txBody>
          <a:bodyPr/>
          <a:lstStyle>
            <a:lvl1pPr>
              <a:defRPr/>
            </a:lvl1pPr>
          </a:lstStyle>
          <a:p>
            <a:pPr>
              <a:defRPr/>
            </a:pPr>
            <a:fld id="{2892C940-6099-A247-97B0-B92794928E1A}" type="datetime1">
              <a:rPr lang="fr-FR"/>
              <a:pPr>
                <a:defRPr/>
              </a:pPr>
              <a:t>14/06/2023</a:t>
            </a:fld>
            <a:endParaRPr lang="fr-FR"/>
          </a:p>
        </p:txBody>
      </p:sp>
      <p:sp>
        <p:nvSpPr>
          <p:cNvPr id="4" name="Espace réservé du pied de page 4">
            <a:extLst>
              <a:ext uri="{FF2B5EF4-FFF2-40B4-BE49-F238E27FC236}">
                <a16:creationId xmlns:a16="http://schemas.microsoft.com/office/drawing/2014/main" id="{2EA159E6-2FC0-EC4B-1A7B-FA46659D3FAA}"/>
              </a:ext>
            </a:extLst>
          </p:cNvPr>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a:extLst>
              <a:ext uri="{FF2B5EF4-FFF2-40B4-BE49-F238E27FC236}">
                <a16:creationId xmlns:a16="http://schemas.microsoft.com/office/drawing/2014/main" id="{FE67CC9F-3D01-6737-FCC8-A7213E607591}"/>
              </a:ext>
            </a:extLst>
          </p:cNvPr>
          <p:cNvSpPr>
            <a:spLocks noGrp="1"/>
          </p:cNvSpPr>
          <p:nvPr>
            <p:ph type="sldNum" sz="quarter" idx="12"/>
          </p:nvPr>
        </p:nvSpPr>
        <p:spPr/>
        <p:txBody>
          <a:bodyPr/>
          <a:lstStyle>
            <a:lvl1pPr>
              <a:defRPr/>
            </a:lvl1pPr>
          </a:lstStyle>
          <a:p>
            <a:pPr>
              <a:defRPr/>
            </a:pPr>
            <a:fld id="{57770AD6-DEA3-6049-B3DC-1322CBE8929E}" type="slidenum">
              <a:rPr lang="fr-FR" altLang="fr-FR"/>
              <a:pPr>
                <a:defRPr/>
              </a:pPr>
              <a:t>‹N°›</a:t>
            </a:fld>
            <a:endParaRPr lang="fr-FR" altLang="fr-FR"/>
          </a:p>
        </p:txBody>
      </p:sp>
    </p:spTree>
    <p:extLst>
      <p:ext uri="{BB962C8B-B14F-4D97-AF65-F5344CB8AC3E}">
        <p14:creationId xmlns:p14="http://schemas.microsoft.com/office/powerpoint/2010/main" val="38644118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a:extLst>
              <a:ext uri="{FF2B5EF4-FFF2-40B4-BE49-F238E27FC236}">
                <a16:creationId xmlns:a16="http://schemas.microsoft.com/office/drawing/2014/main" id="{14EBAA0F-E3D5-CEA6-208F-797D677D5E77}"/>
              </a:ext>
            </a:extLst>
          </p:cNvPr>
          <p:cNvSpPr>
            <a:spLocks noGrp="1"/>
          </p:cNvSpPr>
          <p:nvPr>
            <p:ph type="dt" sz="half" idx="10"/>
          </p:nvPr>
        </p:nvSpPr>
        <p:spPr/>
        <p:txBody>
          <a:bodyPr/>
          <a:lstStyle>
            <a:lvl1pPr>
              <a:defRPr/>
            </a:lvl1pPr>
          </a:lstStyle>
          <a:p>
            <a:pPr>
              <a:defRPr/>
            </a:pPr>
            <a:fld id="{4FFFE44A-D609-7847-B7F5-06FBDF73FBFF}" type="datetime1">
              <a:rPr lang="fr-FR"/>
              <a:pPr>
                <a:defRPr/>
              </a:pPr>
              <a:t>14/06/2023</a:t>
            </a:fld>
            <a:endParaRPr lang="fr-FR"/>
          </a:p>
        </p:txBody>
      </p:sp>
      <p:sp>
        <p:nvSpPr>
          <p:cNvPr id="3" name="Espace réservé du pied de page 4">
            <a:extLst>
              <a:ext uri="{FF2B5EF4-FFF2-40B4-BE49-F238E27FC236}">
                <a16:creationId xmlns:a16="http://schemas.microsoft.com/office/drawing/2014/main" id="{5D1943AF-8548-1502-FB6E-6CD837D9EB02}"/>
              </a:ext>
            </a:extLst>
          </p:cNvPr>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a:extLst>
              <a:ext uri="{FF2B5EF4-FFF2-40B4-BE49-F238E27FC236}">
                <a16:creationId xmlns:a16="http://schemas.microsoft.com/office/drawing/2014/main" id="{583C7C3E-97B9-C27C-458B-1A4362A071B6}"/>
              </a:ext>
            </a:extLst>
          </p:cNvPr>
          <p:cNvSpPr>
            <a:spLocks noGrp="1"/>
          </p:cNvSpPr>
          <p:nvPr>
            <p:ph type="sldNum" sz="quarter" idx="12"/>
          </p:nvPr>
        </p:nvSpPr>
        <p:spPr/>
        <p:txBody>
          <a:bodyPr/>
          <a:lstStyle>
            <a:lvl1pPr>
              <a:defRPr/>
            </a:lvl1pPr>
          </a:lstStyle>
          <a:p>
            <a:pPr>
              <a:defRPr/>
            </a:pPr>
            <a:fld id="{0008C3C3-282D-0046-8EEE-592383F9A500}" type="slidenum">
              <a:rPr lang="fr-FR" altLang="fr-FR"/>
              <a:pPr>
                <a:defRPr/>
              </a:pPr>
              <a:t>‹N°›</a:t>
            </a:fld>
            <a:endParaRPr lang="fr-FR" altLang="fr-FR"/>
          </a:p>
        </p:txBody>
      </p:sp>
    </p:spTree>
    <p:extLst>
      <p:ext uri="{BB962C8B-B14F-4D97-AF65-F5344CB8AC3E}">
        <p14:creationId xmlns:p14="http://schemas.microsoft.com/office/powerpoint/2010/main" val="1846863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CF6AC0EE-8A08-06FD-AEBB-B4A0F19E15B9}"/>
              </a:ext>
            </a:extLst>
          </p:cNvPr>
          <p:cNvSpPr>
            <a:spLocks noGrp="1"/>
          </p:cNvSpPr>
          <p:nvPr>
            <p:ph type="dt" sz="half" idx="10"/>
          </p:nvPr>
        </p:nvSpPr>
        <p:spPr/>
        <p:txBody>
          <a:bodyPr/>
          <a:lstStyle>
            <a:lvl1pPr>
              <a:defRPr/>
            </a:lvl1pPr>
          </a:lstStyle>
          <a:p>
            <a:pPr>
              <a:defRPr/>
            </a:pPr>
            <a:fld id="{12E2A371-A7B7-D949-ABB2-2F8AA249D5A1}" type="datetime1">
              <a:rPr lang="fr-FR"/>
              <a:pPr>
                <a:defRPr/>
              </a:pPr>
              <a:t>14/06/2023</a:t>
            </a:fld>
            <a:endParaRPr lang="fr-FR"/>
          </a:p>
        </p:txBody>
      </p:sp>
      <p:sp>
        <p:nvSpPr>
          <p:cNvPr id="6" name="Espace réservé du pied de page 4">
            <a:extLst>
              <a:ext uri="{FF2B5EF4-FFF2-40B4-BE49-F238E27FC236}">
                <a16:creationId xmlns:a16="http://schemas.microsoft.com/office/drawing/2014/main" id="{FE881B41-3517-3E72-A6FD-CE2FFF3A42AB}"/>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9A8903D3-487B-1C7A-E1C8-5406DB68BB1F}"/>
              </a:ext>
            </a:extLst>
          </p:cNvPr>
          <p:cNvSpPr>
            <a:spLocks noGrp="1"/>
          </p:cNvSpPr>
          <p:nvPr>
            <p:ph type="sldNum" sz="quarter" idx="12"/>
          </p:nvPr>
        </p:nvSpPr>
        <p:spPr/>
        <p:txBody>
          <a:bodyPr/>
          <a:lstStyle>
            <a:lvl1pPr>
              <a:defRPr/>
            </a:lvl1pPr>
          </a:lstStyle>
          <a:p>
            <a:pPr>
              <a:defRPr/>
            </a:pPr>
            <a:fld id="{32A5BF28-7A57-5A44-B11C-68E8B818B3FE}" type="slidenum">
              <a:rPr lang="fr-FR" altLang="fr-FR"/>
              <a:pPr>
                <a:defRPr/>
              </a:pPr>
              <a:t>‹N°›</a:t>
            </a:fld>
            <a:endParaRPr lang="fr-FR" altLang="fr-FR"/>
          </a:p>
        </p:txBody>
      </p:sp>
    </p:spTree>
    <p:extLst>
      <p:ext uri="{BB962C8B-B14F-4D97-AF65-F5344CB8AC3E}">
        <p14:creationId xmlns:p14="http://schemas.microsoft.com/office/powerpoint/2010/main" val="39294306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
        <p:nvSpPr>
          <p:cNvPr id="5" name="Espace réservé de la date 3">
            <a:extLst>
              <a:ext uri="{FF2B5EF4-FFF2-40B4-BE49-F238E27FC236}">
                <a16:creationId xmlns:a16="http://schemas.microsoft.com/office/drawing/2014/main" id="{381C81A6-2280-76E7-25E9-D33F10D864BB}"/>
              </a:ext>
            </a:extLst>
          </p:cNvPr>
          <p:cNvSpPr>
            <a:spLocks noGrp="1"/>
          </p:cNvSpPr>
          <p:nvPr>
            <p:ph type="dt" sz="half" idx="10"/>
          </p:nvPr>
        </p:nvSpPr>
        <p:spPr/>
        <p:txBody>
          <a:bodyPr/>
          <a:lstStyle>
            <a:lvl1pPr>
              <a:defRPr/>
            </a:lvl1pPr>
          </a:lstStyle>
          <a:p>
            <a:pPr>
              <a:defRPr/>
            </a:pPr>
            <a:fld id="{F39F823E-8936-FA4B-9651-C6731BF3F3AD}" type="datetime1">
              <a:rPr lang="fr-FR"/>
              <a:pPr>
                <a:defRPr/>
              </a:pPr>
              <a:t>14/06/2023</a:t>
            </a:fld>
            <a:endParaRPr lang="fr-FR"/>
          </a:p>
        </p:txBody>
      </p:sp>
      <p:sp>
        <p:nvSpPr>
          <p:cNvPr id="6" name="Espace réservé du pied de page 4">
            <a:extLst>
              <a:ext uri="{FF2B5EF4-FFF2-40B4-BE49-F238E27FC236}">
                <a16:creationId xmlns:a16="http://schemas.microsoft.com/office/drawing/2014/main" id="{9540AD35-3752-DE59-9F95-4B3DA43BF14B}"/>
              </a:ext>
            </a:extLst>
          </p:cNvPr>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a:extLst>
              <a:ext uri="{FF2B5EF4-FFF2-40B4-BE49-F238E27FC236}">
                <a16:creationId xmlns:a16="http://schemas.microsoft.com/office/drawing/2014/main" id="{716625A5-28A4-82B2-10FC-87BDEECF1691}"/>
              </a:ext>
            </a:extLst>
          </p:cNvPr>
          <p:cNvSpPr>
            <a:spLocks noGrp="1"/>
          </p:cNvSpPr>
          <p:nvPr>
            <p:ph type="sldNum" sz="quarter" idx="12"/>
          </p:nvPr>
        </p:nvSpPr>
        <p:spPr/>
        <p:txBody>
          <a:bodyPr/>
          <a:lstStyle>
            <a:lvl1pPr>
              <a:defRPr/>
            </a:lvl1pPr>
          </a:lstStyle>
          <a:p>
            <a:pPr>
              <a:defRPr/>
            </a:pPr>
            <a:fld id="{5CABEC75-615B-8740-84A1-69F9DB38C01B}" type="slidenum">
              <a:rPr lang="fr-FR" altLang="fr-FR"/>
              <a:pPr>
                <a:defRPr/>
              </a:pPr>
              <a:t>‹N°›</a:t>
            </a:fld>
            <a:endParaRPr lang="fr-FR" altLang="fr-FR"/>
          </a:p>
        </p:txBody>
      </p:sp>
    </p:spTree>
    <p:extLst>
      <p:ext uri="{BB962C8B-B14F-4D97-AF65-F5344CB8AC3E}">
        <p14:creationId xmlns:p14="http://schemas.microsoft.com/office/powerpoint/2010/main" val="3887966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a:extLst>
              <a:ext uri="{FF2B5EF4-FFF2-40B4-BE49-F238E27FC236}">
                <a16:creationId xmlns:a16="http://schemas.microsoft.com/office/drawing/2014/main" id="{81EB9A71-9472-A1B3-A3D6-1C8F2BF7AA73}"/>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p>
        </p:txBody>
      </p:sp>
      <p:sp>
        <p:nvSpPr>
          <p:cNvPr id="1027" name="Espace réservé du texte 2">
            <a:extLst>
              <a:ext uri="{FF2B5EF4-FFF2-40B4-BE49-F238E27FC236}">
                <a16:creationId xmlns:a16="http://schemas.microsoft.com/office/drawing/2014/main" id="{5AC41347-CD28-2DDD-719C-5FB65A3C2391}"/>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Modifiez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p>
        </p:txBody>
      </p:sp>
      <p:sp>
        <p:nvSpPr>
          <p:cNvPr id="4" name="Espace réservé de la date 3">
            <a:extLst>
              <a:ext uri="{FF2B5EF4-FFF2-40B4-BE49-F238E27FC236}">
                <a16:creationId xmlns:a16="http://schemas.microsoft.com/office/drawing/2014/main" id="{F408A1AC-C83B-3FBB-11B0-D45B798D15BE}"/>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cs typeface="+mn-cs"/>
              </a:defRPr>
            </a:lvl1pPr>
          </a:lstStyle>
          <a:p>
            <a:pPr>
              <a:defRPr/>
            </a:pPr>
            <a:fld id="{DF1F6655-C1C1-394D-8579-C4A5AAC52B87}" type="datetime1">
              <a:rPr lang="fr-FR"/>
              <a:pPr>
                <a:defRPr/>
              </a:pPr>
              <a:t>14/06/2023</a:t>
            </a:fld>
            <a:endParaRPr lang="fr-FR"/>
          </a:p>
        </p:txBody>
      </p:sp>
      <p:sp>
        <p:nvSpPr>
          <p:cNvPr id="5" name="Espace réservé du pied de page 4">
            <a:extLst>
              <a:ext uri="{FF2B5EF4-FFF2-40B4-BE49-F238E27FC236}">
                <a16:creationId xmlns:a16="http://schemas.microsoft.com/office/drawing/2014/main" id="{2B3F761D-D0BF-A49F-88D1-8B3B3DC60170}"/>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dirty="0">
                <a:solidFill>
                  <a:schemeClr val="tx1">
                    <a:tint val="75000"/>
                  </a:schemeClr>
                </a:solidFill>
                <a:latin typeface="+mn-lt"/>
                <a:cs typeface="+mn-cs"/>
              </a:defRPr>
            </a:lvl1pPr>
          </a:lstStyle>
          <a:p>
            <a:pPr>
              <a:defRPr/>
            </a:pPr>
            <a:endParaRPr lang="fr-FR"/>
          </a:p>
        </p:txBody>
      </p:sp>
      <p:sp>
        <p:nvSpPr>
          <p:cNvPr id="6" name="Espace réservé du numéro de diapositive 5">
            <a:extLst>
              <a:ext uri="{FF2B5EF4-FFF2-40B4-BE49-F238E27FC236}">
                <a16:creationId xmlns:a16="http://schemas.microsoft.com/office/drawing/2014/main" id="{6F58FEC0-B88B-8262-DC01-44FAF4FD862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8924E9E3-819E-274E-B873-CE43D1F5765B}" type="slidenum">
              <a:rPr lang="fr-FR" altLang="fr-FR"/>
              <a:pPr>
                <a:defRPr/>
              </a:pPr>
              <a:t>‹N°›</a:t>
            </a:fld>
            <a:endParaRPr lang="fr-F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a:extLst>
              <a:ext uri="{FF2B5EF4-FFF2-40B4-BE49-F238E27FC236}">
                <a16:creationId xmlns:a16="http://schemas.microsoft.com/office/drawing/2014/main" id="{2C4A5974-609A-BF9B-9944-364EEE5FA088}"/>
              </a:ext>
            </a:extLst>
          </p:cNvPr>
          <p:cNvSpPr>
            <a:spLocks noGrp="1"/>
          </p:cNvSpPr>
          <p:nvPr>
            <p:ph type="ctrTitle"/>
          </p:nvPr>
        </p:nvSpPr>
        <p:spPr/>
        <p:txBody>
          <a:bodyPr/>
          <a:lstStyle/>
          <a:p>
            <a:r>
              <a:rPr lang="fr-FR" altLang="fr-FR" dirty="0" err="1"/>
              <a:t>Way</a:t>
            </a:r>
            <a:r>
              <a:rPr lang="fr-FR" altLang="fr-FR" dirty="0"/>
              <a:t> </a:t>
            </a:r>
            <a:r>
              <a:rPr lang="fr-FR" altLang="fr-FR" dirty="0" err="1"/>
              <a:t>forward</a:t>
            </a:r>
            <a:r>
              <a:rPr lang="fr-FR" altLang="fr-FR" dirty="0"/>
              <a:t> for the Rel-18 WID </a:t>
            </a:r>
            <a:r>
              <a:rPr lang="fr-FR" altLang="fr-FR" dirty="0" err="1"/>
              <a:t>NR_NTN_enh</a:t>
            </a:r>
            <a:endParaRPr lang="fr-FR" altLang="fr-FR" dirty="0"/>
          </a:p>
        </p:txBody>
      </p:sp>
      <p:sp>
        <p:nvSpPr>
          <p:cNvPr id="14338" name="Sous-titre 2">
            <a:extLst>
              <a:ext uri="{FF2B5EF4-FFF2-40B4-BE49-F238E27FC236}">
                <a16:creationId xmlns:a16="http://schemas.microsoft.com/office/drawing/2014/main" id="{40B27312-4114-D2A7-448B-CF0A8BD2617F}"/>
              </a:ext>
            </a:extLst>
          </p:cNvPr>
          <p:cNvSpPr>
            <a:spLocks noGrp="1"/>
          </p:cNvSpPr>
          <p:nvPr>
            <p:ph type="subTitle" idx="1"/>
          </p:nvPr>
        </p:nvSpPr>
        <p:spPr>
          <a:xfrm>
            <a:off x="684213" y="3716338"/>
            <a:ext cx="7775575" cy="1752600"/>
          </a:xfrm>
        </p:spPr>
        <p:txBody>
          <a:bodyPr/>
          <a:lstStyle/>
          <a:p>
            <a:pPr algn="l"/>
            <a:r>
              <a:rPr lang="fr-FR" altLang="fr-FR" sz="2000" b="1" dirty="0">
                <a:solidFill>
                  <a:schemeClr val="tx1"/>
                </a:solidFill>
              </a:rPr>
              <a:t>Sources: </a:t>
            </a:r>
            <a:r>
              <a:rPr lang="fr-FR" altLang="fr-FR" sz="2000" b="1" dirty="0" err="1">
                <a:solidFill>
                  <a:schemeClr val="tx1"/>
                </a:solidFill>
              </a:rPr>
              <a:t>Moderator</a:t>
            </a:r>
            <a:r>
              <a:rPr lang="fr-FR" altLang="fr-FR" sz="2000" b="1" dirty="0">
                <a:solidFill>
                  <a:schemeClr val="tx1"/>
                </a:solidFill>
              </a:rPr>
              <a:t> (Thales)</a:t>
            </a:r>
          </a:p>
        </p:txBody>
      </p:sp>
      <p:sp>
        <p:nvSpPr>
          <p:cNvPr id="14339" name="Espace réservé du numéro de diapositive 3">
            <a:extLst>
              <a:ext uri="{FF2B5EF4-FFF2-40B4-BE49-F238E27FC236}">
                <a16:creationId xmlns:a16="http://schemas.microsoft.com/office/drawing/2014/main" id="{564F76EB-26FF-A072-92D6-19DF0B30ACDF}"/>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43470080-7D2D-E74F-82EE-A45E1DCCE90D}" type="slidenum">
              <a:rPr lang="fr-FR" altLang="fr-FR" sz="1200" smtClean="0">
                <a:solidFill>
                  <a:srgbClr val="898989"/>
                </a:solidFill>
              </a:rPr>
              <a:pPr>
                <a:spcBef>
                  <a:spcPct val="0"/>
                </a:spcBef>
                <a:buFontTx/>
                <a:buNone/>
              </a:pPr>
              <a:t>1</a:t>
            </a:fld>
            <a:endParaRPr lang="fr-FR" altLang="fr-FR" sz="1200" dirty="0">
              <a:solidFill>
                <a:srgbClr val="898989"/>
              </a:solidFill>
            </a:endParaRPr>
          </a:p>
        </p:txBody>
      </p:sp>
      <p:sp>
        <p:nvSpPr>
          <p:cNvPr id="14340" name="ZoneTexte 4">
            <a:extLst>
              <a:ext uri="{FF2B5EF4-FFF2-40B4-BE49-F238E27FC236}">
                <a16:creationId xmlns:a16="http://schemas.microsoft.com/office/drawing/2014/main" id="{2A988E21-6B3F-BA61-B325-51A359FB7F8A}"/>
              </a:ext>
            </a:extLst>
          </p:cNvPr>
          <p:cNvSpPr txBox="1">
            <a:spLocks noChangeArrowheads="1"/>
          </p:cNvSpPr>
          <p:nvPr/>
        </p:nvSpPr>
        <p:spPr bwMode="auto">
          <a:xfrm>
            <a:off x="684213" y="549275"/>
            <a:ext cx="2641600" cy="166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2400" b="1" dirty="0"/>
              <a:t>3GPP TSG RAN #99</a:t>
            </a:r>
            <a:endParaRPr lang="fr-FR" altLang="fr-FR" sz="2400" b="1" dirty="0"/>
          </a:p>
          <a:p>
            <a:pPr eaLnBrk="1" hangingPunct="1">
              <a:spcBef>
                <a:spcPct val="0"/>
              </a:spcBef>
              <a:buFontTx/>
              <a:buNone/>
            </a:pPr>
            <a:r>
              <a:rPr lang="fr-FR" altLang="fr-FR" sz="2400" b="1" dirty="0" err="1"/>
              <a:t>June</a:t>
            </a:r>
            <a:r>
              <a:rPr lang="fr-FR" altLang="fr-FR" sz="2400" b="1" dirty="0"/>
              <a:t> 12 - 14, 2023</a:t>
            </a:r>
          </a:p>
          <a:p>
            <a:pPr eaLnBrk="1" hangingPunct="1">
              <a:spcBef>
                <a:spcPct val="0"/>
              </a:spcBef>
              <a:buFontTx/>
              <a:buNone/>
            </a:pPr>
            <a:r>
              <a:rPr lang="fr-FR" altLang="fr-FR" sz="1800" b="1" dirty="0"/>
              <a:t>Agenda:	9.3.27</a:t>
            </a:r>
          </a:p>
          <a:p>
            <a:pPr eaLnBrk="1" hangingPunct="1">
              <a:spcBef>
                <a:spcPct val="0"/>
              </a:spcBef>
              <a:buFontTx/>
              <a:buNone/>
            </a:pPr>
            <a:r>
              <a:rPr lang="fr-FR" altLang="fr-FR" sz="1800" b="1" dirty="0"/>
              <a:t>TDOC:	RP-231451</a:t>
            </a:r>
          </a:p>
          <a:p>
            <a:pPr eaLnBrk="1" hangingPunct="1">
              <a:spcBef>
                <a:spcPct val="0"/>
              </a:spcBef>
              <a:buFontTx/>
              <a:buNone/>
            </a:pPr>
            <a:r>
              <a:rPr lang="fr-FR" altLang="fr-FR" sz="1800" b="1" dirty="0"/>
              <a:t>For:	discussion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a:extLst>
              <a:ext uri="{FF2B5EF4-FFF2-40B4-BE49-F238E27FC236}">
                <a16:creationId xmlns:a16="http://schemas.microsoft.com/office/drawing/2014/main" id="{F5A48F51-9F12-10A7-4CB2-589A3E31202E}"/>
              </a:ext>
            </a:extLst>
          </p:cNvPr>
          <p:cNvSpPr>
            <a:spLocks noGrp="1"/>
          </p:cNvSpPr>
          <p:nvPr>
            <p:ph type="title"/>
          </p:nvPr>
        </p:nvSpPr>
        <p:spPr/>
        <p:txBody>
          <a:bodyPr/>
          <a:lstStyle/>
          <a:p>
            <a:r>
              <a:rPr lang="fr-FR" dirty="0" err="1"/>
              <a:t>From</a:t>
            </a:r>
            <a:r>
              <a:rPr lang="fr-FR" dirty="0"/>
              <a:t> </a:t>
            </a:r>
            <a:r>
              <a:rPr lang="fr-FR" altLang="fr-FR" dirty="0"/>
              <a:t>RP-230878</a:t>
            </a:r>
          </a:p>
        </p:txBody>
      </p:sp>
      <p:sp>
        <p:nvSpPr>
          <p:cNvPr id="4099" name="Espace réservé du contenu 2">
            <a:extLst>
              <a:ext uri="{FF2B5EF4-FFF2-40B4-BE49-F238E27FC236}">
                <a16:creationId xmlns:a16="http://schemas.microsoft.com/office/drawing/2014/main" id="{1A25C6A0-D301-6336-6420-F3710BF82BD6}"/>
              </a:ext>
            </a:extLst>
          </p:cNvPr>
          <p:cNvSpPr>
            <a:spLocks noGrp="1"/>
          </p:cNvSpPr>
          <p:nvPr>
            <p:ph idx="1"/>
          </p:nvPr>
        </p:nvSpPr>
        <p:spPr/>
        <p:txBody>
          <a:bodyPr/>
          <a:lstStyle/>
          <a:p>
            <a:pPr>
              <a:defRPr/>
            </a:pPr>
            <a:r>
              <a:rPr lang="en-US" altLang="fr-FR" sz="2800" dirty="0"/>
              <a:t>Proposal 1</a:t>
            </a:r>
            <a:r>
              <a:rPr lang="en-US" altLang="fr-FR" sz="2800" dirty="0" smtClean="0"/>
              <a:t>:</a:t>
            </a:r>
            <a:endParaRPr lang="en-US" altLang="fr-FR" sz="2800" strike="sngStrike" dirty="0">
              <a:solidFill>
                <a:srgbClr val="FF0000"/>
              </a:solidFill>
            </a:endParaRPr>
          </a:p>
          <a:p>
            <a:pPr lvl="1">
              <a:defRPr/>
            </a:pPr>
            <a:r>
              <a:rPr lang="en-GB" dirty="0"/>
              <a:t>“TSG RAN tasks RAN4 to scope the work needed to define the RRM requirements (i.e. beam steering related) necessary for NR-NTN UEs operating in the NTN example band (i.e. </a:t>
            </a:r>
            <a:r>
              <a:rPr lang="en-GB" dirty="0" err="1"/>
              <a:t>Ka</a:t>
            </a:r>
            <a:r>
              <a:rPr lang="en-GB" dirty="0"/>
              <a:t> band) based on associated assumptions of the UE architecture (including beam steering capabilities) </a:t>
            </a:r>
            <a:r>
              <a:rPr lang="en-GB" dirty="0" smtClean="0"/>
              <a:t>.”</a:t>
            </a:r>
            <a:endParaRPr lang="en-GB" dirty="0"/>
          </a:p>
        </p:txBody>
      </p:sp>
      <p:sp>
        <p:nvSpPr>
          <p:cNvPr id="15363" name="Espace réservé du numéro de diapositive 3">
            <a:extLst>
              <a:ext uri="{FF2B5EF4-FFF2-40B4-BE49-F238E27FC236}">
                <a16:creationId xmlns:a16="http://schemas.microsoft.com/office/drawing/2014/main" id="{82A48D07-69F9-F3AF-290B-69138F75C8DA}"/>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FD2ADF62-0F03-4746-94BD-0AF40BC6110A}" type="slidenum">
              <a:rPr lang="fr-FR" altLang="fr-FR" sz="1200" smtClean="0">
                <a:solidFill>
                  <a:srgbClr val="898989"/>
                </a:solidFill>
              </a:rPr>
              <a:pPr>
                <a:spcBef>
                  <a:spcPct val="0"/>
                </a:spcBef>
                <a:buFontTx/>
                <a:buNone/>
              </a:pPr>
              <a:t>2</a:t>
            </a:fld>
            <a:endParaRPr lang="fr-FR" altLang="fr-FR" sz="1200">
              <a:solidFill>
                <a:srgbClr val="89898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re 1">
            <a:extLst>
              <a:ext uri="{FF2B5EF4-FFF2-40B4-BE49-F238E27FC236}">
                <a16:creationId xmlns:a16="http://schemas.microsoft.com/office/drawing/2014/main" id="{F5A48F51-9F12-10A7-4CB2-589A3E31202E}"/>
              </a:ext>
            </a:extLst>
          </p:cNvPr>
          <p:cNvSpPr>
            <a:spLocks noGrp="1"/>
          </p:cNvSpPr>
          <p:nvPr>
            <p:ph type="title"/>
          </p:nvPr>
        </p:nvSpPr>
        <p:spPr/>
        <p:txBody>
          <a:bodyPr/>
          <a:lstStyle/>
          <a:p>
            <a:r>
              <a:rPr lang="fr-FR" dirty="0" err="1"/>
              <a:t>From</a:t>
            </a:r>
            <a:r>
              <a:rPr lang="fr-FR" dirty="0"/>
              <a:t> </a:t>
            </a:r>
            <a:r>
              <a:rPr lang="fr-FR" altLang="fr-FR" dirty="0"/>
              <a:t>RP-23</a:t>
            </a:r>
            <a:r>
              <a:rPr lang="en-US" dirty="0"/>
              <a:t>1432</a:t>
            </a:r>
            <a:endParaRPr lang="fr-FR" altLang="fr-FR" dirty="0"/>
          </a:p>
        </p:txBody>
      </p:sp>
      <p:sp>
        <p:nvSpPr>
          <p:cNvPr id="4099" name="Espace réservé du contenu 2">
            <a:extLst>
              <a:ext uri="{FF2B5EF4-FFF2-40B4-BE49-F238E27FC236}">
                <a16:creationId xmlns:a16="http://schemas.microsoft.com/office/drawing/2014/main" id="{1A25C6A0-D301-6336-6420-F3710BF82BD6}"/>
              </a:ext>
            </a:extLst>
          </p:cNvPr>
          <p:cNvSpPr>
            <a:spLocks noGrp="1"/>
          </p:cNvSpPr>
          <p:nvPr>
            <p:ph idx="1"/>
          </p:nvPr>
        </p:nvSpPr>
        <p:spPr/>
        <p:txBody>
          <a:bodyPr/>
          <a:lstStyle/>
          <a:p>
            <a:r>
              <a:rPr lang="en-US" altLang="fr-FR" sz="2800" dirty="0"/>
              <a:t>Proposal 2</a:t>
            </a:r>
            <a:r>
              <a:rPr lang="en-US" altLang="fr-FR" sz="2800" dirty="0" smtClean="0"/>
              <a:t>:</a:t>
            </a:r>
            <a:endParaRPr lang="en-US" altLang="fr-FR" sz="2800" strike="sngStrike" dirty="0">
              <a:solidFill>
                <a:srgbClr val="FF0000"/>
              </a:solidFill>
            </a:endParaRPr>
          </a:p>
          <a:p>
            <a:pPr lvl="1"/>
            <a:r>
              <a:rPr lang="en-US" altLang="fr-FR" sz="2400" dirty="0"/>
              <a:t>TSG-RAN tasks RAN1 to focus its network verified UE location work on Alt1 for the </a:t>
            </a:r>
            <a:r>
              <a:rPr lang="en-US" sz="2400" dirty="0"/>
              <a:t>combination of </a:t>
            </a:r>
            <a:r>
              <a:rPr lang="en-US" altLang="fr-FR" sz="2400" dirty="0"/>
              <a:t>“</a:t>
            </a:r>
            <a:r>
              <a:rPr lang="en-US" sz="2400" dirty="0"/>
              <a:t>UE and </a:t>
            </a:r>
            <a:r>
              <a:rPr lang="en-US" sz="2400" dirty="0" err="1"/>
              <a:t>gNB</a:t>
            </a:r>
            <a:r>
              <a:rPr lang="en-US" sz="2400" dirty="0"/>
              <a:t> receive-transmit time difference measurements”:</a:t>
            </a:r>
            <a:endParaRPr lang="fr-FR" sz="2400" dirty="0"/>
          </a:p>
          <a:p>
            <a:pPr lvl="2"/>
            <a:r>
              <a:rPr lang="en-US" sz="2000" i="1" dirty="0"/>
              <a:t>Alt-1: UE Rx-</a:t>
            </a:r>
            <a:r>
              <a:rPr lang="en-US" sz="2000" i="1" dirty="0" err="1"/>
              <a:t>Tx</a:t>
            </a:r>
            <a:r>
              <a:rPr lang="en-US" sz="2000" i="1" dirty="0"/>
              <a:t> time difference based on Option 3 and </a:t>
            </a:r>
            <a:r>
              <a:rPr lang="en-US" sz="2000" i="1" dirty="0" err="1"/>
              <a:t>gNB</a:t>
            </a:r>
            <a:r>
              <a:rPr lang="en-US" sz="2000" i="1" dirty="0"/>
              <a:t> Rx-</a:t>
            </a:r>
            <a:r>
              <a:rPr lang="en-US" sz="2000" i="1" dirty="0" err="1"/>
              <a:t>Tx</a:t>
            </a:r>
            <a:r>
              <a:rPr lang="en-US" sz="2000" i="1" dirty="0"/>
              <a:t> time difference as defined in TS 38.215. </a:t>
            </a:r>
            <a:endParaRPr lang="fr-FR" sz="2000" i="1" dirty="0"/>
          </a:p>
          <a:p>
            <a:pPr lvl="3"/>
            <a:r>
              <a:rPr lang="en-US" sz="1800" i="1" dirty="0"/>
              <a:t>Note 1: The signaling method of UE Rx-</a:t>
            </a:r>
            <a:r>
              <a:rPr lang="en-US" sz="1800" i="1" dirty="0" err="1"/>
              <a:t>Tx</a:t>
            </a:r>
            <a:r>
              <a:rPr lang="en-US" sz="1800" i="1" dirty="0"/>
              <a:t> time difference definition option 1 is not precluded if Alt1 is adopted</a:t>
            </a:r>
          </a:p>
          <a:p>
            <a:pPr lvl="1"/>
            <a:r>
              <a:rPr lang="en-US" sz="2400" dirty="0"/>
              <a:t>If the work at RAN1 is not completed at RAN#101, the </a:t>
            </a:r>
            <a:r>
              <a:rPr lang="en-US" sz="2400" dirty="0" err="1"/>
              <a:t>nwk</a:t>
            </a:r>
            <a:r>
              <a:rPr lang="en-US" sz="2400" dirty="0"/>
              <a:t> verified UE location will be dropped from RAN1</a:t>
            </a:r>
            <a:endParaRPr lang="fr-FR" sz="2400" dirty="0"/>
          </a:p>
        </p:txBody>
      </p:sp>
      <p:sp>
        <p:nvSpPr>
          <p:cNvPr id="15363" name="Espace réservé du numéro de diapositive 3">
            <a:extLst>
              <a:ext uri="{FF2B5EF4-FFF2-40B4-BE49-F238E27FC236}">
                <a16:creationId xmlns:a16="http://schemas.microsoft.com/office/drawing/2014/main" id="{82A48D07-69F9-F3AF-290B-69138F75C8DA}"/>
              </a:ext>
            </a:extLst>
          </p:cNvPr>
          <p:cNvSpPr>
            <a:spLocks noGrp="1"/>
          </p:cNvSpPr>
          <p:nvPr>
            <p:ph type="sldNum" sz="quarter" idx="12"/>
          </p:nvPr>
        </p:nvSpPr>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fld id="{FD2ADF62-0F03-4746-94BD-0AF40BC6110A}" type="slidenum">
              <a:rPr lang="fr-FR" altLang="fr-FR" smtClean="0"/>
              <a:pPr/>
              <a:t>3</a:t>
            </a:fld>
            <a:endParaRPr lang="fr-FR" altLang="fr-FR"/>
          </a:p>
        </p:txBody>
      </p:sp>
    </p:spTree>
    <p:extLst>
      <p:ext uri="{BB962C8B-B14F-4D97-AF65-F5344CB8AC3E}">
        <p14:creationId xmlns:p14="http://schemas.microsoft.com/office/powerpoint/2010/main" val="1685657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From</a:t>
            </a:r>
            <a:r>
              <a:rPr lang="fr-FR" dirty="0"/>
              <a:t> RP-231298</a:t>
            </a:r>
          </a:p>
        </p:txBody>
      </p:sp>
      <p:sp>
        <p:nvSpPr>
          <p:cNvPr id="3" name="Espace réservé du contenu 2"/>
          <p:cNvSpPr>
            <a:spLocks noGrp="1"/>
          </p:cNvSpPr>
          <p:nvPr>
            <p:ph idx="1"/>
          </p:nvPr>
        </p:nvSpPr>
        <p:spPr/>
        <p:txBody>
          <a:bodyPr/>
          <a:lstStyle/>
          <a:p>
            <a:r>
              <a:rPr lang="en-US" dirty="0"/>
              <a:t>Proposal 3: </a:t>
            </a:r>
            <a:r>
              <a:rPr lang="en-US" altLang="fr-FR" dirty="0"/>
              <a:t>in clause 4.1.4 “</a:t>
            </a:r>
            <a:r>
              <a:rPr lang="en-US" dirty="0"/>
              <a:t>mobility enhancement” of the NR-NTN-</a:t>
            </a:r>
            <a:r>
              <a:rPr lang="en-US" dirty="0" err="1"/>
              <a:t>enh</a:t>
            </a:r>
            <a:r>
              <a:rPr lang="en-US" dirty="0"/>
              <a:t> WID</a:t>
            </a:r>
          </a:p>
          <a:p>
            <a:pPr lvl="1"/>
            <a:r>
              <a:rPr lang="en-US" dirty="0"/>
              <a:t>Add “Identify and if needed, define RRM enhancement in idle/inactive mode for autonomous SMTC shifting to address the effect of opposite satellite motion across adjacent orbital planes (RAN4)”</a:t>
            </a:r>
          </a:p>
        </p:txBody>
      </p:sp>
      <p:sp>
        <p:nvSpPr>
          <p:cNvPr id="4" name="Espace réservé du numéro de diapositive 3"/>
          <p:cNvSpPr>
            <a:spLocks noGrp="1"/>
          </p:cNvSpPr>
          <p:nvPr>
            <p:ph type="sldNum" sz="quarter" idx="12"/>
          </p:nvPr>
        </p:nvSpPr>
        <p:spPr/>
        <p:txBody>
          <a:bodyPr/>
          <a:lstStyle/>
          <a:p>
            <a:pPr>
              <a:defRPr/>
            </a:pPr>
            <a:fld id="{CB9FBD30-47A7-8442-ABE7-651D23CAB065}" type="slidenum">
              <a:rPr lang="fr-FR" altLang="fr-FR" smtClean="0"/>
              <a:pPr>
                <a:defRPr/>
              </a:pPr>
              <a:t>4</a:t>
            </a:fld>
            <a:endParaRPr lang="fr-FR" altLang="fr-FR"/>
          </a:p>
        </p:txBody>
      </p:sp>
    </p:spTree>
    <p:extLst>
      <p:ext uri="{BB962C8B-B14F-4D97-AF65-F5344CB8AC3E}">
        <p14:creationId xmlns:p14="http://schemas.microsoft.com/office/powerpoint/2010/main" val="500744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From</a:t>
            </a:r>
            <a:r>
              <a:rPr lang="fr-FR" dirty="0"/>
              <a:t> RP-231214</a:t>
            </a:r>
          </a:p>
        </p:txBody>
      </p:sp>
      <p:sp>
        <p:nvSpPr>
          <p:cNvPr id="3" name="Espace réservé du contenu 2"/>
          <p:cNvSpPr>
            <a:spLocks noGrp="1"/>
          </p:cNvSpPr>
          <p:nvPr>
            <p:ph idx="1"/>
          </p:nvPr>
        </p:nvSpPr>
        <p:spPr/>
        <p:txBody>
          <a:bodyPr/>
          <a:lstStyle/>
          <a:p>
            <a:r>
              <a:rPr lang="en-US" dirty="0"/>
              <a:t>Proposal 4</a:t>
            </a:r>
            <a:r>
              <a:rPr lang="en-US" dirty="0" smtClean="0"/>
              <a:t>:</a:t>
            </a:r>
            <a:endParaRPr lang="en-US" strike="sngStrike" dirty="0">
              <a:solidFill>
                <a:srgbClr val="FF0000"/>
              </a:solidFill>
            </a:endParaRPr>
          </a:p>
          <a:p>
            <a:pPr lvl="1"/>
            <a:r>
              <a:rPr lang="en-US" dirty="0"/>
              <a:t>TSG-RAN tasks RAN4 to define the release independent requirements for NR-NTN (FR1 &amp; above 10 GHz) as part of </a:t>
            </a:r>
            <a:r>
              <a:rPr lang="en-US" dirty="0" err="1"/>
              <a:t>Rel</a:t>
            </a:r>
            <a:r>
              <a:rPr lang="en-US" dirty="0"/>
              <a:t>-X and reflect them in the corresponding release independent specification</a:t>
            </a:r>
          </a:p>
          <a:p>
            <a:pPr lvl="2"/>
            <a:r>
              <a:rPr lang="en-US" dirty="0"/>
              <a:t>FFS whether these requirements shall be captured in TS 38.307 or in a separate TS</a:t>
            </a:r>
          </a:p>
          <a:p>
            <a:pPr lvl="2"/>
            <a:r>
              <a:rPr lang="en-US" dirty="0"/>
              <a:t>Rel-X refer to Rel-17 </a:t>
            </a:r>
            <a:r>
              <a:rPr lang="en-US" dirty="0" smtClean="0"/>
              <a:t>or </a:t>
            </a:r>
            <a:r>
              <a:rPr lang="en-US" dirty="0"/>
              <a:t>beyond</a:t>
            </a:r>
          </a:p>
        </p:txBody>
      </p:sp>
      <p:sp>
        <p:nvSpPr>
          <p:cNvPr id="4" name="Espace réservé du numéro de diapositive 3"/>
          <p:cNvSpPr>
            <a:spLocks noGrp="1"/>
          </p:cNvSpPr>
          <p:nvPr>
            <p:ph type="sldNum" sz="quarter" idx="12"/>
          </p:nvPr>
        </p:nvSpPr>
        <p:spPr/>
        <p:txBody>
          <a:bodyPr/>
          <a:lstStyle/>
          <a:p>
            <a:pPr>
              <a:defRPr/>
            </a:pPr>
            <a:fld id="{CB9FBD30-47A7-8442-ABE7-651D23CAB065}" type="slidenum">
              <a:rPr lang="fr-FR" altLang="fr-FR" smtClean="0"/>
              <a:pPr>
                <a:defRPr/>
              </a:pPr>
              <a:t>5</a:t>
            </a:fld>
            <a:endParaRPr lang="fr-FR" altLang="fr-FR"/>
          </a:p>
        </p:txBody>
      </p:sp>
    </p:spTree>
    <p:extLst>
      <p:ext uri="{BB962C8B-B14F-4D97-AF65-F5344CB8AC3E}">
        <p14:creationId xmlns:p14="http://schemas.microsoft.com/office/powerpoint/2010/main" val="5760095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From RP-231173</a:t>
            </a:r>
            <a:endParaRPr lang="fr-FR" dirty="0"/>
          </a:p>
        </p:txBody>
      </p:sp>
      <p:sp>
        <p:nvSpPr>
          <p:cNvPr id="3" name="Espace réservé du contenu 2"/>
          <p:cNvSpPr>
            <a:spLocks noGrp="1"/>
          </p:cNvSpPr>
          <p:nvPr>
            <p:ph idx="1"/>
          </p:nvPr>
        </p:nvSpPr>
        <p:spPr/>
        <p:txBody>
          <a:bodyPr/>
          <a:lstStyle/>
          <a:p>
            <a:pPr lvl="0"/>
            <a:r>
              <a:rPr lang="en-US" dirty="0" smtClean="0"/>
              <a:t>Proposal 5: Select one among the 2 options here after</a:t>
            </a:r>
          </a:p>
          <a:p>
            <a:pPr lvl="1"/>
            <a:r>
              <a:rPr lang="en-US" sz="2400" dirty="0" smtClean="0"/>
              <a:t>Opt1: The discussion on the followings is postponed to RAN#101 however without further discussion in RAN1#114</a:t>
            </a:r>
            <a:endParaRPr lang="fr-FR" sz="2400" dirty="0" smtClean="0"/>
          </a:p>
          <a:p>
            <a:pPr lvl="2"/>
            <a:r>
              <a:rPr lang="en-US" sz="2000" dirty="0" smtClean="0"/>
              <a:t>whether to support repetitions for PUCCH transmission when dedicated PUCCH resource configuration is not provided</a:t>
            </a:r>
            <a:endParaRPr lang="fr-FR" sz="2000" dirty="0" smtClean="0"/>
          </a:p>
          <a:p>
            <a:pPr lvl="2"/>
            <a:r>
              <a:rPr lang="en-US" sz="2000" dirty="0" smtClean="0"/>
              <a:t>Regarding the PUCCH transmission behavior after the transmission of HARQ ACK of PDSCH with UE contention resolution identity until the decoding of RRC message containing  dedicated PUCCH resource configuration, whether to support SIB indication for the choice between "no PUCCH repetition" or "same as the PUCCH transmission of HARQ ACK of PDSCH with UE contention resolution identity"</a:t>
            </a:r>
            <a:endParaRPr lang="fr-FR" sz="2000" dirty="0" smtClean="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6</a:t>
            </a:fld>
            <a:endParaRPr lang="fr-FR" altLang="fr-FR"/>
          </a:p>
        </p:txBody>
      </p:sp>
    </p:spTree>
    <p:extLst>
      <p:ext uri="{BB962C8B-B14F-4D97-AF65-F5344CB8AC3E}">
        <p14:creationId xmlns:p14="http://schemas.microsoft.com/office/powerpoint/2010/main" val="3336287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From</a:t>
            </a:r>
            <a:r>
              <a:rPr lang="fr-FR" dirty="0" smtClean="0"/>
              <a:t> RP-231173 (</a:t>
            </a:r>
            <a:r>
              <a:rPr lang="fr-FR" dirty="0" err="1" smtClean="0"/>
              <a:t>cont’d</a:t>
            </a:r>
            <a:r>
              <a:rPr lang="fr-FR" dirty="0" smtClean="0"/>
              <a:t>)</a:t>
            </a:r>
            <a:endParaRPr lang="fr-FR" dirty="0"/>
          </a:p>
        </p:txBody>
      </p:sp>
      <p:sp>
        <p:nvSpPr>
          <p:cNvPr id="3" name="Espace réservé du contenu 2"/>
          <p:cNvSpPr>
            <a:spLocks noGrp="1"/>
          </p:cNvSpPr>
          <p:nvPr>
            <p:ph idx="1"/>
          </p:nvPr>
        </p:nvSpPr>
        <p:spPr/>
        <p:txBody>
          <a:bodyPr/>
          <a:lstStyle/>
          <a:p>
            <a:pPr lvl="0"/>
            <a:r>
              <a:rPr lang="en-US" dirty="0" smtClean="0"/>
              <a:t>Proposal 5: Select one among the 2 options here after</a:t>
            </a:r>
          </a:p>
          <a:p>
            <a:pPr lvl="1"/>
            <a:r>
              <a:rPr lang="en-US" sz="2400" dirty="0" smtClean="0"/>
              <a:t>Opt2: RAN tasks RAN1 to discuss followings in RAN1#114</a:t>
            </a:r>
            <a:endParaRPr lang="fr-FR" sz="2400" dirty="0" smtClean="0"/>
          </a:p>
          <a:p>
            <a:pPr lvl="2"/>
            <a:r>
              <a:rPr lang="en-US" sz="2000" dirty="0" smtClean="0"/>
              <a:t>whether to support repetitions for PUCCH transmission when dedicated PUCCH resource configuration is not provided</a:t>
            </a:r>
            <a:endParaRPr lang="fr-FR" sz="2000" dirty="0" smtClean="0"/>
          </a:p>
          <a:p>
            <a:pPr lvl="2"/>
            <a:r>
              <a:rPr lang="en-US" sz="2000" dirty="0" smtClean="0"/>
              <a:t>Regarding the PUCCH transmission behavior after the transmission of HARQ ACK of PDSCH with UE contention resolution identity until the decoding of RRC message containing  dedicated PUCCH resource configuration, whether to support SIB indication for the choice between "no PUCCH repetition" or "same as the PUCCH transmission of HARQ ACK of PDSCH with UE contention resolution identity"</a:t>
            </a:r>
            <a:endParaRPr lang="fr-FR" sz="2000" dirty="0" smtClean="0"/>
          </a:p>
        </p:txBody>
      </p:sp>
      <p:sp>
        <p:nvSpPr>
          <p:cNvPr id="4" name="Espace réservé du numéro de diapositive 3"/>
          <p:cNvSpPr>
            <a:spLocks noGrp="1"/>
          </p:cNvSpPr>
          <p:nvPr>
            <p:ph type="sldNum" sz="quarter" idx="12"/>
          </p:nvPr>
        </p:nvSpPr>
        <p:spPr/>
        <p:txBody>
          <a:bodyPr/>
          <a:lstStyle/>
          <a:p>
            <a:fld id="{CB9FBD30-47A7-8442-ABE7-651D23CAB065}" type="slidenum">
              <a:rPr lang="fr-FR" altLang="fr-FR" smtClean="0"/>
              <a:pPr/>
              <a:t>7</a:t>
            </a:fld>
            <a:endParaRPr lang="fr-FR" altLang="fr-FR"/>
          </a:p>
        </p:txBody>
      </p:sp>
    </p:spTree>
    <p:extLst>
      <p:ext uri="{BB962C8B-B14F-4D97-AF65-F5344CB8AC3E}">
        <p14:creationId xmlns:p14="http://schemas.microsoft.com/office/powerpoint/2010/main" val="336249589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515</Words>
  <Application>Microsoft Office PowerPoint</Application>
  <PresentationFormat>Affichage à l'écran (4:3)</PresentationFormat>
  <Paragraphs>41</Paragraphs>
  <Slides>7</Slides>
  <Notes>0</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7</vt:i4>
      </vt:variant>
    </vt:vector>
  </HeadingPairs>
  <TitlesOfParts>
    <vt:vector size="10" baseType="lpstr">
      <vt:lpstr>Arial</vt:lpstr>
      <vt:lpstr>Calibri</vt:lpstr>
      <vt:lpstr>Thème Office</vt:lpstr>
      <vt:lpstr>Way forward for the Rel-18 WID NR_NTN_enh</vt:lpstr>
      <vt:lpstr>From RP-230878</vt:lpstr>
      <vt:lpstr>From RP-231432</vt:lpstr>
      <vt:lpstr>From RP-231298</vt:lpstr>
      <vt:lpstr>From RP-231214</vt:lpstr>
      <vt:lpstr>From RP-231173</vt:lpstr>
      <vt:lpstr>From RP-231173 (cont’d)</vt:lpstr>
    </vt:vector>
  </TitlesOfParts>
  <Company>Thales SPACE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NR-NTN normative activity</dc:title>
  <dc:creator>Nicolas</dc:creator>
  <cp:lastModifiedBy>Thales</cp:lastModifiedBy>
  <cp:revision>554</cp:revision>
  <cp:lastPrinted>2021-06-02T10:16:34Z</cp:lastPrinted>
  <dcterms:created xsi:type="dcterms:W3CDTF">2019-11-22T07:43:51Z</dcterms:created>
  <dcterms:modified xsi:type="dcterms:W3CDTF">2023-06-14T04:53:30Z</dcterms:modified>
</cp:coreProperties>
</file>