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349" r:id="rId5"/>
    <p:sldId id="371" r:id="rId6"/>
    <p:sldId id="482" r:id="rId7"/>
    <p:sldId id="484" r:id="rId8"/>
    <p:sldId id="481" r:id="rId9"/>
    <p:sldId id="483" r:id="rId10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127101-7BC4-44D2-8066-2B74A9C609D1}" v="21" dt="2023-06-05T13:29:06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0" d="100"/>
          <a:sy n="110" d="100"/>
        </p:scale>
        <p:origin x="576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 Lodigiani" userId="dbecbdc4-19ea-4ab2-8160-ea7bc6df931a" providerId="ADAL" clId="{B9127101-7BC4-44D2-8066-2B74A9C609D1}"/>
    <pc:docChg chg="undo custSel addSld delSld modSld sldOrd">
      <pc:chgData name="Luca Lodigiani" userId="dbecbdc4-19ea-4ab2-8160-ea7bc6df931a" providerId="ADAL" clId="{B9127101-7BC4-44D2-8066-2B74A9C609D1}" dt="2023-06-05T17:12:29.691" v="3667" actId="6549"/>
      <pc:docMkLst>
        <pc:docMk/>
      </pc:docMkLst>
      <pc:sldChg chg="addSp delSp modSp mod">
        <pc:chgData name="Luca Lodigiani" userId="dbecbdc4-19ea-4ab2-8160-ea7bc6df931a" providerId="ADAL" clId="{B9127101-7BC4-44D2-8066-2B74A9C609D1}" dt="2023-06-05T17:07:55.806" v="3366" actId="20577"/>
        <pc:sldMkLst>
          <pc:docMk/>
          <pc:sldMk cId="3937625153" sldId="349"/>
        </pc:sldMkLst>
        <pc:spChg chg="mod">
          <ac:chgData name="Luca Lodigiani" userId="dbecbdc4-19ea-4ab2-8160-ea7bc6df931a" providerId="ADAL" clId="{B9127101-7BC4-44D2-8066-2B74A9C609D1}" dt="2023-06-05T12:48:08.489" v="0"/>
          <ac:spMkLst>
            <pc:docMk/>
            <pc:sldMk cId="3937625153" sldId="349"/>
            <ac:spMk id="2" creationId="{00000000-0000-0000-0000-000000000000}"/>
          </ac:spMkLst>
        </pc:spChg>
        <pc:spChg chg="add del mod">
          <ac:chgData name="Luca Lodigiani" userId="dbecbdc4-19ea-4ab2-8160-ea7bc6df931a" providerId="ADAL" clId="{B9127101-7BC4-44D2-8066-2B74A9C609D1}" dt="2023-06-05T13:01:49.185" v="518" actId="20577"/>
          <ac:spMkLst>
            <pc:docMk/>
            <pc:sldMk cId="3937625153" sldId="349"/>
            <ac:spMk id="3" creationId="{00000000-0000-0000-0000-000000000000}"/>
          </ac:spMkLst>
        </pc:spChg>
        <pc:spChg chg="mod">
          <ac:chgData name="Luca Lodigiani" userId="dbecbdc4-19ea-4ab2-8160-ea7bc6df931a" providerId="ADAL" clId="{B9127101-7BC4-44D2-8066-2B74A9C609D1}" dt="2023-06-05T17:07:55.806" v="3366" actId="20577"/>
          <ac:spMkLst>
            <pc:docMk/>
            <pc:sldMk cId="3937625153" sldId="349"/>
            <ac:spMk id="7" creationId="{00000000-0000-0000-0000-000000000000}"/>
          </ac:spMkLst>
        </pc:spChg>
        <pc:picChg chg="add mod">
          <ac:chgData name="Luca Lodigiani" userId="dbecbdc4-19ea-4ab2-8160-ea7bc6df931a" providerId="ADAL" clId="{B9127101-7BC4-44D2-8066-2B74A9C609D1}" dt="2023-06-05T12:50:14.551" v="92" actId="1076"/>
          <ac:picMkLst>
            <pc:docMk/>
            <pc:sldMk cId="3937625153" sldId="349"/>
            <ac:picMk id="4" creationId="{7078DCAD-14FD-FC23-E7C1-8FFCC0641AEB}"/>
          </ac:picMkLst>
        </pc:picChg>
        <pc:picChg chg="add mod">
          <ac:chgData name="Luca Lodigiani" userId="dbecbdc4-19ea-4ab2-8160-ea7bc6df931a" providerId="ADAL" clId="{B9127101-7BC4-44D2-8066-2B74A9C609D1}" dt="2023-06-05T12:50:10.288" v="91" actId="1076"/>
          <ac:picMkLst>
            <pc:docMk/>
            <pc:sldMk cId="3937625153" sldId="349"/>
            <ac:picMk id="8" creationId="{133104C7-13CC-3B1F-E7F1-933B2ED0BADE}"/>
          </ac:picMkLst>
        </pc:picChg>
        <pc:picChg chg="add mod">
          <ac:chgData name="Luca Lodigiani" userId="dbecbdc4-19ea-4ab2-8160-ea7bc6df931a" providerId="ADAL" clId="{B9127101-7BC4-44D2-8066-2B74A9C609D1}" dt="2023-06-05T12:50:23.608" v="95" actId="1076"/>
          <ac:picMkLst>
            <pc:docMk/>
            <pc:sldMk cId="3937625153" sldId="349"/>
            <ac:picMk id="9" creationId="{A27C0326-3AEA-396E-F55C-18AD2FA917E5}"/>
          </ac:picMkLst>
        </pc:picChg>
        <pc:picChg chg="add mod">
          <ac:chgData name="Luca Lodigiani" userId="dbecbdc4-19ea-4ab2-8160-ea7bc6df931a" providerId="ADAL" clId="{B9127101-7BC4-44D2-8066-2B74A9C609D1}" dt="2023-06-05T12:50:21.361" v="94" actId="1076"/>
          <ac:picMkLst>
            <pc:docMk/>
            <pc:sldMk cId="3937625153" sldId="349"/>
            <ac:picMk id="10" creationId="{CF4D9D07-9E98-012E-5214-0C4FE30361A6}"/>
          </ac:picMkLst>
        </pc:picChg>
      </pc:sldChg>
      <pc:sldChg chg="del">
        <pc:chgData name="Luca Lodigiani" userId="dbecbdc4-19ea-4ab2-8160-ea7bc6df931a" providerId="ADAL" clId="{B9127101-7BC4-44D2-8066-2B74A9C609D1}" dt="2023-06-05T12:53:28.469" v="272" actId="47"/>
        <pc:sldMkLst>
          <pc:docMk/>
          <pc:sldMk cId="1077972595" sldId="370"/>
        </pc:sldMkLst>
      </pc:sldChg>
      <pc:sldChg chg="addSp delSp modSp mod">
        <pc:chgData name="Luca Lodigiani" userId="dbecbdc4-19ea-4ab2-8160-ea7bc6df931a" providerId="ADAL" clId="{B9127101-7BC4-44D2-8066-2B74A9C609D1}" dt="2023-06-05T13:11:28.490" v="1636" actId="20577"/>
        <pc:sldMkLst>
          <pc:docMk/>
          <pc:sldMk cId="3125598246" sldId="371"/>
        </pc:sldMkLst>
        <pc:spChg chg="mod">
          <ac:chgData name="Luca Lodigiani" userId="dbecbdc4-19ea-4ab2-8160-ea7bc6df931a" providerId="ADAL" clId="{B9127101-7BC4-44D2-8066-2B74A9C609D1}" dt="2023-06-05T12:54:57.429" v="341" actId="20577"/>
          <ac:spMkLst>
            <pc:docMk/>
            <pc:sldMk cId="3125598246" sldId="371"/>
            <ac:spMk id="2" creationId="{00000000-0000-0000-0000-000000000000}"/>
          </ac:spMkLst>
        </pc:spChg>
        <pc:spChg chg="del">
          <ac:chgData name="Luca Lodigiani" userId="dbecbdc4-19ea-4ab2-8160-ea7bc6df931a" providerId="ADAL" clId="{B9127101-7BC4-44D2-8066-2B74A9C609D1}" dt="2023-06-05T12:55:08.851" v="343" actId="478"/>
          <ac:spMkLst>
            <pc:docMk/>
            <pc:sldMk cId="3125598246" sldId="371"/>
            <ac:spMk id="3" creationId="{00000000-0000-0000-0000-000000000000}"/>
          </ac:spMkLst>
        </pc:spChg>
        <pc:spChg chg="add mod">
          <ac:chgData name="Luca Lodigiani" userId="dbecbdc4-19ea-4ab2-8160-ea7bc6df931a" providerId="ADAL" clId="{B9127101-7BC4-44D2-8066-2B74A9C609D1}" dt="2023-06-05T13:11:28.490" v="1636" actId="20577"/>
          <ac:spMkLst>
            <pc:docMk/>
            <pc:sldMk cId="3125598246" sldId="371"/>
            <ac:spMk id="5" creationId="{290E4EAE-F7E1-7CC5-5213-F6EEE9E59F20}"/>
          </ac:spMkLst>
        </pc:spChg>
        <pc:spChg chg="add del mod">
          <ac:chgData name="Luca Lodigiani" userId="dbecbdc4-19ea-4ab2-8160-ea7bc6df931a" providerId="ADAL" clId="{B9127101-7BC4-44D2-8066-2B74A9C609D1}" dt="2023-06-05T12:55:12.839" v="344" actId="478"/>
          <ac:spMkLst>
            <pc:docMk/>
            <pc:sldMk cId="3125598246" sldId="371"/>
            <ac:spMk id="7" creationId="{B2063FBC-D844-EB33-A7F9-A5ED333A29D9}"/>
          </ac:spMkLst>
        </pc:spChg>
        <pc:picChg chg="add mod">
          <ac:chgData name="Luca Lodigiani" userId="dbecbdc4-19ea-4ab2-8160-ea7bc6df931a" providerId="ADAL" clId="{B9127101-7BC4-44D2-8066-2B74A9C609D1}" dt="2023-06-05T12:55:35.582" v="362" actId="1076"/>
          <ac:picMkLst>
            <pc:docMk/>
            <pc:sldMk cId="3125598246" sldId="371"/>
            <ac:picMk id="8" creationId="{16C15723-D147-4309-784C-E81789F3AB1F}"/>
          </ac:picMkLst>
        </pc:picChg>
        <pc:picChg chg="add mod">
          <ac:chgData name="Luca Lodigiani" userId="dbecbdc4-19ea-4ab2-8160-ea7bc6df931a" providerId="ADAL" clId="{B9127101-7BC4-44D2-8066-2B74A9C609D1}" dt="2023-06-05T12:55:31.741" v="353" actId="1076"/>
          <ac:picMkLst>
            <pc:docMk/>
            <pc:sldMk cId="3125598246" sldId="371"/>
            <ac:picMk id="9" creationId="{887A8F00-BC36-D48C-DF7A-FBB579D7AA1C}"/>
          </ac:picMkLst>
        </pc:picChg>
        <pc:picChg chg="add mod">
          <ac:chgData name="Luca Lodigiani" userId="dbecbdc4-19ea-4ab2-8160-ea7bc6df931a" providerId="ADAL" clId="{B9127101-7BC4-44D2-8066-2B74A9C609D1}" dt="2023-06-05T12:55:56.980" v="368" actId="1076"/>
          <ac:picMkLst>
            <pc:docMk/>
            <pc:sldMk cId="3125598246" sldId="371"/>
            <ac:picMk id="10" creationId="{1A90BFD3-7C2F-F160-826F-E6023F34EBDB}"/>
          </ac:picMkLst>
        </pc:picChg>
        <pc:picChg chg="add mod">
          <ac:chgData name="Luca Lodigiani" userId="dbecbdc4-19ea-4ab2-8160-ea7bc6df931a" providerId="ADAL" clId="{B9127101-7BC4-44D2-8066-2B74A9C609D1}" dt="2023-06-05T12:56:11.580" v="385" actId="1076"/>
          <ac:picMkLst>
            <pc:docMk/>
            <pc:sldMk cId="3125598246" sldId="371"/>
            <ac:picMk id="11" creationId="{B6DF60A4-731B-60F3-7B29-4C383EFF98DB}"/>
          </ac:picMkLst>
        </pc:picChg>
      </pc:sldChg>
      <pc:sldChg chg="modSp add del mod">
        <pc:chgData name="Luca Lodigiani" userId="dbecbdc4-19ea-4ab2-8160-ea7bc6df931a" providerId="ADAL" clId="{B9127101-7BC4-44D2-8066-2B74A9C609D1}" dt="2023-06-05T12:56:15.089" v="387" actId="47"/>
        <pc:sldMkLst>
          <pc:docMk/>
          <pc:sldMk cId="2271066575" sldId="479"/>
        </pc:sldMkLst>
        <pc:spChg chg="mod">
          <ac:chgData name="Luca Lodigiani" userId="dbecbdc4-19ea-4ab2-8160-ea7bc6df931a" providerId="ADAL" clId="{B9127101-7BC4-44D2-8066-2B74A9C609D1}" dt="2023-06-05T12:53:25.042" v="271" actId="14100"/>
          <ac:spMkLst>
            <pc:docMk/>
            <pc:sldMk cId="2271066575" sldId="479"/>
            <ac:spMk id="3" creationId="{00000000-0000-0000-0000-000000000000}"/>
          </ac:spMkLst>
        </pc:spChg>
        <pc:spChg chg="mod">
          <ac:chgData name="Luca Lodigiani" userId="dbecbdc4-19ea-4ab2-8160-ea7bc6df931a" providerId="ADAL" clId="{B9127101-7BC4-44D2-8066-2B74A9C609D1}" dt="2023-06-05T12:51:52.647" v="118" actId="20577"/>
          <ac:spMkLst>
            <pc:docMk/>
            <pc:sldMk cId="2271066575" sldId="479"/>
            <ac:spMk id="4" creationId="{00000000-0000-0000-0000-000000000000}"/>
          </ac:spMkLst>
        </pc:spChg>
        <pc:spChg chg="mod">
          <ac:chgData name="Luca Lodigiani" userId="dbecbdc4-19ea-4ab2-8160-ea7bc6df931a" providerId="ADAL" clId="{B9127101-7BC4-44D2-8066-2B74A9C609D1}" dt="2023-06-05T12:53:09.525" v="249" actId="20577"/>
          <ac:spMkLst>
            <pc:docMk/>
            <pc:sldMk cId="2271066575" sldId="479"/>
            <ac:spMk id="5" creationId="{00000000-0000-0000-0000-000000000000}"/>
          </ac:spMkLst>
        </pc:spChg>
        <pc:picChg chg="mod">
          <ac:chgData name="Luca Lodigiani" userId="dbecbdc4-19ea-4ab2-8160-ea7bc6df931a" providerId="ADAL" clId="{B9127101-7BC4-44D2-8066-2B74A9C609D1}" dt="2023-06-05T12:52:46.536" v="209" actId="1076"/>
          <ac:picMkLst>
            <pc:docMk/>
            <pc:sldMk cId="2271066575" sldId="479"/>
            <ac:picMk id="9" creationId="{00000000-0000-0000-0000-000000000000}"/>
          </ac:picMkLst>
        </pc:picChg>
      </pc:sldChg>
      <pc:sldChg chg="modSp new del mod">
        <pc:chgData name="Luca Lodigiani" userId="dbecbdc4-19ea-4ab2-8160-ea7bc6df931a" providerId="ADAL" clId="{B9127101-7BC4-44D2-8066-2B74A9C609D1}" dt="2023-06-05T12:53:43.799" v="276" actId="47"/>
        <pc:sldMkLst>
          <pc:docMk/>
          <pc:sldMk cId="4126634818" sldId="480"/>
        </pc:sldMkLst>
        <pc:spChg chg="mod">
          <ac:chgData name="Luca Lodigiani" userId="dbecbdc4-19ea-4ab2-8160-ea7bc6df931a" providerId="ADAL" clId="{B9127101-7BC4-44D2-8066-2B74A9C609D1}" dt="2023-06-05T12:53:35.554" v="274" actId="20577"/>
          <ac:spMkLst>
            <pc:docMk/>
            <pc:sldMk cId="4126634818" sldId="480"/>
            <ac:spMk id="2" creationId="{A0A7929F-2409-FF6D-E370-2B6C6D704DD6}"/>
          </ac:spMkLst>
        </pc:spChg>
      </pc:sldChg>
      <pc:sldChg chg="addSp modSp new mod">
        <pc:chgData name="Luca Lodigiani" userId="dbecbdc4-19ea-4ab2-8160-ea7bc6df931a" providerId="ADAL" clId="{B9127101-7BC4-44D2-8066-2B74A9C609D1}" dt="2023-06-05T17:11:50.519" v="3577" actId="14100"/>
        <pc:sldMkLst>
          <pc:docMk/>
          <pc:sldMk cId="3500269906" sldId="481"/>
        </pc:sldMkLst>
        <pc:spChg chg="mod">
          <ac:chgData name="Luca Lodigiani" userId="dbecbdc4-19ea-4ab2-8160-ea7bc6df931a" providerId="ADAL" clId="{B9127101-7BC4-44D2-8066-2B74A9C609D1}" dt="2023-06-05T13:02:22.033" v="534" actId="6549"/>
          <ac:spMkLst>
            <pc:docMk/>
            <pc:sldMk cId="3500269906" sldId="481"/>
            <ac:spMk id="2" creationId="{8A8BCD27-86ED-66EF-01D5-E1E9F8FF0A2A}"/>
          </ac:spMkLst>
        </pc:spChg>
        <pc:spChg chg="mod">
          <ac:chgData name="Luca Lodigiani" userId="dbecbdc4-19ea-4ab2-8160-ea7bc6df931a" providerId="ADAL" clId="{B9127101-7BC4-44D2-8066-2B74A9C609D1}" dt="2023-06-05T17:11:50.519" v="3577" actId="14100"/>
          <ac:spMkLst>
            <pc:docMk/>
            <pc:sldMk cId="3500269906" sldId="481"/>
            <ac:spMk id="3" creationId="{38F8CDBC-7782-0CFB-EBB0-4D30B45BE5E4}"/>
          </ac:spMkLst>
        </pc:spChg>
        <pc:picChg chg="add mod">
          <ac:chgData name="Luca Lodigiani" userId="dbecbdc4-19ea-4ab2-8160-ea7bc6df931a" providerId="ADAL" clId="{B9127101-7BC4-44D2-8066-2B74A9C609D1}" dt="2023-06-05T13:04:54.565" v="647" actId="1076"/>
          <ac:picMkLst>
            <pc:docMk/>
            <pc:sldMk cId="3500269906" sldId="481"/>
            <ac:picMk id="5" creationId="{C3B1B956-BF60-F480-E562-152D03889C93}"/>
          </ac:picMkLst>
        </pc:picChg>
        <pc:picChg chg="add mod">
          <ac:chgData name="Luca Lodigiani" userId="dbecbdc4-19ea-4ab2-8160-ea7bc6df931a" providerId="ADAL" clId="{B9127101-7BC4-44D2-8066-2B74A9C609D1}" dt="2023-06-05T13:01:24.888" v="473" actId="1076"/>
          <ac:picMkLst>
            <pc:docMk/>
            <pc:sldMk cId="3500269906" sldId="481"/>
            <ac:picMk id="6" creationId="{3D3A607C-1022-34E9-FC02-1DFC7A575786}"/>
          </ac:picMkLst>
        </pc:picChg>
      </pc:sldChg>
      <pc:sldChg chg="add del">
        <pc:chgData name="Luca Lodigiani" userId="dbecbdc4-19ea-4ab2-8160-ea7bc6df931a" providerId="ADAL" clId="{B9127101-7BC4-44D2-8066-2B74A9C609D1}" dt="2023-06-05T12:56:13.549" v="386" actId="47"/>
        <pc:sldMkLst>
          <pc:docMk/>
          <pc:sldMk cId="81809508" sldId="482"/>
        </pc:sldMkLst>
      </pc:sldChg>
      <pc:sldChg chg="addSp delSp modSp new mod">
        <pc:chgData name="Luca Lodigiani" userId="dbecbdc4-19ea-4ab2-8160-ea7bc6df931a" providerId="ADAL" clId="{B9127101-7BC4-44D2-8066-2B74A9C609D1}" dt="2023-06-05T13:28:40.821" v="2993" actId="20577"/>
        <pc:sldMkLst>
          <pc:docMk/>
          <pc:sldMk cId="2864005789" sldId="482"/>
        </pc:sldMkLst>
        <pc:spChg chg="mod">
          <ac:chgData name="Luca Lodigiani" userId="dbecbdc4-19ea-4ab2-8160-ea7bc6df931a" providerId="ADAL" clId="{B9127101-7BC4-44D2-8066-2B74A9C609D1}" dt="2023-06-05T12:57:11.927" v="414" actId="20577"/>
          <ac:spMkLst>
            <pc:docMk/>
            <pc:sldMk cId="2864005789" sldId="482"/>
            <ac:spMk id="2" creationId="{24DDFD1F-D3DC-6922-73D5-967C65A6DD14}"/>
          </ac:spMkLst>
        </pc:spChg>
        <pc:spChg chg="del">
          <ac:chgData name="Luca Lodigiani" userId="dbecbdc4-19ea-4ab2-8160-ea7bc6df931a" providerId="ADAL" clId="{B9127101-7BC4-44D2-8066-2B74A9C609D1}" dt="2023-06-05T12:57:16.894" v="415" actId="478"/>
          <ac:spMkLst>
            <pc:docMk/>
            <pc:sldMk cId="2864005789" sldId="482"/>
            <ac:spMk id="3" creationId="{5FD1B543-5EAB-71A3-F0D1-A8A55D3057D6}"/>
          </ac:spMkLst>
        </pc:spChg>
        <pc:spChg chg="add del mod">
          <ac:chgData name="Luca Lodigiani" userId="dbecbdc4-19ea-4ab2-8160-ea7bc6df931a" providerId="ADAL" clId="{B9127101-7BC4-44D2-8066-2B74A9C609D1}" dt="2023-06-05T12:57:29.131" v="417"/>
          <ac:spMkLst>
            <pc:docMk/>
            <pc:sldMk cId="2864005789" sldId="482"/>
            <ac:spMk id="6" creationId="{251F960B-DCE9-C6D1-688A-0EE8A3C03807}"/>
          </ac:spMkLst>
        </pc:spChg>
        <pc:spChg chg="add mod">
          <ac:chgData name="Luca Lodigiani" userId="dbecbdc4-19ea-4ab2-8160-ea7bc6df931a" providerId="ADAL" clId="{B9127101-7BC4-44D2-8066-2B74A9C609D1}" dt="2023-06-05T13:10:38.887" v="1599" actId="767"/>
          <ac:spMkLst>
            <pc:docMk/>
            <pc:sldMk cId="2864005789" sldId="482"/>
            <ac:spMk id="11" creationId="{FD87613F-D69E-DEE8-D6E9-A3CF5F14FF53}"/>
          </ac:spMkLst>
        </pc:spChg>
        <pc:spChg chg="add del mod">
          <ac:chgData name="Luca Lodigiani" userId="dbecbdc4-19ea-4ab2-8160-ea7bc6df931a" providerId="ADAL" clId="{B9127101-7BC4-44D2-8066-2B74A9C609D1}" dt="2023-06-05T13:11:03.148" v="1607"/>
          <ac:spMkLst>
            <pc:docMk/>
            <pc:sldMk cId="2864005789" sldId="482"/>
            <ac:spMk id="13" creationId="{678043E7-0871-D9E3-D5F7-7098089FD426}"/>
          </ac:spMkLst>
        </pc:spChg>
        <pc:spChg chg="add mod">
          <ac:chgData name="Luca Lodigiani" userId="dbecbdc4-19ea-4ab2-8160-ea7bc6df931a" providerId="ADAL" clId="{B9127101-7BC4-44D2-8066-2B74A9C609D1}" dt="2023-06-05T13:11:44.792" v="1641" actId="20577"/>
          <ac:spMkLst>
            <pc:docMk/>
            <pc:sldMk cId="2864005789" sldId="482"/>
            <ac:spMk id="15" creationId="{CE05B409-69A9-AA90-8D20-11274C76E78E}"/>
          </ac:spMkLst>
        </pc:spChg>
        <pc:spChg chg="add mod">
          <ac:chgData name="Luca Lodigiani" userId="dbecbdc4-19ea-4ab2-8160-ea7bc6df931a" providerId="ADAL" clId="{B9127101-7BC4-44D2-8066-2B74A9C609D1}" dt="2023-06-05T13:12:03.311" v="1660" actId="1076"/>
          <ac:spMkLst>
            <pc:docMk/>
            <pc:sldMk cId="2864005789" sldId="482"/>
            <ac:spMk id="16" creationId="{F3867875-AA44-96CC-EDB8-F2BF2D8BFF9A}"/>
          </ac:spMkLst>
        </pc:spChg>
        <pc:spChg chg="add mod">
          <ac:chgData name="Luca Lodigiani" userId="dbecbdc4-19ea-4ab2-8160-ea7bc6df931a" providerId="ADAL" clId="{B9127101-7BC4-44D2-8066-2B74A9C609D1}" dt="2023-06-05T13:28:40.821" v="2993" actId="20577"/>
          <ac:spMkLst>
            <pc:docMk/>
            <pc:sldMk cId="2864005789" sldId="482"/>
            <ac:spMk id="17" creationId="{5A4D372B-E9BA-7C68-DAE6-2DB4191A1EF6}"/>
          </ac:spMkLst>
        </pc:spChg>
        <pc:spChg chg="add mod">
          <ac:chgData name="Luca Lodigiani" userId="dbecbdc4-19ea-4ab2-8160-ea7bc6df931a" providerId="ADAL" clId="{B9127101-7BC4-44D2-8066-2B74A9C609D1}" dt="2023-06-05T13:28:34.644" v="2974" actId="1076"/>
          <ac:spMkLst>
            <pc:docMk/>
            <pc:sldMk cId="2864005789" sldId="482"/>
            <ac:spMk id="19" creationId="{9E5A5E8A-A469-6947-3823-5002CA0C3BC7}"/>
          </ac:spMkLst>
        </pc:spChg>
        <pc:spChg chg="add del mod">
          <ac:chgData name="Luca Lodigiani" userId="dbecbdc4-19ea-4ab2-8160-ea7bc6df931a" providerId="ADAL" clId="{B9127101-7BC4-44D2-8066-2B74A9C609D1}" dt="2023-06-05T13:16:12.296" v="1887" actId="478"/>
          <ac:spMkLst>
            <pc:docMk/>
            <pc:sldMk cId="2864005789" sldId="482"/>
            <ac:spMk id="20" creationId="{CB3248C0-BE57-0F79-7A4D-5A8E42FFF1D0}"/>
          </ac:spMkLst>
        </pc:spChg>
        <pc:spChg chg="add del">
          <ac:chgData name="Luca Lodigiani" userId="dbecbdc4-19ea-4ab2-8160-ea7bc6df931a" providerId="ADAL" clId="{B9127101-7BC4-44D2-8066-2B74A9C609D1}" dt="2023-06-05T13:27:43.518" v="2899" actId="22"/>
          <ac:spMkLst>
            <pc:docMk/>
            <pc:sldMk cId="2864005789" sldId="482"/>
            <ac:spMk id="22" creationId="{B5E28109-6C32-49A8-A4CE-94F22791D11E}"/>
          </ac:spMkLst>
        </pc:spChg>
        <pc:picChg chg="add del mod">
          <ac:chgData name="Luca Lodigiani" userId="dbecbdc4-19ea-4ab2-8160-ea7bc6df931a" providerId="ADAL" clId="{B9127101-7BC4-44D2-8066-2B74A9C609D1}" dt="2023-06-05T12:57:29.131" v="417"/>
          <ac:picMkLst>
            <pc:docMk/>
            <pc:sldMk cId="2864005789" sldId="482"/>
            <ac:picMk id="5" creationId="{6F6DB824-F4F9-734F-EAC6-3BA573CA5A81}"/>
          </ac:picMkLst>
        </pc:picChg>
        <pc:picChg chg="add del mod">
          <ac:chgData name="Luca Lodigiani" userId="dbecbdc4-19ea-4ab2-8160-ea7bc6df931a" providerId="ADAL" clId="{B9127101-7BC4-44D2-8066-2B74A9C609D1}" dt="2023-06-05T12:57:29.131" v="417"/>
          <ac:picMkLst>
            <pc:docMk/>
            <pc:sldMk cId="2864005789" sldId="482"/>
            <ac:picMk id="7" creationId="{ECF436D5-6BFF-49EE-9747-7FC5CC413747}"/>
          </ac:picMkLst>
        </pc:picChg>
        <pc:picChg chg="add mod">
          <ac:chgData name="Luca Lodigiani" userId="dbecbdc4-19ea-4ab2-8160-ea7bc6df931a" providerId="ADAL" clId="{B9127101-7BC4-44D2-8066-2B74A9C609D1}" dt="2023-06-05T12:58:56.563" v="428" actId="1076"/>
          <ac:picMkLst>
            <pc:docMk/>
            <pc:sldMk cId="2864005789" sldId="482"/>
            <ac:picMk id="8" creationId="{E38ECE8F-1AE9-BEA7-8499-5BD41DD1E9C9}"/>
          </ac:picMkLst>
        </pc:picChg>
        <pc:picChg chg="add mod">
          <ac:chgData name="Luca Lodigiani" userId="dbecbdc4-19ea-4ab2-8160-ea7bc6df931a" providerId="ADAL" clId="{B9127101-7BC4-44D2-8066-2B74A9C609D1}" dt="2023-06-05T12:59:00.368" v="430" actId="1076"/>
          <ac:picMkLst>
            <pc:docMk/>
            <pc:sldMk cId="2864005789" sldId="482"/>
            <ac:picMk id="9" creationId="{E069B722-50BE-C6DD-22B7-38E1A52D9CBE}"/>
          </ac:picMkLst>
        </pc:picChg>
        <pc:picChg chg="add mod">
          <ac:chgData name="Luca Lodigiani" userId="dbecbdc4-19ea-4ab2-8160-ea7bc6df931a" providerId="ADAL" clId="{B9127101-7BC4-44D2-8066-2B74A9C609D1}" dt="2023-06-05T12:59:06.111" v="433" actId="1076"/>
          <ac:picMkLst>
            <pc:docMk/>
            <pc:sldMk cId="2864005789" sldId="482"/>
            <ac:picMk id="10" creationId="{F1114569-87E3-F241-9262-C3C7B5193BF1}"/>
          </ac:picMkLst>
        </pc:picChg>
        <pc:picChg chg="add mod">
          <ac:chgData name="Luca Lodigiani" userId="dbecbdc4-19ea-4ab2-8160-ea7bc6df931a" providerId="ADAL" clId="{B9127101-7BC4-44D2-8066-2B74A9C609D1}" dt="2023-06-05T13:28:34.644" v="2974" actId="1076"/>
          <ac:picMkLst>
            <pc:docMk/>
            <pc:sldMk cId="2864005789" sldId="482"/>
            <ac:picMk id="18" creationId="{F56B3011-6E54-B258-92C4-A032604F85FC}"/>
          </ac:picMkLst>
        </pc:picChg>
      </pc:sldChg>
      <pc:sldChg chg="modSp new mod">
        <pc:chgData name="Luca Lodigiani" userId="dbecbdc4-19ea-4ab2-8160-ea7bc6df931a" providerId="ADAL" clId="{B9127101-7BC4-44D2-8066-2B74A9C609D1}" dt="2023-06-05T17:12:29.691" v="3667" actId="6549"/>
        <pc:sldMkLst>
          <pc:docMk/>
          <pc:sldMk cId="686722705" sldId="483"/>
        </pc:sldMkLst>
        <pc:spChg chg="mod">
          <ac:chgData name="Luca Lodigiani" userId="dbecbdc4-19ea-4ab2-8160-ea7bc6df931a" providerId="ADAL" clId="{B9127101-7BC4-44D2-8066-2B74A9C609D1}" dt="2023-06-05T12:59:58.444" v="468" actId="20577"/>
          <ac:spMkLst>
            <pc:docMk/>
            <pc:sldMk cId="686722705" sldId="483"/>
            <ac:spMk id="2" creationId="{5B5F84AA-DACA-0716-7523-2B755A4890AD}"/>
          </ac:spMkLst>
        </pc:spChg>
        <pc:spChg chg="mod">
          <ac:chgData name="Luca Lodigiani" userId="dbecbdc4-19ea-4ab2-8160-ea7bc6df931a" providerId="ADAL" clId="{B9127101-7BC4-44D2-8066-2B74A9C609D1}" dt="2023-06-05T17:12:29.691" v="3667" actId="6549"/>
          <ac:spMkLst>
            <pc:docMk/>
            <pc:sldMk cId="686722705" sldId="483"/>
            <ac:spMk id="3" creationId="{F693980D-491A-A28A-274A-646CFE939170}"/>
          </ac:spMkLst>
        </pc:spChg>
      </pc:sldChg>
      <pc:sldChg chg="addSp delSp modSp new mod">
        <pc:chgData name="Luca Lodigiani" userId="dbecbdc4-19ea-4ab2-8160-ea7bc6df931a" providerId="ADAL" clId="{B9127101-7BC4-44D2-8066-2B74A9C609D1}" dt="2023-06-05T17:08:24.847" v="3368" actId="20577"/>
        <pc:sldMkLst>
          <pc:docMk/>
          <pc:sldMk cId="1269593286" sldId="484"/>
        </pc:sldMkLst>
        <pc:spChg chg="mod">
          <ac:chgData name="Luca Lodigiani" userId="dbecbdc4-19ea-4ab2-8160-ea7bc6df931a" providerId="ADAL" clId="{B9127101-7BC4-44D2-8066-2B74A9C609D1}" dt="2023-06-05T13:04:10.211" v="601" actId="20577"/>
          <ac:spMkLst>
            <pc:docMk/>
            <pc:sldMk cId="1269593286" sldId="484"/>
            <ac:spMk id="2" creationId="{5563FF59-4F61-9235-E4FD-C368DACA7440}"/>
          </ac:spMkLst>
        </pc:spChg>
        <pc:spChg chg="add del mod">
          <ac:chgData name="Luca Lodigiani" userId="dbecbdc4-19ea-4ab2-8160-ea7bc6df931a" providerId="ADAL" clId="{B9127101-7BC4-44D2-8066-2B74A9C609D1}" dt="2023-06-05T17:08:24.847" v="3368" actId="20577"/>
          <ac:spMkLst>
            <pc:docMk/>
            <pc:sldMk cId="1269593286" sldId="484"/>
            <ac:spMk id="3" creationId="{1A76F0E5-4CFB-17B2-13DD-8A9DE87500EE}"/>
          </ac:spMkLst>
        </pc:spChg>
        <pc:spChg chg="add mod">
          <ac:chgData name="Luca Lodigiani" userId="dbecbdc4-19ea-4ab2-8160-ea7bc6df931a" providerId="ADAL" clId="{B9127101-7BC4-44D2-8066-2B74A9C609D1}" dt="2023-06-05T13:29:23.151" v="3055" actId="1076"/>
          <ac:spMkLst>
            <pc:docMk/>
            <pc:sldMk cId="1269593286" sldId="484"/>
            <ac:spMk id="6" creationId="{60C88AA8-DD6F-DA04-8D6A-1FDDD95AF33E}"/>
          </ac:spMkLst>
        </pc:spChg>
        <pc:spChg chg="add del mod">
          <ac:chgData name="Luca Lodigiani" userId="dbecbdc4-19ea-4ab2-8160-ea7bc6df931a" providerId="ADAL" clId="{B9127101-7BC4-44D2-8066-2B74A9C609D1}" dt="2023-06-05T13:29:01.014" v="3004" actId="478"/>
          <ac:spMkLst>
            <pc:docMk/>
            <pc:sldMk cId="1269593286" sldId="484"/>
            <ac:spMk id="8" creationId="{E72FF64F-5252-33C6-2D86-A2C81B6DE59D}"/>
          </ac:spMkLst>
        </pc:spChg>
        <pc:spChg chg="add del mod">
          <ac:chgData name="Luca Lodigiani" userId="dbecbdc4-19ea-4ab2-8160-ea7bc6df931a" providerId="ADAL" clId="{B9127101-7BC4-44D2-8066-2B74A9C609D1}" dt="2023-06-05T13:29:20.518" v="3054" actId="478"/>
          <ac:spMkLst>
            <pc:docMk/>
            <pc:sldMk cId="1269593286" sldId="484"/>
            <ac:spMk id="9" creationId="{F567E0F5-F8AE-714C-2ECC-4FEDAF300179}"/>
          </ac:spMkLst>
        </pc:spChg>
        <pc:spChg chg="add mod">
          <ac:chgData name="Luca Lodigiani" userId="dbecbdc4-19ea-4ab2-8160-ea7bc6df931a" providerId="ADAL" clId="{B9127101-7BC4-44D2-8066-2B74A9C609D1}" dt="2023-06-05T13:29:18.321" v="3053" actId="1076"/>
          <ac:spMkLst>
            <pc:docMk/>
            <pc:sldMk cId="1269593286" sldId="484"/>
            <ac:spMk id="10" creationId="{BB4361BF-B57C-43B2-A38B-43E9C67AD1BF}"/>
          </ac:spMkLst>
        </pc:spChg>
        <pc:picChg chg="add mod">
          <ac:chgData name="Luca Lodigiani" userId="dbecbdc4-19ea-4ab2-8160-ea7bc6df931a" providerId="ADAL" clId="{B9127101-7BC4-44D2-8066-2B74A9C609D1}" dt="2023-06-05T13:02:36.663" v="560" actId="1076"/>
          <ac:picMkLst>
            <pc:docMk/>
            <pc:sldMk cId="1269593286" sldId="484"/>
            <ac:picMk id="5" creationId="{85045621-648C-8315-527A-BCDB006DFEE0}"/>
          </ac:picMkLst>
        </pc:picChg>
      </pc:sldChg>
      <pc:sldChg chg="modSp new del mod ord">
        <pc:chgData name="Luca Lodigiani" userId="dbecbdc4-19ea-4ab2-8160-ea7bc6df931a" providerId="ADAL" clId="{B9127101-7BC4-44D2-8066-2B74A9C609D1}" dt="2023-06-05T13:28:47.870" v="2994" actId="47"/>
        <pc:sldMkLst>
          <pc:docMk/>
          <pc:sldMk cId="2731839348" sldId="485"/>
        </pc:sldMkLst>
        <pc:spChg chg="mod">
          <ac:chgData name="Luca Lodigiani" userId="dbecbdc4-19ea-4ab2-8160-ea7bc6df931a" providerId="ADAL" clId="{B9127101-7BC4-44D2-8066-2B74A9C609D1}" dt="2023-06-05T13:22:43.421" v="2777" actId="20577"/>
          <ac:spMkLst>
            <pc:docMk/>
            <pc:sldMk cId="2731839348" sldId="485"/>
            <ac:spMk id="2" creationId="{8A40E905-7717-B256-FEB6-CA1BF355E6C7}"/>
          </ac:spMkLst>
        </pc:spChg>
        <pc:spChg chg="mod">
          <ac:chgData name="Luca Lodigiani" userId="dbecbdc4-19ea-4ab2-8160-ea7bc6df931a" providerId="ADAL" clId="{B9127101-7BC4-44D2-8066-2B74A9C609D1}" dt="2023-06-05T13:27:09.761" v="2896" actId="20577"/>
          <ac:spMkLst>
            <pc:docMk/>
            <pc:sldMk cId="2731839348" sldId="485"/>
            <ac:spMk id="3" creationId="{9C8F35EB-3810-4FFF-3FC7-E0D0587D7810}"/>
          </ac:spMkLst>
        </pc:spChg>
      </pc:sldChg>
      <pc:sldMasterChg chg="delSldLayout">
        <pc:chgData name="Luca Lodigiani" userId="dbecbdc4-19ea-4ab2-8160-ea7bc6df931a" providerId="ADAL" clId="{B9127101-7BC4-44D2-8066-2B74A9C609D1}" dt="2023-06-05T12:56:15.089" v="387" actId="47"/>
        <pc:sldMasterMkLst>
          <pc:docMk/>
          <pc:sldMasterMk cId="2545054836" sldId="2147483660"/>
        </pc:sldMasterMkLst>
        <pc:sldLayoutChg chg="del">
          <pc:chgData name="Luca Lodigiani" userId="dbecbdc4-19ea-4ab2-8160-ea7bc6df931a" providerId="ADAL" clId="{B9127101-7BC4-44D2-8066-2B74A9C609D1}" dt="2023-06-05T12:56:15.089" v="387" actId="47"/>
          <pc:sldLayoutMkLst>
            <pc:docMk/>
            <pc:sldMasterMk cId="2545054836" sldId="2147483660"/>
            <pc:sldLayoutMk cId="2163470779" sldId="2147483696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05/06/2023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NR NTN Ka band on-going trials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1800" dirty="0"/>
              <a:t>Inmarsat, Viasat, Fraunhofer, ESA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3GPP TSG RAN#100	RP-231304</a:t>
            </a:r>
          </a:p>
          <a:p>
            <a:pPr>
              <a:tabLst>
                <a:tab pos="11199813" algn="r"/>
              </a:tabLst>
            </a:pPr>
            <a:r>
              <a:rPr lang="en-GB" dirty="0"/>
              <a:t>Taipei, Taiwan, 12th – 18th June 2023</a:t>
            </a:r>
            <a:r>
              <a:rPr lang="en-US" dirty="0"/>
              <a:t>	Agenda Item 9.3.2.7</a:t>
            </a:r>
          </a:p>
          <a:p>
            <a:pPr>
              <a:tabLst>
                <a:tab pos="11199813" algn="r"/>
              </a:tabLst>
            </a:pPr>
            <a:r>
              <a:rPr lang="en-US" dirty="0"/>
              <a:t>(For Information)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" name="Picture 1" descr="D:\Users\adam\Documents\Work\ESA\9252 - Makerspace\Logo\5G METEORS logo.png">
            <a:extLst>
              <a:ext uri="{FF2B5EF4-FFF2-40B4-BE49-F238E27FC236}">
                <a16:creationId xmlns:a16="http://schemas.microsoft.com/office/drawing/2014/main" id="{7078DCAD-14FD-FC23-E7C1-8FFCC0641A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553" y="2895678"/>
            <a:ext cx="2066373" cy="614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4">
            <a:extLst>
              <a:ext uri="{FF2B5EF4-FFF2-40B4-BE49-F238E27FC236}">
                <a16:creationId xmlns:a16="http://schemas.microsoft.com/office/drawing/2014/main" id="{133104C7-13CC-3B1F-E7F1-933B2ED0BA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59" y="2782159"/>
            <a:ext cx="1695122" cy="8414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7C0326-3AEA-396E-F55C-18AD2FA91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553" y="4100463"/>
            <a:ext cx="2261374" cy="7402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4D9D07-9E98-012E-5214-0C4FE30361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459" y="4145771"/>
            <a:ext cx="1881089" cy="71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First GEO Ka-band trial of 3GPP New Radio for Non-Terrestrial networks (NR NTN)</a:t>
            </a:r>
            <a:br>
              <a:rPr lang="en-GB" dirty="0"/>
            </a:b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0E4EAE-F7E1-7CC5-5213-F6EEE9E59F20}"/>
              </a:ext>
            </a:extLst>
          </p:cNvPr>
          <p:cNvSpPr txBox="1">
            <a:spLocks/>
          </p:cNvSpPr>
          <p:nvPr/>
        </p:nvSpPr>
        <p:spPr>
          <a:xfrm>
            <a:off x="404905" y="1958055"/>
            <a:ext cx="11385364" cy="381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71463" indent="-271463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4863" indent="-358775" algn="l" defTabSz="914400" rtl="0" eaLnBrk="1" latinLnBrk="0" hangingPunct="1">
              <a:lnSpc>
                <a:spcPct val="90000"/>
              </a:lnSpc>
              <a:spcBef>
                <a:spcPts val="900"/>
              </a:spcBef>
              <a:buFont typeface="Calibri Light" panose="020F030202020403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7913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-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GOAL: </a:t>
            </a:r>
            <a:r>
              <a:rPr lang="en-US" dirty="0"/>
              <a:t>prove functionality and evaluate performance of 5G NR OFDM/SC-FDMA waveform over Inmarsat Ka-band GEO Very High-Throughput Satellite (VHTS)</a:t>
            </a:r>
          </a:p>
          <a:p>
            <a:endParaRPr lang="en-US" dirty="0"/>
          </a:p>
          <a:p>
            <a:r>
              <a:rPr lang="en-US" b="1" dirty="0"/>
              <a:t>Project sponsored by:                           under the aegis of: </a:t>
            </a:r>
          </a:p>
          <a:p>
            <a:endParaRPr lang="en-US" b="1" dirty="0"/>
          </a:p>
          <a:p>
            <a:r>
              <a:rPr lang="en-US" b="1" dirty="0"/>
              <a:t>5G NR </a:t>
            </a:r>
            <a:r>
              <a:rPr lang="en-US" b="1" dirty="0" err="1"/>
              <a:t>gNB</a:t>
            </a:r>
            <a:r>
              <a:rPr lang="en-US" b="1" dirty="0"/>
              <a:t> and UE (</a:t>
            </a:r>
            <a:r>
              <a:rPr lang="en-US" b="1" dirty="0" err="1"/>
              <a:t>OpenAirInterface</a:t>
            </a:r>
            <a:r>
              <a:rPr lang="en-US" b="1" dirty="0"/>
              <a:t>) development:</a:t>
            </a:r>
          </a:p>
          <a:p>
            <a:endParaRPr lang="en-US" b="1" dirty="0"/>
          </a:p>
          <a:p>
            <a:r>
              <a:rPr lang="en-US" b="1" dirty="0"/>
              <a:t>Ka band GEO satellite, VSAT and ground station: </a:t>
            </a:r>
          </a:p>
        </p:txBody>
      </p:sp>
      <p:pic>
        <p:nvPicPr>
          <p:cNvPr id="8" name="Picture 1" descr="D:\Users\adam\Documents\Work\ESA\9252 - Makerspace\Logo\5G METEORS logo.png">
            <a:extLst>
              <a:ext uri="{FF2B5EF4-FFF2-40B4-BE49-F238E27FC236}">
                <a16:creationId xmlns:a16="http://schemas.microsoft.com/office/drawing/2014/main" id="{16C15723-D147-4309-784C-E81789F3AB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44" y="3163521"/>
            <a:ext cx="2066373" cy="614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rafik 4">
            <a:extLst>
              <a:ext uri="{FF2B5EF4-FFF2-40B4-BE49-F238E27FC236}">
                <a16:creationId xmlns:a16="http://schemas.microsoft.com/office/drawing/2014/main" id="{887A8F00-BC36-D48C-DF7A-FBB579D7AA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787" y="3050003"/>
            <a:ext cx="1695122" cy="8414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90BFD3-7C2F-F160-826F-E6023F34EB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850" y="4243179"/>
            <a:ext cx="2261374" cy="7402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6DF60A4-731B-60F3-7B29-4C383EFF98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8099" y="5178293"/>
            <a:ext cx="1881089" cy="71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598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DFD1F-D3DC-6922-73D5-967C65A6D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Trial Setup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1B3B50-50BE-E305-9687-6D322BD10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id="{E38ECE8F-1AE9-BEA7-8499-5BD41DD1E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13" y="1506583"/>
            <a:ext cx="3515701" cy="2636776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E069B722-50BE-C6DD-22B7-38E1A52D9C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625" y="1506582"/>
            <a:ext cx="1977583" cy="2636777"/>
          </a:xfrm>
          <a:prstGeom prst="rect">
            <a:avLst/>
          </a:prstGeo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1114569-87E3-F241-9262-C3C7B5193B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462" y="1293213"/>
            <a:ext cx="2850852" cy="285014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D87613F-D69E-DEE8-D6E9-A3CF5F14FF53}"/>
              </a:ext>
            </a:extLst>
          </p:cNvPr>
          <p:cNvSpPr txBox="1"/>
          <p:nvPr/>
        </p:nvSpPr>
        <p:spPr>
          <a:xfrm>
            <a:off x="1820091" y="4789714"/>
            <a:ext cx="2394858" cy="27316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05B409-69A9-AA90-8D20-11274C76E78E}"/>
              </a:ext>
            </a:extLst>
          </p:cNvPr>
          <p:cNvSpPr txBox="1"/>
          <p:nvPr/>
        </p:nvSpPr>
        <p:spPr>
          <a:xfrm>
            <a:off x="-261257" y="4341520"/>
            <a:ext cx="43711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sv-SE" sz="1600" b="1" dirty="0"/>
              <a:t>Inmarsat GX5 Ka band VHTS (11E) – 72 Ka band transponders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867875-AA44-96CC-EDB8-F2BF2D8BFF9A}"/>
              </a:ext>
            </a:extLst>
          </p:cNvPr>
          <p:cNvSpPr txBox="1"/>
          <p:nvPr/>
        </p:nvSpPr>
        <p:spPr>
          <a:xfrm>
            <a:off x="4378806" y="4243750"/>
            <a:ext cx="31192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sv-SE" sz="1600" b="1" dirty="0"/>
              <a:t>Inmarsat GX Ka band ground station </a:t>
            </a:r>
          </a:p>
          <a:p>
            <a:pPr lvl="1" algn="ctr"/>
            <a:r>
              <a:rPr lang="sv-SE" sz="1600" b="1" dirty="0"/>
              <a:t>(Nemea, Greece)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4D372B-E9BA-7C68-DAE6-2DB4191A1EF6}"/>
              </a:ext>
            </a:extLst>
          </p:cNvPr>
          <p:cNvSpPr txBox="1"/>
          <p:nvPr/>
        </p:nvSpPr>
        <p:spPr>
          <a:xfrm>
            <a:off x="8064251" y="4243750"/>
            <a:ext cx="31192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sv-SE" sz="1600" b="1" dirty="0"/>
              <a:t>Cobham Explorer 3075 Ka band VSAT</a:t>
            </a:r>
          </a:p>
          <a:p>
            <a:pPr lvl="1" algn="ctr"/>
            <a:r>
              <a:rPr lang="sv-SE" sz="1600" b="1" dirty="0"/>
              <a:t>(Germany, UK) </a:t>
            </a:r>
          </a:p>
        </p:txBody>
      </p:sp>
      <p:pic>
        <p:nvPicPr>
          <p:cNvPr id="18" name="Content Placeholder 6">
            <a:extLst>
              <a:ext uri="{FF2B5EF4-FFF2-40B4-BE49-F238E27FC236}">
                <a16:creationId xmlns:a16="http://schemas.microsoft.com/office/drawing/2014/main" id="{F56B3011-6E54-B258-92C4-A032604F85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144" y="5272908"/>
            <a:ext cx="3745465" cy="136263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E5A5E8A-A469-6947-3823-5002CA0C3BC7}"/>
              </a:ext>
            </a:extLst>
          </p:cNvPr>
          <p:cNvSpPr txBox="1"/>
          <p:nvPr/>
        </p:nvSpPr>
        <p:spPr>
          <a:xfrm>
            <a:off x="1924594" y="5310020"/>
            <a:ext cx="325072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sv-SE" sz="1600" b="1" dirty="0"/>
              <a:t>NI Ettus N310 SDR</a:t>
            </a:r>
          </a:p>
          <a:p>
            <a:pPr lvl="1" algn="ctr"/>
            <a:r>
              <a:rPr lang="sv-SE" sz="1600" b="1" dirty="0"/>
              <a:t>+ </a:t>
            </a:r>
          </a:p>
          <a:p>
            <a:pPr lvl="1" algn="ctr"/>
            <a:r>
              <a:rPr lang="sv-SE" sz="1600" b="1" dirty="0"/>
              <a:t>x86_64 Linux PC with OpenAirInterface 5G </a:t>
            </a:r>
          </a:p>
          <a:p>
            <a:pPr lvl="1" algn="ctr"/>
            <a:r>
              <a:rPr lang="sv-SE" sz="1600" b="1" dirty="0"/>
              <a:t>(UE, gNB )</a:t>
            </a:r>
          </a:p>
        </p:txBody>
      </p:sp>
    </p:spTree>
    <p:extLst>
      <p:ext uri="{BB962C8B-B14F-4D97-AF65-F5344CB8AC3E}">
        <p14:creationId xmlns:p14="http://schemas.microsoft.com/office/powerpoint/2010/main" val="2864005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3FF59-4F61-9235-E4FD-C368DACA7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Trial setup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76F0E5-4CFB-17B2-13DD-8A9DE8750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1" y="1499671"/>
            <a:ext cx="5725623" cy="4383881"/>
          </a:xfrm>
        </p:spPr>
        <p:txBody>
          <a:bodyPr/>
          <a:lstStyle/>
          <a:p>
            <a:r>
              <a:rPr lang="de-DE" sz="2000" dirty="0"/>
              <a:t>Standard VSAT RF Frontend:</a:t>
            </a:r>
          </a:p>
          <a:p>
            <a:pPr lvl="1"/>
            <a:r>
              <a:rPr lang="de-DE" sz="1600" dirty="0"/>
              <a:t>75 cm aperture</a:t>
            </a:r>
          </a:p>
          <a:p>
            <a:pPr lvl="1"/>
            <a:r>
              <a:rPr lang="de-DE" sz="1600" dirty="0"/>
              <a:t>Low-Noise Block Down-converter (LNB) – NJRC, NJR2825*</a:t>
            </a:r>
          </a:p>
          <a:p>
            <a:pPr lvl="1"/>
            <a:r>
              <a:rPr lang="de-DE" sz="1600" dirty="0"/>
              <a:t>Block Up-Converter (BUC) – NJRC NJT5830*</a:t>
            </a:r>
          </a:p>
          <a:p>
            <a:r>
              <a:rPr lang="de-DE" sz="2000" dirty="0"/>
              <a:t>Frequency: 20 GHz (DL), 29 GHz (UL)</a:t>
            </a:r>
          </a:p>
          <a:p>
            <a:r>
              <a:rPr lang="de-DE" sz="2000" dirty="0"/>
              <a:t>2x40 MHz carrier bandwidth (initial test)</a:t>
            </a:r>
          </a:p>
          <a:p>
            <a:r>
              <a:rPr lang="de-DE" sz="2000" dirty="0"/>
              <a:t>30 kHz Subcarrier Spacing (SCS)</a:t>
            </a:r>
          </a:p>
          <a:p>
            <a:r>
              <a:rPr lang="de-DE" sz="2000" dirty="0"/>
              <a:t>QPSK, 16QAM</a:t>
            </a:r>
          </a:p>
          <a:p>
            <a:r>
              <a:rPr lang="de-DE" sz="2000" dirty="0"/>
              <a:t>No PTRS enabled</a:t>
            </a:r>
          </a:p>
          <a:p>
            <a:r>
              <a:rPr lang="de-DE" sz="2000" dirty="0"/>
              <a:t>No PAPR compensation</a:t>
            </a:r>
          </a:p>
          <a:p>
            <a:r>
              <a:rPr lang="de-DE" sz="2000" dirty="0"/>
              <a:t>Timing pre-compensation based on known UE and Satellite location</a:t>
            </a:r>
          </a:p>
          <a:p>
            <a:r>
              <a:rPr lang="de-DE" sz="2000" dirty="0"/>
              <a:t>No Doppler pre-compensation</a:t>
            </a:r>
          </a:p>
          <a:p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4BC4DD-FB06-1866-879E-F2CCD3DB2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045621-648C-8315-527A-BCDB006DF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635" y="1701008"/>
            <a:ext cx="5651482" cy="39566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C88AA8-DD6F-DA04-8D6A-1FDDD95AF33E}"/>
              </a:ext>
            </a:extLst>
          </p:cNvPr>
          <p:cNvSpPr txBox="1"/>
          <p:nvPr/>
        </p:nvSpPr>
        <p:spPr>
          <a:xfrm>
            <a:off x="7071922" y="5657655"/>
            <a:ext cx="32507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sv-SE" sz="1600" b="1" dirty="0"/>
              <a:t>VSAT UE Architecture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4361BF-B57C-43B2-A38B-43E9C67AD1BF}"/>
              </a:ext>
            </a:extLst>
          </p:cNvPr>
          <p:cNvSpPr txBox="1"/>
          <p:nvPr/>
        </p:nvSpPr>
        <p:spPr>
          <a:xfrm>
            <a:off x="7307053" y="6424620"/>
            <a:ext cx="46236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sv-SE" sz="1600" dirty="0"/>
              <a:t>*NOTE: Datasheets are publicly available</a:t>
            </a:r>
          </a:p>
        </p:txBody>
      </p:sp>
    </p:spTree>
    <p:extLst>
      <p:ext uri="{BB962C8B-B14F-4D97-AF65-F5344CB8AC3E}">
        <p14:creationId xmlns:p14="http://schemas.microsoft.com/office/powerpoint/2010/main" val="1269593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BCD27-86ED-66EF-01D5-E1E9F8FF0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Early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8CDBC-7782-0CFB-EBB0-4D30B45BE5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4" y="1635918"/>
            <a:ext cx="7648598" cy="4767594"/>
          </a:xfrm>
        </p:spPr>
        <p:txBody>
          <a:bodyPr/>
          <a:lstStyle/>
          <a:p>
            <a:r>
              <a:rPr lang="en-GB" sz="2000" dirty="0"/>
              <a:t>The UE with VSAT frontend can successfully decode DL SSB and synchronize with the NR carrier</a:t>
            </a:r>
          </a:p>
          <a:p>
            <a:r>
              <a:rPr lang="en-GB" sz="2000" dirty="0"/>
              <a:t>Successful PDSCH and PUSCH decoding</a:t>
            </a:r>
          </a:p>
          <a:p>
            <a:r>
              <a:rPr lang="en-GB" sz="2000" dirty="0"/>
              <a:t>The carrier was backed-off (not driven to satellite HPA saturation point)</a:t>
            </a:r>
          </a:p>
          <a:p>
            <a:r>
              <a:rPr lang="en-GB" sz="2000" dirty="0"/>
              <a:t>With power back-off, the carrier is very sharp, extremely low spectral regrowth – guard band could be minimized to improve spectral utilization</a:t>
            </a:r>
          </a:p>
          <a:p>
            <a:r>
              <a:rPr lang="en-GB" sz="2000" dirty="0"/>
              <a:t>Even without PTRS, the phase noise at 30 kHz SCS is acceptable at least for GEO</a:t>
            </a:r>
          </a:p>
          <a:p>
            <a:r>
              <a:rPr lang="en-GB" sz="2000" dirty="0"/>
              <a:t>30 kHz SCS is very feasible at least for GEO </a:t>
            </a:r>
          </a:p>
          <a:p>
            <a:r>
              <a:rPr lang="en-GB" sz="2000" dirty="0"/>
              <a:t>40 MHz Carrier BW is very feasible at least for GEO, smaller CHBW (e.g. 20, 30 MHz, irregular CHBWs) are expected to be feasible as well</a:t>
            </a:r>
          </a:p>
          <a:p>
            <a:r>
              <a:rPr lang="en-GB" sz="2000" dirty="0"/>
              <a:t>TA control loop works and is able to maintain timing.</a:t>
            </a:r>
          </a:p>
          <a:p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5F7A55-2724-C7E5-916C-DFC2BD134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B1B956-BF60-F480-E562-152D03889C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294" y="963822"/>
            <a:ext cx="2115185" cy="2764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3D3A607C-1022-34E9-FC02-1DFC7A5757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122" y="4135015"/>
            <a:ext cx="2843530" cy="2484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0269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F84AA-DACA-0716-7523-2B755A489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3980D-491A-A28A-274A-646CFE939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524000"/>
            <a:ext cx="11233149" cy="4560889"/>
          </a:xfrm>
        </p:spPr>
        <p:txBody>
          <a:bodyPr/>
          <a:lstStyle/>
          <a:p>
            <a:r>
              <a:rPr lang="en-GB" sz="1800" dirty="0"/>
              <a:t>The trial has already demonstrated that 5G NR NTN in Ka band is possible with existing satellite and VSAT UE architectures</a:t>
            </a:r>
          </a:p>
          <a:p>
            <a:r>
              <a:rPr lang="en-GB" sz="1800" dirty="0"/>
              <a:t>Re-using of current VSAT UE architecture with Intermediate Frequency (IF) would enable fast market adoption of NR NTN, without precluding other implementations</a:t>
            </a:r>
          </a:p>
          <a:p>
            <a:r>
              <a:rPr lang="en-GB" sz="1800" dirty="0"/>
              <a:t>GEO can already be supported</a:t>
            </a:r>
          </a:p>
          <a:p>
            <a:r>
              <a:rPr lang="en-GB" sz="1800" dirty="0"/>
              <a:t>30 kHz SCS can be supported at least for GEO with slow-moving UE</a:t>
            </a:r>
          </a:p>
          <a:p>
            <a:r>
              <a:rPr lang="en-GB" sz="1800" dirty="0"/>
              <a:t>Sub-50 MHz channel BWs can be supported and are important for NTN Above 10 GHz</a:t>
            </a:r>
          </a:p>
          <a:p>
            <a:r>
              <a:rPr lang="en-GB" sz="1800" dirty="0"/>
              <a:t>FR1 UE parameters could be reused for quicker time to market</a:t>
            </a:r>
          </a:p>
          <a:p>
            <a:r>
              <a:rPr lang="en-GB" sz="1800" dirty="0"/>
              <a:t>PAR/PAPR reduction techniques are expected to be required – Further studies are on-going</a:t>
            </a:r>
          </a:p>
          <a:p>
            <a:r>
              <a:rPr lang="en-GB" sz="1800" dirty="0"/>
              <a:t>Guard band could be reduced compared to terrestrial operation, to improve spectral utilization</a:t>
            </a:r>
          </a:p>
          <a:p>
            <a:r>
              <a:rPr lang="en-GB" sz="1800" dirty="0"/>
              <a:t>Cyclic prefix reduction could be further studied, if UE GNSS and Ephemeris are accurate enough</a:t>
            </a:r>
          </a:p>
          <a:p>
            <a:r>
              <a:rPr lang="en-GB" sz="1800" dirty="0"/>
              <a:t>Further consider autonomous TA for higher numerologies</a:t>
            </a:r>
          </a:p>
          <a:p>
            <a:r>
              <a:rPr lang="en-GB" sz="1800" b="1" dirty="0"/>
              <a:t>Trials are still on-going, more results are expected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37AC6E-E586-7C31-B894-6A1E01483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22705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521437f-7a5f-4c0e-989d-711dce789f28">
      <Terms xmlns="http://schemas.microsoft.com/office/infopath/2007/PartnerControls"/>
    </lcf76f155ced4ddcb4097134ff3c332f>
    <TaxCatchAll xmlns="74fc1b7d-2491-4325-b4ba-4ded840cc5c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8573469650B343AF314866C5FCEB84" ma:contentTypeVersion="11" ma:contentTypeDescription="Create a new document." ma:contentTypeScope="" ma:versionID="0915f0f398124208ca71ffcdf2414e98">
  <xsd:schema xmlns:xsd="http://www.w3.org/2001/XMLSchema" xmlns:xs="http://www.w3.org/2001/XMLSchema" xmlns:p="http://schemas.microsoft.com/office/2006/metadata/properties" xmlns:ns2="9521437f-7a5f-4c0e-989d-711dce789f28" xmlns:ns3="74fc1b7d-2491-4325-b4ba-4ded840cc5c3" targetNamespace="http://schemas.microsoft.com/office/2006/metadata/properties" ma:root="true" ma:fieldsID="cad92476acd6da4cf211bba17cbd983c" ns2:_="" ns3:_="">
    <xsd:import namespace="9521437f-7a5f-4c0e-989d-711dce789f28"/>
    <xsd:import namespace="74fc1b7d-2491-4325-b4ba-4ded840cc5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21437f-7a5f-4c0e-989d-711dce789f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cb230259-a6c1-4255-b092-dfd9b14cf0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fc1b7d-2491-4325-b4ba-4ded840cc5c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4be809d-45e1-4c5e-914a-39d2d6d724e5}" ma:internalName="TaxCatchAll" ma:showField="CatchAllData" ma:web="74454b63-66bb-4212-8455-87ee665820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671C4F5-C86C-4074-BEBA-9218AD6CD8D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6D819E0-4EDD-4452-A859-5A80D8D7EFA8}">
  <ds:schemaRefs>
    <ds:schemaRef ds:uri="http://schemas.microsoft.com/office/2006/metadata/properties"/>
    <ds:schemaRef ds:uri="http://schemas.microsoft.com/office/infopath/2007/PartnerControls"/>
    <ds:schemaRef ds:uri="192cc535-ae41-4edd-8d69-aacfca6f0b98"/>
    <ds:schemaRef ds:uri="9521437f-7a5f-4c0e-989d-711dce789f28"/>
    <ds:schemaRef ds:uri="74fc1b7d-2491-4325-b4ba-4ded840cc5c3"/>
  </ds:schemaRefs>
</ds:datastoreItem>
</file>

<file path=customXml/itemProps3.xml><?xml version="1.0" encoding="utf-8"?>
<ds:datastoreItem xmlns:ds="http://schemas.openxmlformats.org/officeDocument/2006/customXml" ds:itemID="{25FD71A0-9EC6-48E4-9C6F-A47B13FA3F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21437f-7a5f-4c0e-989d-711dce789f28"/>
    <ds:schemaRef ds:uri="74fc1b7d-2491-4325-b4ba-4ded840cc5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67f73250-91c3-4058-a7be-ac7b98891567}" enabled="1" method="Standard" siteId="{43eba056-5ca4-4871-89ac-bdd09160ce7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18365</TotalTime>
  <Words>541</Words>
  <Application>Microsoft Office PowerPoint</Application>
  <PresentationFormat>Custom</PresentationFormat>
  <Paragraphs>65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MediaTek_PPT_Template_16x9_Internal Use</vt:lpstr>
      <vt:lpstr>NR NTN Ka band on-going trials</vt:lpstr>
      <vt:lpstr>First GEO Ka-band trial of 3GPP New Radio for Non-Terrestrial networks (NR NTN)  </vt:lpstr>
      <vt:lpstr>Trial Setup </vt:lpstr>
      <vt:lpstr>Trial setup (continued)</vt:lpstr>
      <vt:lpstr>Early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el moumouhi sanaa</dc:creator>
  <cp:lastModifiedBy>Luca Lodigiani</cp:lastModifiedBy>
  <cp:revision>189</cp:revision>
  <dcterms:created xsi:type="dcterms:W3CDTF">2019-11-21T19:15:22Z</dcterms:created>
  <dcterms:modified xsi:type="dcterms:W3CDTF">2023-06-05T17:12:32Z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0x010100B98573469650B343AF314866C5FCEB84</vt:lpwstr>
  </property>
  <property fmtid="{D5CDD505-2E9C-101B-9397-08002B2CF9AE}" pid="4" name="MSIP_Label_67f73250-91c3-4058-a7be-ac7b98891567_Enabled">
    <vt:lpwstr>true</vt:lpwstr>
  </property>
  <property fmtid="{D5CDD505-2E9C-101B-9397-08002B2CF9AE}" pid="5" name="MSIP_Label_67f73250-91c3-4058-a7be-ac7b98891567_SetDate">
    <vt:lpwstr>2023-03-12T14:02:55Z</vt:lpwstr>
  </property>
  <property fmtid="{D5CDD505-2E9C-101B-9397-08002B2CF9AE}" pid="6" name="MSIP_Label_67f73250-91c3-4058-a7be-ac7b98891567_Method">
    <vt:lpwstr>Standard</vt:lpwstr>
  </property>
  <property fmtid="{D5CDD505-2E9C-101B-9397-08002B2CF9AE}" pid="7" name="MSIP_Label_67f73250-91c3-4058-a7be-ac7b98891567_Name">
    <vt:lpwstr>Internal</vt:lpwstr>
  </property>
  <property fmtid="{D5CDD505-2E9C-101B-9397-08002B2CF9AE}" pid="8" name="MSIP_Label_67f73250-91c3-4058-a7be-ac7b98891567_SiteId">
    <vt:lpwstr>43eba056-5ca4-4871-89ac-bdd09160ce7e</vt:lpwstr>
  </property>
  <property fmtid="{D5CDD505-2E9C-101B-9397-08002B2CF9AE}" pid="9" name="MSIP_Label_67f73250-91c3-4058-a7be-ac7b98891567_ActionId">
    <vt:lpwstr>9483838f-2783-4ab9-82cb-bd5f6ba78bea</vt:lpwstr>
  </property>
  <property fmtid="{D5CDD505-2E9C-101B-9397-08002B2CF9AE}" pid="10" name="MSIP_Label_67f73250-91c3-4058-a7be-ac7b98891567_ContentBits">
    <vt:lpwstr>2</vt:lpwstr>
  </property>
  <property fmtid="{D5CDD505-2E9C-101B-9397-08002B2CF9AE}" pid="11" name="MediaServiceImageTags">
    <vt:lpwstr/>
  </property>
</Properties>
</file>