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251" r:id="rId2"/>
    <p:sldId id="2106" r:id="rId3"/>
    <p:sldId id="7958" r:id="rId4"/>
    <p:sldId id="7953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9" autoAdjust="0"/>
    <p:restoredTop sz="88853" autoAdjust="0"/>
  </p:normalViewPr>
  <p:slideViewPr>
    <p:cSldViewPr snapToGrid="0" snapToObjects="1" showGuides="1">
      <p:cViewPr varScale="1">
        <p:scale>
          <a:sx n="84" d="100"/>
          <a:sy n="84" d="100"/>
        </p:scale>
        <p:origin x="528" y="72"/>
      </p:cViewPr>
      <p:guideLst>
        <p:guide orient="horz" pos="211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  <a:t>2023/6/2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  <a:t>1</a:t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412C3A-12DB-4A89-BCC1-54016EBAE6C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890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  <a:t>2023/6/2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3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3" cstate="print"/>
          <a:srcRect t="-289" r="53640" b="-1"/>
          <a:stretch>
            <a:fillRect/>
          </a:stretch>
        </p:blipFill>
        <p:spPr>
          <a:xfrm>
            <a:off x="138220" y="0"/>
            <a:ext cx="4114800" cy="6597991"/>
          </a:xfrm>
          <a:prstGeom prst="rect">
            <a:avLst/>
          </a:prstGeom>
        </p:spPr>
      </p:pic>
      <p:sp>
        <p:nvSpPr>
          <p:cNvPr id="1048689" name="文本占位符 4"/>
          <p:cNvSpPr>
            <a:spLocks noGrp="1"/>
          </p:cNvSpPr>
          <p:nvPr>
            <p:ph type="subTitle" idx="4294967295"/>
          </p:nvPr>
        </p:nvSpPr>
        <p:spPr>
          <a:xfrm>
            <a:off x="4103205" y="4839562"/>
            <a:ext cx="3867151" cy="528362"/>
          </a:xfrm>
        </p:spPr>
        <p:txBody>
          <a:bodyPr vert="horz" wrap="square" lIns="91440" tIns="45720" rIns="91440" bIns="45720" anchor="t" anchorCtr="0"/>
          <a:lstStyle/>
          <a:p>
            <a:pPr marL="0" indent="0" algn="ctr" defTabSz="914400" eaLnBrk="1" fontAlgn="auto" latinLnBrk="0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1800" b="0" kern="1200" dirty="0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2023-06</a:t>
            </a:r>
            <a:endParaRPr lang="zh-CN" altLang="en-US" sz="1800" b="0" kern="1200" dirty="0">
              <a:solidFill>
                <a:srgbClr val="0B85C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48690" name="TextBox 8"/>
          <p:cNvSpPr txBox="1"/>
          <p:nvPr/>
        </p:nvSpPr>
        <p:spPr>
          <a:xfrm>
            <a:off x="-91432" y="2358242"/>
            <a:ext cx="12192000" cy="2509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Way forwards on AI/ML for NG-RAN WI</a:t>
            </a:r>
          </a:p>
          <a:p>
            <a:pPr algn="ctr">
              <a:lnSpc>
                <a:spcPct val="150000"/>
              </a:lnSpc>
            </a:pPr>
            <a:endParaRPr lang="en-US" altLang="zh-CN" sz="3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CMCC</a:t>
            </a:r>
            <a:r>
              <a:rPr lang="en-US" altLang="zh-CN" sz="2800" b="1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, Ericsson</a:t>
            </a:r>
            <a:endParaRPr lang="en-US" altLang="zh-CN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344" y="1065347"/>
            <a:ext cx="1166529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RAN#100	</a:t>
            </a:r>
            <a:r>
              <a:rPr lang="en-US" altLang="zh-CN" sz="1800" b="1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                                                                                                                              RP-231160</a:t>
            </a:r>
            <a:endParaRPr lang="en-US" altLang="zh-CN" sz="1800" b="1" dirty="0">
              <a:solidFill>
                <a:schemeClr val="accent1"/>
              </a:solidFill>
              <a:effectLst/>
              <a:latin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Taiwan, Jun. 12-14, 2023</a:t>
            </a:r>
            <a:endParaRPr lang="zh-CN" altLang="zh-CN" sz="1400" dirty="0">
              <a:solidFill>
                <a:schemeClr val="accent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Progress of R18 AI/ML for NG-RAN WI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14"/>
          <p:cNvSpPr/>
          <p:nvPr/>
        </p:nvSpPr>
        <p:spPr>
          <a:xfrm>
            <a:off x="706120" y="1443841"/>
            <a:ext cx="10779760" cy="3600986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lang="zh-CN" alt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ongoing Rel-18 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AI/ML for NG-RAN WI</a:t>
            </a: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RAN3 is working on the </a:t>
            </a:r>
            <a:r>
              <a:rPr lang="en-GB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collection enhancements and </a:t>
            </a:r>
            <a:r>
              <a:rPr lang="en-GB" altLang="zh-CN" sz="2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signaling</a:t>
            </a:r>
            <a:r>
              <a:rPr lang="en-GB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support for: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AI/ML-based Network Energy Saving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AI/ML-based Load Balancing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altLang="zh-CN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AI/ML-based Mobility Optimization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altLang="zh-CN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altLang="zh-CN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Completion level is about 60%</a:t>
            </a:r>
            <a:endParaRPr lang="en-US" altLang="zh-CN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55DA9F2-7F62-7DDC-8F6E-1B41BDF19A21}"/>
              </a:ext>
            </a:extLst>
          </p:cNvPr>
          <p:cNvSpPr txBox="1"/>
          <p:nvPr/>
        </p:nvSpPr>
        <p:spPr>
          <a:xfrm>
            <a:off x="228600" y="948664"/>
            <a:ext cx="11304270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/>
              <a:t>The WI needs to be extended to Dec 2023 since there are still some open issues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Load Balancing and Mobility Optimization Solution: stage3 open issues need to be discussed and converged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b="0" i="0" dirty="0"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Energy Saving solution: the feasibility of Energy Cost value needs to confirmed by SA5, LS reply from SA5 is expected</a:t>
            </a:r>
            <a:endParaRPr lang="en-US" altLang="en-US" dirty="0"/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/>
              <a:t>New use cases for AI/ML for NG-RAN will be studied in Rel-19, and no new SI for AI/ML for NG-RAN in R18</a:t>
            </a:r>
          </a:p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en-US" sz="2400" dirty="0"/>
              <a:t>The corresponding TU adjustment plan is provided by RAN3 chair </a:t>
            </a:r>
            <a:r>
              <a:rPr lang="en-GB" altLang="zh-CN" sz="2400" dirty="0"/>
              <a:t> in RP-230883</a:t>
            </a:r>
            <a:r>
              <a:rPr lang="en-US" altLang="en-US" sz="2400" dirty="0"/>
              <a:t>:</a:t>
            </a:r>
          </a:p>
        </p:txBody>
      </p:sp>
      <p:grpSp>
        <p:nvGrpSpPr>
          <p:cNvPr id="6" name="组合 3">
            <a:extLst>
              <a:ext uri="{FF2B5EF4-FFF2-40B4-BE49-F238E27FC236}">
                <a16:creationId xmlns:a16="http://schemas.microsoft.com/office/drawing/2014/main" id="{3A073C5C-513A-A18F-C390-436F4E79AF49}"/>
              </a:ext>
            </a:extLst>
          </p:cNvPr>
          <p:cNvGrpSpPr/>
          <p:nvPr/>
        </p:nvGrpSpPr>
        <p:grpSpPr>
          <a:xfrm>
            <a:off x="0" y="0"/>
            <a:ext cx="11868150" cy="782320"/>
            <a:chOff x="0" y="0"/>
            <a:chExt cx="18690" cy="1232"/>
          </a:xfrm>
        </p:grpSpPr>
        <p:grpSp>
          <p:nvGrpSpPr>
            <p:cNvPr id="7" name="组合 12">
              <a:extLst>
                <a:ext uri="{FF2B5EF4-FFF2-40B4-BE49-F238E27FC236}">
                  <a16:creationId xmlns:a16="http://schemas.microsoft.com/office/drawing/2014/main" id="{CB4587BB-8A8C-94B8-E749-9FFE4E3DB470}"/>
                </a:ext>
              </a:extLst>
            </p:cNvPr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9" name="矩形 19">
                <a:extLst>
                  <a:ext uri="{FF2B5EF4-FFF2-40B4-BE49-F238E27FC236}">
                    <a16:creationId xmlns:a16="http://schemas.microsoft.com/office/drawing/2014/main" id="{BCF2E52A-3837-CC78-2723-FF682ABC5FA3}"/>
                  </a:ext>
                </a:extLst>
              </p:cNvPr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10" name="直接连接符 20">
                <a:extLst>
                  <a:ext uri="{FF2B5EF4-FFF2-40B4-BE49-F238E27FC236}">
                    <a16:creationId xmlns:a16="http://schemas.microsoft.com/office/drawing/2014/main" id="{2D834648-F43B-1894-8C30-B0BE131D4DFE}"/>
                  </a:ext>
                </a:extLst>
              </p:cNvPr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4">
              <a:extLst>
                <a:ext uri="{FF2B5EF4-FFF2-40B4-BE49-F238E27FC236}">
                  <a16:creationId xmlns:a16="http://schemas.microsoft.com/office/drawing/2014/main" id="{053F0362-DED0-03B9-50D1-B0070309E9D6}"/>
                </a:ext>
              </a:extLst>
            </p:cNvPr>
            <p:cNvSpPr txBox="1"/>
            <p:nvPr/>
          </p:nvSpPr>
          <p:spPr>
            <a:xfrm>
              <a:off x="360" y="189"/>
              <a:ext cx="18330" cy="10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lnSpc>
                  <a:spcPct val="150000"/>
                </a:lnSpc>
                <a:spcBef>
                  <a:spcPct val="20000"/>
                </a:spcBef>
                <a:defRPr/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</a:rPr>
                <a:t>Way forwards on the WI</a:t>
              </a:r>
            </a:p>
          </p:txBody>
        </p:sp>
      </p:grpSp>
      <p:graphicFrame>
        <p:nvGraphicFramePr>
          <p:cNvPr id="11" name="对象 1">
            <a:extLst>
              <a:ext uri="{FF2B5EF4-FFF2-40B4-BE49-F238E27FC236}">
                <a16:creationId xmlns:a16="http://schemas.microsoft.com/office/drawing/2014/main" id="{C1573028-4012-9DCB-702B-6D02F30B42A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9406861"/>
              </p:ext>
            </p:extLst>
          </p:nvPr>
        </p:nvGraphicFramePr>
        <p:xfrm>
          <a:off x="4739641" y="4031852"/>
          <a:ext cx="5798820" cy="2706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927680" imgH="3600360" progId="Paint.Picture">
                  <p:embed/>
                </p:oleObj>
              </mc:Choice>
              <mc:Fallback>
                <p:oleObj r:id="rId3" imgW="4927680" imgH="3600360" progId="Paint.Picture">
                  <p:embed/>
                  <p:pic>
                    <p:nvPicPr>
                      <p:cNvPr id="6147" name="对象 1">
                        <a:extLst>
                          <a:ext uri="{FF2B5EF4-FFF2-40B4-BE49-F238E27FC236}">
                            <a16:creationId xmlns:a16="http://schemas.microsoft.com/office/drawing/2014/main" id="{A32A637A-3EFD-5054-9633-746FA124745D}"/>
                          </a:ext>
                        </a:extLst>
                      </p:cNvPr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9641" y="4031852"/>
                        <a:ext cx="5798820" cy="27061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015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477</TotalTime>
  <Words>191</Words>
  <Application>Microsoft Office PowerPoint</Application>
  <PresentationFormat>宽屏</PresentationFormat>
  <Paragraphs>25</Paragraphs>
  <Slides>4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等线</vt:lpstr>
      <vt:lpstr>微软雅黑</vt:lpstr>
      <vt:lpstr>Arial</vt:lpstr>
      <vt:lpstr>Calibri</vt:lpstr>
      <vt:lpstr>Calibri Light</vt:lpstr>
      <vt:lpstr>Office 主题​​</vt:lpstr>
      <vt:lpstr>Paintbrush Picture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CMCC-XF</cp:lastModifiedBy>
  <cp:revision>452</cp:revision>
  <dcterms:created xsi:type="dcterms:W3CDTF">2021-03-17T03:39:00Z</dcterms:created>
  <dcterms:modified xsi:type="dcterms:W3CDTF">2023-06-02T09:59:52Z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D70E371F5CB74002A37DB61FFA764EA3</vt:lpwstr>
  </property>
  <property fmtid="{D5CDD505-2E9C-101B-9397-08002B2CF9AE}" pid="3" name="KSOProductBuildVer">
    <vt:lpwstr>2052-11.8.2.10912</vt:lpwstr>
  </property>
</Properties>
</file>