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30092-31C7-4647-8A0C-4A2EFA3F97F1}" type="datetimeFigureOut">
              <a:rPr lang="en-GB" smtClean="0"/>
              <a:t>19/11/2014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4D56E-41D2-4738-9BEF-C745C916D0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22709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30092-31C7-4647-8A0C-4A2EFA3F97F1}" type="datetimeFigureOut">
              <a:rPr lang="en-GB" smtClean="0"/>
              <a:t>19/11/2014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4D56E-41D2-4738-9BEF-C745C916D0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1515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30092-31C7-4647-8A0C-4A2EFA3F97F1}" type="datetimeFigureOut">
              <a:rPr lang="en-GB" smtClean="0"/>
              <a:t>19/11/2014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4D56E-41D2-4738-9BEF-C745C916D0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90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30092-31C7-4647-8A0C-4A2EFA3F97F1}" type="datetimeFigureOut">
              <a:rPr lang="en-GB" smtClean="0"/>
              <a:t>19/11/2014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4D56E-41D2-4738-9BEF-C745C916D0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6821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30092-31C7-4647-8A0C-4A2EFA3F97F1}" type="datetimeFigureOut">
              <a:rPr lang="en-GB" smtClean="0"/>
              <a:t>19/11/2014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4D56E-41D2-4738-9BEF-C745C916D0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5738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30092-31C7-4647-8A0C-4A2EFA3F97F1}" type="datetimeFigureOut">
              <a:rPr lang="en-GB" smtClean="0"/>
              <a:t>19/11/2014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4D56E-41D2-4738-9BEF-C745C916D0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5166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30092-31C7-4647-8A0C-4A2EFA3F97F1}" type="datetimeFigureOut">
              <a:rPr lang="en-GB" smtClean="0"/>
              <a:t>19/11/2014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4D56E-41D2-4738-9BEF-C745C916D0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60602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30092-31C7-4647-8A0C-4A2EFA3F97F1}" type="datetimeFigureOut">
              <a:rPr lang="en-GB" smtClean="0"/>
              <a:t>19/11/2014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4D56E-41D2-4738-9BEF-C745C916D0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090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30092-31C7-4647-8A0C-4A2EFA3F97F1}" type="datetimeFigureOut">
              <a:rPr lang="en-GB" smtClean="0"/>
              <a:t>19/11/2014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4D56E-41D2-4738-9BEF-C745C916D0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9142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30092-31C7-4647-8A0C-4A2EFA3F97F1}" type="datetimeFigureOut">
              <a:rPr lang="en-GB" smtClean="0"/>
              <a:t>19/11/2014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4D56E-41D2-4738-9BEF-C745C916D0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8562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30092-31C7-4647-8A0C-4A2EFA3F97F1}" type="datetimeFigureOut">
              <a:rPr lang="en-GB" smtClean="0"/>
              <a:t>19/11/2014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4D56E-41D2-4738-9BEF-C745C916D0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281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E30092-31C7-4647-8A0C-4A2EFA3F97F1}" type="datetimeFigureOut">
              <a:rPr lang="en-GB" smtClean="0"/>
              <a:t>19/11/2014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A4D56E-41D2-4738-9BEF-C745C916D0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4616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1804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GB" sz="2800" b="1" dirty="0"/>
              <a:t>3GPP TSG GERAN #64   		</a:t>
            </a:r>
            <a:r>
              <a:rPr lang="en-GB" sz="2800" b="1" dirty="0" smtClean="0"/>
              <a:t>GP-140985</a:t>
            </a:r>
            <a:r>
              <a:rPr lang="en-GB" sz="2800" b="1" dirty="0"/>
              <a:t/>
            </a:r>
            <a:br>
              <a:rPr lang="en-GB" sz="2800" b="1" dirty="0"/>
            </a:br>
            <a:r>
              <a:rPr lang="en-GB" sz="2800" dirty="0"/>
              <a:t>17-21</a:t>
            </a:r>
            <a:r>
              <a:rPr lang="en-GB" sz="2800" baseline="30000" dirty="0"/>
              <a:t> </a:t>
            </a:r>
            <a:r>
              <a:rPr lang="en-GB" sz="2800" dirty="0"/>
              <a:t>November, 2014 </a:t>
            </a:r>
            <a:r>
              <a:rPr lang="it-IT" sz="2800" dirty="0"/>
              <a:t>		Agenda item 7.1.5.3.5</a:t>
            </a:r>
            <a:r>
              <a:rPr lang="en-GB" sz="2800" dirty="0"/>
              <a:t/>
            </a:r>
            <a:br>
              <a:rPr lang="en-GB" sz="2800" dirty="0"/>
            </a:br>
            <a:r>
              <a:rPr lang="en-GB" sz="3200" dirty="0" smtClean="0"/>
              <a:t/>
            </a:r>
            <a:br>
              <a:rPr lang="en-GB" sz="3200" dirty="0" smtClean="0"/>
            </a:br>
            <a:r>
              <a:rPr lang="en-GB" sz="3200" dirty="0" smtClean="0"/>
              <a:t>Proposal for </a:t>
            </a:r>
            <a:r>
              <a:rPr lang="en-GB" sz="3200" dirty="0" err="1" smtClean="0"/>
              <a:t>CIoT</a:t>
            </a:r>
            <a:r>
              <a:rPr lang="en-GB" sz="3200" dirty="0" smtClean="0"/>
              <a:t> Complexity Comparison</a:t>
            </a:r>
            <a:br>
              <a:rPr lang="en-GB" sz="3200" dirty="0" smtClean="0"/>
            </a:br>
            <a:r>
              <a:rPr lang="en-GB" sz="3200" dirty="0" smtClean="0"/>
              <a:t>Source: u-blox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2803295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Standalone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 </a:t>
            </a:r>
            <a:r>
              <a:rPr lang="en-US" dirty="0" smtClean="0"/>
              <a:t>sub-functional level comparison between candidates</a:t>
            </a:r>
          </a:p>
          <a:p>
            <a:r>
              <a:rPr lang="en-US" dirty="0" smtClean="0"/>
              <a:t>Functional blocks listed to the level that reviewers can understand the content and analysis</a:t>
            </a:r>
          </a:p>
          <a:p>
            <a:pPr lvl="1"/>
            <a:r>
              <a:rPr lang="en-US" dirty="0" smtClean="0"/>
              <a:t>Details of functional blocks left open since </a:t>
            </a:r>
            <a:r>
              <a:rPr lang="en-US" dirty="0" smtClean="0"/>
              <a:t>they will be dependent </a:t>
            </a:r>
            <a:r>
              <a:rPr lang="en-US" dirty="0" smtClean="0"/>
              <a:t>on solution</a:t>
            </a:r>
          </a:p>
          <a:p>
            <a:pPr lvl="1"/>
            <a:r>
              <a:rPr lang="en-US" dirty="0" smtClean="0"/>
              <a:t>Describe </a:t>
            </a:r>
            <a:r>
              <a:rPr lang="en-US" dirty="0" smtClean="0"/>
              <a:t>what </a:t>
            </a:r>
            <a:r>
              <a:rPr lang="en-US" dirty="0" smtClean="0"/>
              <a:t>is on </a:t>
            </a:r>
            <a:r>
              <a:rPr lang="en-US" dirty="0" smtClean="0"/>
              <a:t>chip, and what </a:t>
            </a:r>
            <a:r>
              <a:rPr lang="en-US" dirty="0" smtClean="0"/>
              <a:t>external components are used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767681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Complexity metrics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Silicon </a:t>
            </a:r>
            <a:r>
              <a:rPr lang="en-US" dirty="0" smtClean="0"/>
              <a:t>area estimate, including </a:t>
            </a:r>
            <a:r>
              <a:rPr lang="en-US" dirty="0" smtClean="0"/>
              <a:t>on-chip </a:t>
            </a:r>
            <a:r>
              <a:rPr lang="en-US" dirty="0" smtClean="0"/>
              <a:t>memory</a:t>
            </a:r>
          </a:p>
          <a:p>
            <a:pPr lvl="1"/>
            <a:r>
              <a:rPr lang="en-US" dirty="0" smtClean="0"/>
              <a:t>Process node, </a:t>
            </a:r>
            <a:r>
              <a:rPr lang="en-US" dirty="0" smtClean="0"/>
              <a:t>and some indication of </a:t>
            </a:r>
            <a:r>
              <a:rPr lang="en-US" dirty="0" smtClean="0"/>
              <a:t>required gate </a:t>
            </a:r>
            <a:r>
              <a:rPr lang="en-US" dirty="0" smtClean="0"/>
              <a:t>density</a:t>
            </a:r>
          </a:p>
          <a:p>
            <a:pPr lvl="1"/>
            <a:r>
              <a:rPr lang="en-US" dirty="0" smtClean="0"/>
              <a:t>Indication of RF and BB area ratio </a:t>
            </a:r>
            <a:r>
              <a:rPr lang="en-US" dirty="0" smtClean="0"/>
              <a:t>for the solution</a:t>
            </a:r>
            <a:endParaRPr lang="en-US" dirty="0" smtClean="0"/>
          </a:p>
          <a:p>
            <a:r>
              <a:rPr lang="en-US" dirty="0" smtClean="0"/>
              <a:t>List of external components</a:t>
            </a:r>
          </a:p>
          <a:p>
            <a:pPr lvl="1"/>
            <a:r>
              <a:rPr lang="en-US" dirty="0" smtClean="0"/>
              <a:t>Main technical characteristics indicated enabling comparison between </a:t>
            </a:r>
            <a:r>
              <a:rPr lang="en-US" dirty="0" smtClean="0"/>
              <a:t>solution, e.g.:</a:t>
            </a:r>
            <a:endParaRPr lang="en-US" dirty="0" smtClean="0"/>
          </a:p>
          <a:p>
            <a:pPr lvl="2"/>
            <a:r>
              <a:rPr lang="en-US" dirty="0" smtClean="0"/>
              <a:t>Memory size </a:t>
            </a:r>
            <a:endParaRPr lang="en-US" dirty="0" smtClean="0"/>
          </a:p>
          <a:p>
            <a:pPr lvl="2"/>
            <a:r>
              <a:rPr lang="en-US" dirty="0" smtClean="0"/>
              <a:t>PA power / linearity</a:t>
            </a:r>
          </a:p>
          <a:p>
            <a:pPr lvl="2"/>
            <a:r>
              <a:rPr lang="en-US" dirty="0" smtClean="0"/>
              <a:t>Filters</a:t>
            </a:r>
          </a:p>
          <a:p>
            <a:pPr lvl="2"/>
            <a:r>
              <a:rPr lang="en-US" dirty="0" smtClean="0"/>
              <a:t>Crystals</a:t>
            </a:r>
            <a:endParaRPr lang="en-US" dirty="0" smtClean="0"/>
          </a:p>
          <a:p>
            <a:pPr lvl="2"/>
            <a:r>
              <a:rPr lang="en-US" dirty="0" smtClean="0"/>
              <a:t>…</a:t>
            </a:r>
            <a:endParaRPr lang="en-US" dirty="0" smtClean="0"/>
          </a:p>
          <a:p>
            <a:pPr lvl="3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13836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Exclude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Power </a:t>
            </a:r>
            <a:r>
              <a:rPr lang="en-US" dirty="0" smtClean="0"/>
              <a:t>management, LDO’s, charging, etc.</a:t>
            </a:r>
          </a:p>
          <a:p>
            <a:r>
              <a:rPr lang="en-US" dirty="0" smtClean="0"/>
              <a:t>Interfaces ( related to application functionality)   </a:t>
            </a:r>
          </a:p>
          <a:p>
            <a:r>
              <a:rPr lang="en-US" dirty="0" smtClean="0"/>
              <a:t>Application HW and memory</a:t>
            </a:r>
          </a:p>
          <a:p>
            <a:r>
              <a:rPr lang="en-US" dirty="0" smtClean="0"/>
              <a:t>IC </a:t>
            </a:r>
            <a:r>
              <a:rPr lang="en-US" dirty="0" smtClean="0"/>
              <a:t>package</a:t>
            </a:r>
          </a:p>
          <a:p>
            <a:r>
              <a:rPr lang="en-US" dirty="0" smtClean="0"/>
              <a:t>PCB / screens</a:t>
            </a:r>
            <a:endParaRPr lang="en-US" dirty="0" smtClean="0"/>
          </a:p>
          <a:p>
            <a:r>
              <a:rPr lang="en-US" dirty="0" smtClean="0"/>
              <a:t>Connectors and other mechanics</a:t>
            </a:r>
          </a:p>
          <a:p>
            <a:r>
              <a:rPr lang="en-US" dirty="0" smtClean="0"/>
              <a:t>Antennas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4537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Compare…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Silicon area</a:t>
            </a:r>
            <a:endParaRPr lang="en-US" dirty="0" smtClean="0"/>
          </a:p>
          <a:p>
            <a:pPr lvl="1"/>
            <a:r>
              <a:rPr lang="en-US" dirty="0" smtClean="0"/>
              <a:t>Gives indication about complexity, but not </a:t>
            </a:r>
            <a:r>
              <a:rPr lang="en-US" dirty="0" smtClean="0"/>
              <a:t>direct cost </a:t>
            </a:r>
            <a:r>
              <a:rPr lang="en-US" dirty="0" smtClean="0"/>
              <a:t>difference </a:t>
            </a:r>
          </a:p>
          <a:p>
            <a:r>
              <a:rPr lang="en-US" dirty="0" smtClean="0"/>
              <a:t>External </a:t>
            </a:r>
            <a:r>
              <a:rPr lang="en-US" dirty="0" smtClean="0"/>
              <a:t>components</a:t>
            </a:r>
            <a:endParaRPr lang="en-US" dirty="0" smtClean="0"/>
          </a:p>
          <a:p>
            <a:pPr lvl="1"/>
            <a:r>
              <a:rPr lang="en-US" dirty="0" smtClean="0"/>
              <a:t>Number of components</a:t>
            </a:r>
          </a:p>
          <a:p>
            <a:pPr lvl="1"/>
            <a:r>
              <a:rPr lang="en-US" dirty="0" smtClean="0"/>
              <a:t>Any special requirements that affect relative cost?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479300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GPRS reference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Desirable to have “worked example” for the legacy GSM reference</a:t>
            </a:r>
          </a:p>
          <a:p>
            <a:r>
              <a:rPr lang="en-US" dirty="0" smtClean="0"/>
              <a:t>Legacy </a:t>
            </a:r>
            <a:r>
              <a:rPr lang="en-US" dirty="0" smtClean="0"/>
              <a:t>GPRS reference</a:t>
            </a:r>
          </a:p>
          <a:p>
            <a:pPr lvl="1"/>
            <a:r>
              <a:rPr lang="en-US" dirty="0" err="1" smtClean="0"/>
              <a:t>Quadband</a:t>
            </a:r>
            <a:r>
              <a:rPr lang="en-US" dirty="0" smtClean="0"/>
              <a:t> modem area 20 </a:t>
            </a:r>
            <a:r>
              <a:rPr lang="en-US" dirty="0" smtClean="0"/>
              <a:t>mm</a:t>
            </a:r>
            <a:r>
              <a:rPr lang="en-US" baseline="30000" dirty="0" smtClean="0"/>
              <a:t>2</a:t>
            </a:r>
            <a:r>
              <a:rPr lang="en-US" dirty="0" smtClean="0"/>
              <a:t> in 65 nm</a:t>
            </a:r>
            <a:endParaRPr lang="en-US" dirty="0" smtClean="0"/>
          </a:p>
          <a:p>
            <a:pPr lvl="2"/>
            <a:r>
              <a:rPr lang="en-US" dirty="0" smtClean="0"/>
              <a:t>What is included?</a:t>
            </a:r>
            <a:endParaRPr lang="en-US" dirty="0" smtClean="0"/>
          </a:p>
          <a:p>
            <a:pPr lvl="1"/>
            <a:r>
              <a:rPr lang="en-US" dirty="0" smtClean="0"/>
              <a:t>Also derive area for single band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36658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198</Words>
  <Application>Microsoft Office PowerPoint</Application>
  <PresentationFormat>On-screen Show (4:3)</PresentationFormat>
  <Paragraphs>37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3GPP TSG GERAN #64     GP-140985 17-21 November, 2014   Agenda item 7.1.5.3.5  Proposal for CIoT Complexity Comparison Source: u-blox</vt:lpstr>
      <vt:lpstr>Standalone analysis</vt:lpstr>
      <vt:lpstr>Complexity metrics</vt:lpstr>
      <vt:lpstr>Exclude</vt:lpstr>
      <vt:lpstr>Compare… </vt:lpstr>
      <vt:lpstr>GPRS reference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 GERAN #64     GP-140985 17-21 November, 2014   Agenda item 7.1.5.3.5  Proposal for CIoT Complexity Comparison Source: u-blox</dc:title>
  <dc:creator>John Haine</dc:creator>
  <cp:lastModifiedBy>John Haine</cp:lastModifiedBy>
  <cp:revision>4</cp:revision>
  <dcterms:created xsi:type="dcterms:W3CDTF">2014-11-19T21:50:46Z</dcterms:created>
  <dcterms:modified xsi:type="dcterms:W3CDTF">2014-11-19T22:05:56Z</dcterms:modified>
</cp:coreProperties>
</file>