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21"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WG4#132</a:t>
            </a:r>
          </a:p>
          <a:p>
            <a:pPr eaLnBrk="1" hangingPunct="1">
              <a:defRPr/>
            </a:pPr>
            <a:r>
              <a:rPr lang="en-US" altLang="zh-CN" sz="1000" b="1" kern="1200" dirty="0">
                <a:solidFill>
                  <a:schemeClr val="tx1"/>
                </a:solidFill>
                <a:effectLst/>
                <a:latin typeface="Arial" pitchFamily="34" charset="0"/>
                <a:ea typeface="+mn-ea"/>
                <a:cs typeface="Arial" pitchFamily="34" charset="0"/>
              </a:rPr>
              <a:t>Dallas, US; 17th – 21st November 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C4-255002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10/2_stable" TargetMode="External"/><Relationship Id="rId2" Type="http://schemas.openxmlformats.org/officeDocument/2006/relationships/hyperlink" Target="https://www.3gpp.org/ftp/Email_Discussions/CT4/CT110/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10/3_final" TargetMode="External"/><Relationship Id="rId4" Type="http://schemas.openxmlformats.org/officeDocument/2006/relationships/hyperlink" Target="https://www.3gpp.org/ftp/Email_Discussions/CT4/CT110/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CT4#132</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26</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November,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https://www.3gpp.org/ftp/Email_Discussions/CT4/CT110/1_draft/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November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https://www.3gpp.org/ftp/Email_Discussions/CT4/CT110/2_stable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check the list of agreed 5G API related CRs in  C4-252012, draft API version update CRs according to the list,  and upload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version and </a:t>
            </a:r>
            <a:r>
              <a:rPr lang="en-GB" sz="1000" dirty="0" err="1">
                <a:latin typeface="Arial" panose="020B0604020202020204" pitchFamily="34" charset="0"/>
                <a:cs typeface="Arial" panose="020B0604020202020204" pitchFamily="34" charset="0"/>
              </a:rPr>
              <a:t>externalDoc</a:t>
            </a:r>
            <a:r>
              <a:rPr lang="en-GB" sz="1000" dirty="0">
                <a:latin typeface="Arial" panose="020B0604020202020204" pitchFamily="34" charset="0"/>
                <a:cs typeface="Arial" panose="020B0604020202020204" pitchFamily="34" charset="0"/>
              </a:rPr>
              <a:t> to </a:t>
            </a:r>
            <a:r>
              <a:rPr lang="en-US" altLang="zh-CN" sz="1000" dirty="0">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https://www.3gpp.org/ftp/Email_Discussions/CT4/CT110/Open_API_CRs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https:/www.3gpp.org/ftp/Email_Discussions/CT4/CT110/3_final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7</a:t>
            </a:r>
            <a:r>
              <a:rPr lang="en-US" altLang="zh-CN" sz="1600" baseline="30000" dirty="0">
                <a:solidFill>
                  <a:srgbClr val="0000FF"/>
                </a:solidFill>
              </a:rPr>
              <a:t>th</a:t>
            </a:r>
            <a:r>
              <a:rPr lang="en-US" sz="1600" dirty="0">
                <a:solidFill>
                  <a:srgbClr val="0000FF"/>
                </a:solidFill>
              </a:rPr>
              <a:t> November 2025 16:00 UTC</a:t>
            </a:r>
            <a:r>
              <a:rPr lang="en-US" sz="1600" dirty="0"/>
              <a:t>.</a:t>
            </a:r>
          </a:p>
          <a:p>
            <a:r>
              <a:rPr lang="en-US" sz="1600" dirty="0"/>
              <a:t> Providing first DAD on </a:t>
            </a:r>
            <a:r>
              <a:rPr lang="en-US" altLang="zh-CN" sz="1600" dirty="0">
                <a:solidFill>
                  <a:srgbClr val="0000FF"/>
                </a:solidFill>
              </a:rPr>
              <a:t>Monday 10</a:t>
            </a:r>
            <a:r>
              <a:rPr lang="en-US" sz="1600" baseline="30000" dirty="0">
                <a:solidFill>
                  <a:srgbClr val="0000FF"/>
                </a:solidFill>
              </a:rPr>
              <a:t>th</a:t>
            </a:r>
            <a:r>
              <a:rPr lang="en-US" sz="1600" dirty="0">
                <a:solidFill>
                  <a:srgbClr val="0000FF"/>
                </a:solidFill>
              </a:rPr>
              <a:t> November 2025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16</a:t>
            </a:r>
            <a:r>
              <a:rPr lang="en-US" sz="1600" baseline="30000" dirty="0">
                <a:solidFill>
                  <a:srgbClr val="0000FF"/>
                </a:solidFill>
              </a:rPr>
              <a:t>th</a:t>
            </a:r>
            <a:r>
              <a:rPr lang="en-US" sz="1600" dirty="0">
                <a:solidFill>
                  <a:srgbClr val="0000FF"/>
                </a:solidFill>
              </a:rPr>
              <a:t> November 2025</a:t>
            </a:r>
            <a:r>
              <a:rPr lang="en-US" sz="1600" dirty="0"/>
              <a:t>.</a:t>
            </a:r>
          </a:p>
          <a:p>
            <a:r>
              <a:rPr lang="en-US" sz="1600" dirty="0"/>
              <a:t> Start of Meeting </a:t>
            </a:r>
            <a:r>
              <a:rPr lang="en-US" sz="1600" dirty="0">
                <a:solidFill>
                  <a:srgbClr val="0000FF"/>
                </a:solidFill>
              </a:rPr>
              <a:t>Monday 17</a:t>
            </a:r>
            <a:r>
              <a:rPr lang="en-US" sz="1600" baseline="30000" dirty="0">
                <a:solidFill>
                  <a:srgbClr val="0000FF"/>
                </a:solidFill>
              </a:rPr>
              <a:t>th</a:t>
            </a:r>
            <a:r>
              <a:rPr lang="en-US" sz="1600" dirty="0">
                <a:solidFill>
                  <a:srgbClr val="0000FF"/>
                </a:solidFill>
              </a:rPr>
              <a:t> </a:t>
            </a:r>
            <a:r>
              <a:rPr lang="en-US" altLang="zh-CN" sz="1600" dirty="0">
                <a:solidFill>
                  <a:srgbClr val="0000FF"/>
                </a:solidFill>
              </a:rPr>
              <a:t>November</a:t>
            </a:r>
            <a:r>
              <a:rPr lang="en-US" sz="1600" dirty="0">
                <a:solidFill>
                  <a:srgbClr val="0000FF"/>
                </a:solidFill>
              </a:rPr>
              <a:t> 2025 9:00 UTC-6</a:t>
            </a:r>
            <a:r>
              <a:rPr lang="en-US" sz="1600" dirty="0"/>
              <a:t>.</a:t>
            </a:r>
          </a:p>
          <a:p>
            <a:r>
              <a:rPr lang="en-US" sz="1600" dirty="0"/>
              <a:t> Final versions of agreed CRs to be provided by </a:t>
            </a:r>
            <a:r>
              <a:rPr lang="en-US" sz="1600" dirty="0">
                <a:solidFill>
                  <a:srgbClr val="0000FF"/>
                </a:solidFill>
              </a:rPr>
              <a:t>Friday  21</a:t>
            </a:r>
            <a:r>
              <a:rPr lang="en-US" sz="1600" baseline="30000" dirty="0">
                <a:solidFill>
                  <a:srgbClr val="0000FF"/>
                </a:solidFill>
              </a:rPr>
              <a:t>st</a:t>
            </a:r>
            <a:r>
              <a:rPr lang="en-US" sz="1600" dirty="0">
                <a:solidFill>
                  <a:srgbClr val="0000FF"/>
                </a:solidFill>
              </a:rPr>
              <a:t> November 2025 16:00 UTC-6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a:t>
            </a:r>
            <a:r>
              <a:rPr lang="en-US" sz="1600" b="1" dirty="0">
                <a:solidFill>
                  <a:srgbClr val="0000FF"/>
                </a:solidFill>
              </a:rPr>
              <a:t>C4-255004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C4-250xxx_v1_xx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26</a:t>
            </a:r>
            <a:r>
              <a:rPr lang="en-US" altLang="zh-CN" sz="1000" b="1" baseline="30000" dirty="0" err="1">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November</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sz="1000" b="1" dirty="0">
                <a:solidFill>
                  <a:srgbClr val="0000FF"/>
                </a:solidFill>
                <a:latin typeface="Arial" panose="020B0604020202020204" pitchFamily="34" charset="0"/>
                <a:cs typeface="Arial" panose="020B0604020202020204" pitchFamily="34" charset="0"/>
              </a:rPr>
              <a:t>Novem</a:t>
            </a:r>
            <a:r>
              <a:rPr lang="en-US" altLang="zh-CN" sz="1000" b="1" dirty="0">
                <a:solidFill>
                  <a:srgbClr val="0000FF"/>
                </a:solidFill>
                <a:latin typeface="Arial" panose="020B0604020202020204" pitchFamily="34" charset="0"/>
                <a:cs typeface="Arial" panose="020B0604020202020204" pitchFamily="34" charset="0"/>
              </a:rPr>
              <a:t>ber</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November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75461</TotalTime>
  <Words>2526</Words>
  <Application>Microsoft Office PowerPoint</Application>
  <PresentationFormat>宽屏</PresentationFormat>
  <Paragraphs>113</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CT4#132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1217</cp:revision>
  <dcterms:created xsi:type="dcterms:W3CDTF">2010-02-05T13:52:04Z</dcterms:created>
  <dcterms:modified xsi:type="dcterms:W3CDTF">2025-10-27T07:45:26Z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