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104" d="100"/>
          <a:sy n="104" d="100"/>
        </p:scale>
        <p:origin x="64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EC755996-947C-4FE9-A1DA-03A37F6B54E3}"/>
    <pc:docChg chg="modMainMaster">
      <pc:chgData name="Dongwook Kim" userId="ed3ef308-8542-4721-bc2b-9514933ffa1d" providerId="ADAL" clId="{EC755996-947C-4FE9-A1DA-03A37F6B54E3}" dt="2024-03-19T08:28:45.468" v="18" actId="20577"/>
      <pc:docMkLst>
        <pc:docMk/>
      </pc:docMkLst>
      <pc:sldMasterChg chg="modSp mod">
        <pc:chgData name="Dongwook Kim" userId="ed3ef308-8542-4721-bc2b-9514933ffa1d" providerId="ADAL" clId="{EC755996-947C-4FE9-A1DA-03A37F6B54E3}" dt="2024-03-19T08:28:45.468" v="18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EC755996-947C-4FE9-A1DA-03A37F6B54E3}" dt="2024-03-19T08:28:43.095" v="17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EC755996-947C-4FE9-A1DA-03A37F6B54E3}" dt="2024-03-19T08:28:45.468" v="18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AD9996DC-933F-418D-97FD-C3166DA3756C}"/>
    <pc:docChg chg="modMainMaster">
      <pc:chgData name="Dongwook Kim" userId="ed3ef308-8542-4721-bc2b-9514933ffa1d" providerId="ADAL" clId="{AD9996DC-933F-418D-97FD-C3166DA3756C}" dt="2023-12-18T21:39:54.596" v="47" actId="20577"/>
      <pc:docMkLst>
        <pc:docMk/>
      </pc:docMkLst>
      <pc:sldMasterChg chg="modSp mod">
        <pc:chgData name="Dongwook Kim" userId="ed3ef308-8542-4721-bc2b-9514933ffa1d" providerId="ADAL" clId="{AD9996DC-933F-418D-97FD-C3166DA3756C}" dt="2023-12-18T21:39:54.596" v="47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AD9996DC-933F-418D-97FD-C3166DA3756C}" dt="2023-12-18T21:39:54.596" v="47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AD9996DC-933F-418D-97FD-C3166DA3756C}" dt="2023-12-18T21:39:36.561" v="8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FE8E4771-AA58-4ED6-BF3A-82799BEFE319}"/>
    <pc:docChg chg="modMainMaster">
      <pc:chgData name="Dongwook Kim" userId="ed3ef308-8542-4721-bc2b-9514933ffa1d" providerId="ADAL" clId="{FE8E4771-AA58-4ED6-BF3A-82799BEFE319}" dt="2024-04-21T06:16:40.616" v="15" actId="20577"/>
      <pc:docMkLst>
        <pc:docMk/>
      </pc:docMkLst>
      <pc:sldMasterChg chg="modSp mod">
        <pc:chgData name="Dongwook Kim" userId="ed3ef308-8542-4721-bc2b-9514933ffa1d" providerId="ADAL" clId="{FE8E4771-AA58-4ED6-BF3A-82799BEFE319}" dt="2024-04-21T06:16:40.616" v="15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FE8E4771-AA58-4ED6-BF3A-82799BEFE319}" dt="2024-04-21T06:16:37.748" v="14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FE8E4771-AA58-4ED6-BF3A-82799BEFE319}" dt="2024-04-21T06:16:40.616" v="15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  <pc:docChgLst>
    <pc:chgData name="Dongwook Kim" userId="ed3ef308-8542-4721-bc2b-9514933ffa1d" providerId="ADAL" clId="{60354198-CC3A-48CE-92E8-FA793E29E9B0}"/>
    <pc:docChg chg="modMainMaster">
      <pc:chgData name="Dongwook Kim" userId="ed3ef308-8542-4721-bc2b-9514933ffa1d" providerId="ADAL" clId="{60354198-CC3A-48CE-92E8-FA793E29E9B0}" dt="2024-01-29T20:27:10.056" v="18" actId="20577"/>
      <pc:docMkLst>
        <pc:docMk/>
      </pc:docMkLst>
      <pc:sldMasterChg chg="modSp mod">
        <pc:chgData name="Dongwook Kim" userId="ed3ef308-8542-4721-bc2b-9514933ffa1d" providerId="ADAL" clId="{60354198-CC3A-48CE-92E8-FA793E29E9B0}" dt="2024-01-29T20:27:10.056" v="18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60354198-CC3A-48CE-92E8-FA793E29E9B0}" dt="2024-01-29T20:27:10.056" v="18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CT WG3 #135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Hyderabad, IN – May 2024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C3-243abc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5301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594</cp:revision>
  <dcterms:created xsi:type="dcterms:W3CDTF">2010-02-05T13:52:04Z</dcterms:created>
  <dcterms:modified xsi:type="dcterms:W3CDTF">2024-04-21T06:16:42Z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