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>
        <p:scale>
          <a:sx n="100" d="100"/>
          <a:sy n="100" d="100"/>
        </p:scale>
        <p:origin x="74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2A97B3BF-C700-43F6-B967-CFDBBEA979A1}"/>
    <pc:docChg chg="modMainMaster">
      <pc:chgData name="Dongwook Kim" userId="ed3ef308-8542-4721-bc2b-9514933ffa1d" providerId="ADAL" clId="{2A97B3BF-C700-43F6-B967-CFDBBEA979A1}" dt="2023-02-09T03:38:07.008" v="22" actId="20577"/>
      <pc:docMkLst>
        <pc:docMk/>
      </pc:docMkLst>
      <pc:sldMasterChg chg="modSp mod">
        <pc:chgData name="Dongwook Kim" userId="ed3ef308-8542-4721-bc2b-9514933ffa1d" providerId="ADAL" clId="{2A97B3BF-C700-43F6-B967-CFDBBEA979A1}" dt="2023-02-09T03:38:07.008" v="2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A97B3BF-C700-43F6-B967-CFDBBEA979A1}" dt="2023-02-09T03:38:07.008" v="22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675310A2-8544-48F9-8403-396A9BE84564}"/>
    <pc:docChg chg="modMainMaster">
      <pc:chgData name="Dongwook Kim" userId="ed3ef308-8542-4721-bc2b-9514933ffa1d" providerId="ADAL" clId="{675310A2-8544-48F9-8403-396A9BE84564}" dt="2023-04-04T06:26:03.436" v="16" actId="20577"/>
      <pc:docMkLst>
        <pc:docMk/>
      </pc:docMkLst>
      <pc:sldMasterChg chg="modSp mod">
        <pc:chgData name="Dongwook Kim" userId="ed3ef308-8542-4721-bc2b-9514933ffa1d" providerId="ADAL" clId="{675310A2-8544-48F9-8403-396A9BE84564}" dt="2023-04-04T06:26:03.436" v="16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75310A2-8544-48F9-8403-396A9BE84564}" dt="2023-04-04T06:26:03.436" v="16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#127e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– April 2023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2023-04-04T06:26:08Z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