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8" d="100"/>
          <a:sy n="108" d="100"/>
        </p:scale>
        <p:origin x="56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2536F8F5-3FEF-4D23-B200-5394B9F4266F}"/>
    <pc:docChg chg="modMainMaster">
      <pc:chgData name="Dongwook Kim" userId="ed3ef308-8542-4721-bc2b-9514933ffa1d" providerId="ADAL" clId="{2536F8F5-3FEF-4D23-B200-5394B9F4266F}" dt="2022-03-18T13:22:35.196" v="4" actId="20577"/>
      <pc:docMkLst>
        <pc:docMk/>
      </pc:docMkLst>
      <pc:sldMasterChg chg="modSp mod">
        <pc:chgData name="Dongwook Kim" userId="ed3ef308-8542-4721-bc2b-9514933ffa1d" providerId="ADAL" clId="{2536F8F5-3FEF-4D23-B200-5394B9F4266F}" dt="2022-03-18T13:22:35.196" v="4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2536F8F5-3FEF-4D23-B200-5394B9F4266F}" dt="2022-03-18T13:22:22.003" v="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2536F8F5-3FEF-4D23-B200-5394B9F4266F}" dt="2022-03-18T13:22:35.196" v="4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34298B54-AB90-4B92-A50B-62F2A1B55DC7}"/>
    <pc:docChg chg="undo modMainMaster">
      <pc:chgData name="Dongwook Kim" userId="ed3ef308-8542-4721-bc2b-9514933ffa1d" providerId="ADAL" clId="{34298B54-AB90-4B92-A50B-62F2A1B55DC7}" dt="2022-01-28T09:20:24.677" v="67" actId="6549"/>
      <pc:docMkLst>
        <pc:docMk/>
      </pc:docMkLst>
      <pc:sldMasterChg chg="modSp">
        <pc:chgData name="Dongwook Kim" userId="ed3ef308-8542-4721-bc2b-9514933ffa1d" providerId="ADAL" clId="{34298B54-AB90-4B92-A50B-62F2A1B55DC7}" dt="2022-01-28T09:20:24.677" v="67" actId="6549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34298B54-AB90-4B92-A50B-62F2A1B55DC7}" dt="2022-01-28T09:19:47.620" v="30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34298B54-AB90-4B92-A50B-62F2A1B55DC7}" dt="2022-01-28T09:20:24.677" v="67" actId="6549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CT3#121e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meeting – Apr 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C3-222</a:t>
            </a: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ABC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79a257e-872f-4c98-9e8a-0a9c104f72cd"/>
    <ds:schemaRef ds:uri="http://schemas.openxmlformats.org/package/2006/metadata/core-properties"/>
    <ds:schemaRef ds:uri="280d8efa-eff2-4910-88d2-79ca146720c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5303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2022-03-18T13:22:37Z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