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3A4-3507-46F1-8B6C-D91E8585EFC6}" type="datetimeFigureOut">
              <a:rPr lang="en-US" smtClean="0"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9932-EEC4-4A32-924C-7463E837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1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3A4-3507-46F1-8B6C-D91E8585EFC6}" type="datetimeFigureOut">
              <a:rPr lang="en-US" smtClean="0"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9932-EEC4-4A32-924C-7463E837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80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3A4-3507-46F1-8B6C-D91E8585EFC6}" type="datetimeFigureOut">
              <a:rPr lang="en-US" smtClean="0"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9932-EEC4-4A32-924C-7463E837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0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3A4-3507-46F1-8B6C-D91E8585EFC6}" type="datetimeFigureOut">
              <a:rPr lang="en-US" smtClean="0"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9932-EEC4-4A32-924C-7463E837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437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3A4-3507-46F1-8B6C-D91E8585EFC6}" type="datetimeFigureOut">
              <a:rPr lang="en-US" smtClean="0"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9932-EEC4-4A32-924C-7463E837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52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3A4-3507-46F1-8B6C-D91E8585EFC6}" type="datetimeFigureOut">
              <a:rPr lang="en-US" smtClean="0"/>
              <a:t>8/11/2020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9932-EEC4-4A32-924C-7463E837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858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3A4-3507-46F1-8B6C-D91E8585EFC6}" type="datetimeFigureOut">
              <a:rPr lang="en-US" smtClean="0"/>
              <a:t>8/11/2020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9932-EEC4-4A32-924C-7463E837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836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3A4-3507-46F1-8B6C-D91E8585EFC6}" type="datetimeFigureOut">
              <a:rPr lang="en-US" smtClean="0"/>
              <a:t>8/11/2020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9932-EEC4-4A32-924C-7463E837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757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3A4-3507-46F1-8B6C-D91E8585EFC6}" type="datetimeFigureOut">
              <a:rPr lang="en-US" smtClean="0"/>
              <a:t>8/11/2020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9932-EEC4-4A32-924C-7463E837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456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3A4-3507-46F1-8B6C-D91E8585EFC6}" type="datetimeFigureOut">
              <a:rPr lang="en-US" smtClean="0"/>
              <a:t>8/11/2020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9932-EEC4-4A32-924C-7463E837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15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3A4-3507-46F1-8B6C-D91E8585EFC6}" type="datetimeFigureOut">
              <a:rPr lang="en-US" smtClean="0"/>
              <a:t>8/11/2020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9932-EEC4-4A32-924C-7463E837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087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B83A4-3507-46F1-8B6C-D91E8585EFC6}" type="datetimeFigureOut">
              <a:rPr lang="en-US" smtClean="0"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79932-EEC4-4A32-924C-7463E837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028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ct/WG1_mm-cc-sm_ex-CN1/TSGC1_125e/Inbox/drafts/DRAFT%20C1-20XXXX%20Discussion%20on%20MuD%20and%20MiD.zip" TargetMode="External"/><Relationship Id="rId2" Type="http://schemas.openxmlformats.org/officeDocument/2006/relationships/hyperlink" Target="https://www.3gpp.org/ftp/tsg_ct/WG1_mm-cc-sm_ex-CN1/TSGC1_125e/Inbox/drafts/DraftC1-20nnnn-24174-g10_MuDe_rel-17.do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ct/WG1_mm-cc-sm_ex-CN1/TSGC1_125e/Inbox/drafts" TargetMode="External"/><Relationship Id="rId5" Type="http://schemas.openxmlformats.org/officeDocument/2006/relationships/hyperlink" Target="https://www.3gpp.org/ftp/tsg_ct/WG1_mm-cc-sm_ex-CN1/TSGC1_125e/Inbox/drafts/DraftC1-20nnnn_24_174_MuDe_rel-17_PA3.docx" TargetMode="External"/><Relationship Id="rId4" Type="http://schemas.openxmlformats.org/officeDocument/2006/relationships/hyperlink" Target="https://www.3gpp.org/ftp/tsg_ct/WG1_mm-cc-sm_ex-CN1/TSGC1_125e/Inbox/drafts/DRAFT%20C1-20XXXX%20New%20use%20case%20for%20MuD%20and%20MiD%2024.174%20Rel%2017-V00.z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MuDE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11</a:t>
            </a:r>
            <a:r>
              <a:rPr lang="en-US" baseline="30000" dirty="0" smtClean="0"/>
              <a:t>th</a:t>
            </a:r>
            <a:r>
              <a:rPr lang="en-US" dirty="0" smtClean="0"/>
              <a:t> 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098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Tdocs</a:t>
            </a:r>
            <a:r>
              <a:rPr lang="en-US" dirty="0" smtClean="0"/>
              <a:t> in order of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TS 24.174		</a:t>
            </a:r>
            <a:r>
              <a:rPr lang="en-US" dirty="0" smtClean="0">
                <a:hlinkClick r:id="rId2"/>
              </a:rPr>
              <a:t>Overview</a:t>
            </a:r>
            <a:r>
              <a:rPr lang="en-US" dirty="0" smtClean="0"/>
              <a:t>		vivo</a:t>
            </a:r>
          </a:p>
          <a:p>
            <a:r>
              <a:rPr lang="en-US" dirty="0" smtClean="0"/>
              <a:t>Discussion		</a:t>
            </a:r>
            <a:r>
              <a:rPr lang="en-US" dirty="0" smtClean="0">
                <a:hlinkClick r:id="rId3"/>
              </a:rPr>
              <a:t>Discussion paper</a:t>
            </a:r>
            <a:r>
              <a:rPr lang="en-US" dirty="0" smtClean="0"/>
              <a:t>	Motorola</a:t>
            </a:r>
          </a:p>
          <a:p>
            <a:r>
              <a:rPr lang="en-US" dirty="0" smtClean="0"/>
              <a:t>TS 24.174??	</a:t>
            </a:r>
            <a:r>
              <a:rPr lang="en-US" dirty="0" smtClean="0">
                <a:hlinkClick r:id="rId4"/>
              </a:rPr>
              <a:t>Procedures?</a:t>
            </a:r>
            <a:r>
              <a:rPr lang="en-US" dirty="0" smtClean="0"/>
              <a:t>		Motorola</a:t>
            </a:r>
          </a:p>
          <a:p>
            <a:r>
              <a:rPr lang="en-US" dirty="0" smtClean="0"/>
              <a:t>TS 24.174		</a:t>
            </a:r>
            <a:r>
              <a:rPr lang="en-US" dirty="0" smtClean="0">
                <a:hlinkClick r:id="rId5"/>
              </a:rPr>
              <a:t>Procedures</a:t>
            </a:r>
            <a:r>
              <a:rPr lang="en-US" dirty="0" smtClean="0"/>
              <a:t>		Ericsson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General location of all </a:t>
            </a:r>
            <a:r>
              <a:rPr lang="en-US" dirty="0" err="1" smtClean="0"/>
              <a:t>tdocs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hlinkClick r:id="rId6"/>
              </a:rPr>
              <a:t>https://www.3gpp.org/ftp/tsg_ct/WG1_mm-cc-sm_ex-CN1/TSGC1_125e/Inbox/drafts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7711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11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MuDE</vt:lpstr>
      <vt:lpstr>Tdocs in order of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MuDE</dc:title>
  <dc:creator>sa2r01</dc:creator>
  <cp:lastModifiedBy>sa2r01</cp:lastModifiedBy>
  <cp:revision>2</cp:revision>
  <dcterms:created xsi:type="dcterms:W3CDTF">2020-08-11T13:46:12Z</dcterms:created>
  <dcterms:modified xsi:type="dcterms:W3CDTF">2020-08-11T14:10:40Z</dcterms:modified>
</cp:coreProperties>
</file>