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6"/>
  </p:notesMasterIdLst>
  <p:handoutMasterIdLst>
    <p:handoutMasterId r:id="rId7"/>
  </p:handoutMasterIdLst>
  <p:sldIdLst>
    <p:sldId id="303" r:id="rId2"/>
    <p:sldId id="705" r:id="rId3"/>
    <p:sldId id="706" r:id="rId4"/>
    <p:sldId id="704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119" d="100"/>
          <a:sy n="119" d="100"/>
        </p:scale>
        <p:origin x="135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924" y="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5AE2F6C-12BD-4A4C-8214-A1E6C4D5BE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BBA4B29-22D5-492A-A66D-42695EA4040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30F7FF2-6A3B-4284-BBC9-861E2E607543}" type="datetime1">
              <a:rPr lang="en-US"/>
              <a:pPr>
                <a:defRPr/>
              </a:pPr>
              <a:t>5/31/2024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3D0385B6-8CE9-4D42-A636-7207BF3EE28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57208DF9-4A31-4C66-AB9A-1117CA7EC71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E096C18-32FF-473B-B7CD-C7E0BA6EB7B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F791766-24A1-44E7-AD14-E6FEDC69DFE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7BFA006-7B5A-4BE3-ADE4-FD900B1D8BD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1369D62-A2C2-472D-9FF3-BE851A147367}" type="datetime1">
              <a:rPr lang="en-US"/>
              <a:pPr>
                <a:defRPr/>
              </a:pPr>
              <a:t>5/31/2024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A0D7F1-3696-4109-A70C-39BF43DA556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48C3AF9F-7F8F-4F89-828D-991B22DB7C9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88DCD174-85A1-41AE-B99C-B3907B98E85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0DD0A86D-BE9E-431B-87E3-BCAFF0CAE4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2A5CF487-FEB1-4ADA-9879-AA8BF746D94C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E60A9DC4-2C62-4903-893D-11E1D543DD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C495441-9E5F-465B-BDEF-5250B1FFB901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64B5250E-97EA-435B-81BD-00948676728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14B10CD9-287A-4388-9382-704A4963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75F04065-D46D-4F2E-869C-82C9164D41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sv-SE" altLang="en-US" sz="1200" b="1" dirty="0">
                <a:latin typeface="Arial "/>
              </a:rPr>
              <a:t>3GPP TSG CT#104</a:t>
            </a:r>
          </a:p>
          <a:p>
            <a:pPr eaLnBrk="1" hangingPunct="1"/>
            <a:r>
              <a:rPr lang="sv-SE" altLang="en-US" sz="1200" b="1" dirty="0">
                <a:latin typeface="Arial "/>
              </a:rPr>
              <a:t>Shanghai, P.R. China; 17.-18. June 2024</a:t>
            </a: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36C645BE-8515-4EC7-A018-F17141B11DA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GB" altLang="en-US" sz="1200" b="1" dirty="0"/>
              <a:t>CP-241abc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46940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92689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093056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1FAF5665-8933-4C2F-927F-8E6A37FEB2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endParaRPr lang="en-US" altLang="en-US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973FEB26-E2B1-4F82-8882-B3A63847E601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B94E7817-1B5F-45A3-B184-4DFC447C8E7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EFF82A4-B233-4A85-BE40-FB2BACC73AC6}"/>
              </a:ext>
            </a:extLst>
          </p:cNvPr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</a:rPr>
              <a:t> 3GPP </a:t>
            </a:r>
            <a:r>
              <a:rPr lang="en-GB" spc="300">
                <a:solidFill>
                  <a:schemeClr val="bg1"/>
                </a:solidFill>
              </a:rPr>
              <a:t>TSG CT </a:t>
            </a:r>
            <a:r>
              <a:rPr lang="en-GB" spc="300" dirty="0">
                <a:solidFill>
                  <a:schemeClr val="bg1"/>
                </a:solidFill>
              </a:rPr>
              <a:t>meeting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7102529-7E7F-468D-868F-731336B786AC}"/>
              </a:ext>
            </a:extLst>
          </p:cNvPr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fld id="{888CF2A6-8C48-42A6-BEE8-54C9132405B7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986862AB-EE8D-42BD-83CB-3441250D6D8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5EB0A187-23F9-4781-A0CA-CC33C72E448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AFCF64EB-2F28-4CDB-BE91-8731CF61966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38" r:id="rId2"/>
    <p:sldLayoutId id="21474837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62860E73-8910-4B34-A0BA-F76D497DF68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r>
              <a:rPr lang="en-GB" dirty="0"/>
              <a:t> </a:t>
            </a:r>
            <a:r>
              <a:rPr lang="en-US" sz="6000" b="1" dirty="0"/>
              <a:t>&lt;title&gt;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9D12BEF6-1701-4C56-8C12-52D192159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/>
            </a:br>
            <a:r>
              <a:rPr lang="en-US" altLang="en-US">
                <a:latin typeface="Arial" panose="020B0604020202020204" pitchFamily="34" charset="0"/>
              </a:rPr>
              <a:t>&lt;your name&gt;</a:t>
            </a:r>
          </a:p>
          <a:p>
            <a:pPr>
              <a:lnSpc>
                <a:spcPct val="80000"/>
              </a:lnSpc>
            </a:pPr>
            <a:endParaRPr lang="en-US" altLang="en-US" sz="20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&lt;3GPP Role, Company name&gt;</a:t>
            </a:r>
          </a:p>
          <a:p>
            <a:pPr>
              <a:lnSpc>
                <a:spcPct val="80000"/>
              </a:lnSpc>
            </a:pPr>
            <a:endParaRPr lang="en-GB" altLang="en-US" sz="20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2374893-9DCF-4A7F-BD0B-D04BC3298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6BB71C4-4BCD-47DB-9504-30A1379A65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63071D38-CF86-4875-98CB-107C72328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C20579A5-4118-444C-BB37-198B72945A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8D95E1AC-5E9F-4CC6-BD74-79B0B7CF4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9281FE49-8FA7-4E71-AE6B-DDA8A90E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23809</TotalTime>
  <Words>26</Words>
  <Application>Microsoft Office PowerPoint</Application>
  <PresentationFormat>On-screen Show (4:3)</PresentationFormat>
  <Paragraphs>8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    &lt;title&gt;    </vt:lpstr>
      <vt:lpstr>Outline</vt:lpstr>
      <vt:lpstr>Content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MCC</cp:lastModifiedBy>
  <cp:revision>676</cp:revision>
  <dcterms:created xsi:type="dcterms:W3CDTF">2008-08-30T09:32:10Z</dcterms:created>
  <dcterms:modified xsi:type="dcterms:W3CDTF">2024-05-31T08:46:40Z</dcterms:modified>
</cp:coreProperties>
</file>