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4"/>
    <p:sldMasterId id="2147483688" r:id="rId5"/>
    <p:sldMasterId id="2147483694" r:id="rId6"/>
  </p:sldMasterIdLst>
  <p:notesMasterIdLst>
    <p:notesMasterId r:id="rId13"/>
  </p:notesMasterIdLst>
  <p:handoutMasterIdLst>
    <p:handoutMasterId r:id="rId14"/>
  </p:handoutMasterIdLst>
  <p:sldIdLst>
    <p:sldId id="534" r:id="rId7"/>
    <p:sldId id="2147309801" r:id="rId8"/>
    <p:sldId id="2147309803" r:id="rId9"/>
    <p:sldId id="2147309804" r:id="rId10"/>
    <p:sldId id="2147309806" r:id="rId11"/>
    <p:sldId id="282" r:id="rId12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E5E600"/>
    <a:srgbClr val="FF0000"/>
    <a:srgbClr val="FFFFCC"/>
    <a:srgbClr val="CC0033"/>
    <a:srgbClr val="E2FFFF"/>
    <a:srgbClr val="FF9999"/>
    <a:srgbClr val="FF0066"/>
    <a:srgbClr val="FF505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E9816E-56B3-A0FD-91B0-5F046636812B}" v="4" dt="2023-11-30T00:16:55.249"/>
    <p1510:client id="{2729497E-DE63-4CF8-0B11-FF86463C18BA}" v="27" dt="2023-11-28T04:04:59.827"/>
    <p1510:client id="{3288DEF2-2E31-4B5F-B6FA-5EBBA3F581DE}" v="11" dt="2023-11-10T10:47:33.311"/>
    <p1510:client id="{385F2B14-826D-E0DC-65FC-B454914CA1AC}" v="657" dt="2023-11-27T10:57:45.621"/>
    <p1510:client id="{5F85430C-6560-C510-44E2-DEDAFADFD93A}" v="320" dt="2023-11-20T08:40:01.179"/>
    <p1510:client id="{68DD9338-C722-6822-B877-B7370E8F0B82}" v="107" dt="2023-11-29T00:49:45.633"/>
    <p1510:client id="{7F8A086D-251A-51A6-2776-F49EE6B11E90}" v="66" dt="2023-12-01T06:50:32.896"/>
    <p1510:client id="{83C19DFE-04A9-E702-1E4D-CC3DAD837BB6}" v="14" dt="2023-11-30T00:09:49.257"/>
    <p1510:client id="{863B6BE5-F137-4E52-A803-1005AE378ED8}" v="1" dt="2023-11-29T02:13:45.065"/>
    <p1510:client id="{D0F36519-B669-FB62-36CB-AA8D8690F79B}" v="220" dt="2023-11-20T08:45:45.919"/>
    <p1510:client id="{D7C699AA-36A8-F2C1-92E8-C1D83EF622AE}" v="10" dt="2023-11-24T04:33:36.421"/>
    <p1510:client id="{E15454F3-8E90-9AD8-FFB1-12732DDA4011}" v="1676" dt="2023-11-20T06:49:43.472"/>
    <p1510:client id="{E5F7121C-BE19-8890-B328-6E7C838FC889}" v="118" dt="2023-11-29T02:59:33.822"/>
    <p1510:client id="{FE1FE151-2F67-328E-8940-BE46B733EC40}" v="2065" dt="2023-11-28T10:33:05.8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9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ki Matsumura (松村 祐輝)" userId="ef08b4c0-240a-49e4-b656-9003896686f9" providerId="ADAL" clId="{EDD3A66C-0330-4A06-BA0B-C60798227339}"/>
    <pc:docChg chg="modSld">
      <pc:chgData name="Yuki Matsumura (松村 祐輝)" userId="ef08b4c0-240a-49e4-b656-9003896686f9" providerId="ADAL" clId="{EDD3A66C-0330-4A06-BA0B-C60798227339}" dt="2023-09-01T03:32:52.055" v="157" actId="20577"/>
      <pc:docMkLst>
        <pc:docMk/>
      </pc:docMkLst>
      <pc:sldChg chg="modSp mod">
        <pc:chgData name="Yuki Matsumura (松村 祐輝)" userId="ef08b4c0-240a-49e4-b656-9003896686f9" providerId="ADAL" clId="{EDD3A66C-0330-4A06-BA0B-C60798227339}" dt="2023-09-01T03:32:52.055" v="157" actId="20577"/>
        <pc:sldMkLst>
          <pc:docMk/>
          <pc:sldMk cId="2135436060" sldId="2147309777"/>
        </pc:sldMkLst>
        <pc:spChg chg="mod">
          <ac:chgData name="Yuki Matsumura (松村 祐輝)" userId="ef08b4c0-240a-49e4-b656-9003896686f9" providerId="ADAL" clId="{EDD3A66C-0330-4A06-BA0B-C60798227339}" dt="2023-09-01T03:32:52.055" v="157" actId="20577"/>
          <ac:spMkLst>
            <pc:docMk/>
            <pc:sldMk cId="2135436060" sldId="2147309777"/>
            <ac:spMk id="3" creationId="{67A83CE8-A916-4D95-A9B5-EE909B8F56D3}"/>
          </ac:spMkLst>
        </pc:spChg>
      </pc:sldChg>
    </pc:docChg>
  </pc:docChgLst>
  <pc:docChgLst>
    <pc:chgData name="Masaya Okamura (岡村 真哉)" userId="383e02ba-8b3e-4962-9c31-85a6259cde9f" providerId="ADAL" clId="{55C24760-6C57-47A5-850B-7DF9D75C8A92}"/>
    <pc:docChg chg="modSld">
      <pc:chgData name="Masaya Okamura (岡村 真哉)" userId="383e02ba-8b3e-4962-9c31-85a6259cde9f" providerId="ADAL" clId="{55C24760-6C57-47A5-850B-7DF9D75C8A92}" dt="2023-09-01T00:44:40.239" v="2" actId="20577"/>
      <pc:docMkLst>
        <pc:docMk/>
      </pc:docMkLst>
      <pc:sldChg chg="modSp mod">
        <pc:chgData name="Masaya Okamura (岡村 真哉)" userId="383e02ba-8b3e-4962-9c31-85a6259cde9f" providerId="ADAL" clId="{55C24760-6C57-47A5-850B-7DF9D75C8A92}" dt="2023-09-01T00:44:19.110" v="0" actId="20577"/>
        <pc:sldMkLst>
          <pc:docMk/>
          <pc:sldMk cId="2135436060" sldId="2147309777"/>
        </pc:sldMkLst>
        <pc:spChg chg="mod">
          <ac:chgData name="Masaya Okamura (岡村 真哉)" userId="383e02ba-8b3e-4962-9c31-85a6259cde9f" providerId="ADAL" clId="{55C24760-6C57-47A5-850B-7DF9D75C8A92}" dt="2023-09-01T00:44:19.110" v="0" actId="20577"/>
          <ac:spMkLst>
            <pc:docMk/>
            <pc:sldMk cId="2135436060" sldId="2147309777"/>
            <ac:spMk id="3" creationId="{67A83CE8-A916-4D95-A9B5-EE909B8F56D3}"/>
          </ac:spMkLst>
        </pc:spChg>
      </pc:sldChg>
      <pc:sldChg chg="modSp mod">
        <pc:chgData name="Masaya Okamura (岡村 真哉)" userId="383e02ba-8b3e-4962-9c31-85a6259cde9f" providerId="ADAL" clId="{55C24760-6C57-47A5-850B-7DF9D75C8A92}" dt="2023-09-01T00:44:40.239" v="2" actId="20577"/>
        <pc:sldMkLst>
          <pc:docMk/>
          <pc:sldMk cId="1834774064" sldId="2147309780"/>
        </pc:sldMkLst>
        <pc:graphicFrameChg chg="modGraphic">
          <ac:chgData name="Masaya Okamura (岡村 真哉)" userId="383e02ba-8b3e-4962-9c31-85a6259cde9f" providerId="ADAL" clId="{55C24760-6C57-47A5-850B-7DF9D75C8A92}" dt="2023-09-01T00:44:40.239" v="2" actId="20577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</pc:sldChg>
    </pc:docChg>
  </pc:docChgLst>
  <pc:docChgLst>
    <pc:chgData name="Shinya Kumagai (熊谷 慎也)" userId="S::shinya.kumagai.yw@nttdocomo.com::d22c9741-fed2-4331-abb8-72920a4e3e92" providerId="AD" clId="Web-{8DB1315B-5F6B-4345-8AFE-E9ADCBE613DD}"/>
    <pc:docChg chg="modSld">
      <pc:chgData name="Shinya Kumagai (熊谷 慎也)" userId="S::shinya.kumagai.yw@nttdocomo.com::d22c9741-fed2-4331-abb8-72920a4e3e92" providerId="AD" clId="Web-{8DB1315B-5F6B-4345-8AFE-E9ADCBE613DD}" dt="2023-08-29T01:15:29.915" v="4" actId="20577"/>
      <pc:docMkLst>
        <pc:docMk/>
      </pc:docMkLst>
      <pc:sldChg chg="modSp">
        <pc:chgData name="Shinya Kumagai (熊谷 慎也)" userId="S::shinya.kumagai.yw@nttdocomo.com::d22c9741-fed2-4331-abb8-72920a4e3e92" providerId="AD" clId="Web-{8DB1315B-5F6B-4345-8AFE-E9ADCBE613DD}" dt="2023-08-29T01:15:29.915" v="4" actId="20577"/>
        <pc:sldMkLst>
          <pc:docMk/>
          <pc:sldMk cId="3814896674" sldId="534"/>
        </pc:sldMkLst>
        <pc:spChg chg="mod">
          <ac:chgData name="Shinya Kumagai (熊谷 慎也)" userId="S::shinya.kumagai.yw@nttdocomo.com::d22c9741-fed2-4331-abb8-72920a4e3e92" providerId="AD" clId="Web-{8DB1315B-5F6B-4345-8AFE-E9ADCBE613DD}" dt="2023-08-29T01:15:29.915" v="4" actId="20577"/>
          <ac:spMkLst>
            <pc:docMk/>
            <pc:sldMk cId="3814896674" sldId="534"/>
            <ac:spMk id="5" creationId="{057AFA79-FFEA-498C-A102-805245EB7626}"/>
          </ac:spMkLst>
        </pc:spChg>
      </pc:sldChg>
    </pc:docChg>
  </pc:docChgLst>
  <pc:docChgLst>
    <pc:chgData name="Shinya Kumagai (熊谷 慎也)" userId="d22c9741-fed2-4331-abb8-72920a4e3e92" providerId="ADAL" clId="{03B4CCCC-83B9-4C69-8CAA-9623FCA170F3}"/>
    <pc:docChg chg="undo redo custSel modSld">
      <pc:chgData name="Shinya Kumagai (熊谷 慎也)" userId="d22c9741-fed2-4331-abb8-72920a4e3e92" providerId="ADAL" clId="{03B4CCCC-83B9-4C69-8CAA-9623FCA170F3}" dt="2023-09-04T01:35:25.426" v="1227" actId="20577"/>
      <pc:docMkLst>
        <pc:docMk/>
      </pc:docMkLst>
      <pc:sldChg chg="modSp mod">
        <pc:chgData name="Shinya Kumagai (熊谷 慎也)" userId="d22c9741-fed2-4331-abb8-72920a4e3e92" providerId="ADAL" clId="{03B4CCCC-83B9-4C69-8CAA-9623FCA170F3}" dt="2023-09-01T08:14:41.952" v="1089" actId="13926"/>
        <pc:sldMkLst>
          <pc:docMk/>
          <pc:sldMk cId="3814896674" sldId="534"/>
        </pc:sldMkLst>
        <pc:spChg chg="mod">
          <ac:chgData name="Shinya Kumagai (熊谷 慎也)" userId="d22c9741-fed2-4331-abb8-72920a4e3e92" providerId="ADAL" clId="{03B4CCCC-83B9-4C69-8CAA-9623FCA170F3}" dt="2023-08-29T06:55:40.607" v="8" actId="6549"/>
          <ac:spMkLst>
            <pc:docMk/>
            <pc:sldMk cId="3814896674" sldId="534"/>
            <ac:spMk id="5" creationId="{057AFA79-FFEA-498C-A102-805245EB7626}"/>
          </ac:spMkLst>
        </pc:spChg>
        <pc:spChg chg="mod">
          <ac:chgData name="Shinya Kumagai (熊谷 慎也)" userId="d22c9741-fed2-4331-abb8-72920a4e3e92" providerId="ADAL" clId="{03B4CCCC-83B9-4C69-8CAA-9623FCA170F3}" dt="2023-09-01T08:14:41.952" v="1089" actId="13926"/>
          <ac:spMkLst>
            <pc:docMk/>
            <pc:sldMk cId="3814896674" sldId="534"/>
            <ac:spMk id="6" creationId="{1A204F25-287F-492A-824E-2B9A7FFF3DF1}"/>
          </ac:spMkLst>
        </pc:spChg>
      </pc:sldChg>
      <pc:sldChg chg="addSp delSp modSp mod">
        <pc:chgData name="Shinya Kumagai (熊谷 慎也)" userId="d22c9741-fed2-4331-abb8-72920a4e3e92" providerId="ADAL" clId="{03B4CCCC-83B9-4C69-8CAA-9623FCA170F3}" dt="2023-09-04T01:35:25.426" v="1227" actId="20577"/>
        <pc:sldMkLst>
          <pc:docMk/>
          <pc:sldMk cId="2135436060" sldId="2147309777"/>
        </pc:sldMkLst>
        <pc:spChg chg="mod">
          <ac:chgData name="Shinya Kumagai (熊谷 慎也)" userId="d22c9741-fed2-4331-abb8-72920a4e3e92" providerId="ADAL" clId="{03B4CCCC-83B9-4C69-8CAA-9623FCA170F3}" dt="2023-09-01T08:29:57.089" v="1097" actId="6549"/>
          <ac:spMkLst>
            <pc:docMk/>
            <pc:sldMk cId="2135436060" sldId="2147309777"/>
            <ac:spMk id="3" creationId="{67A83CE8-A916-4D95-A9B5-EE909B8F56D3}"/>
          </ac:spMkLst>
        </pc:spChg>
        <pc:spChg chg="mod">
          <ac:chgData name="Shinya Kumagai (熊谷 慎也)" userId="d22c9741-fed2-4331-abb8-72920a4e3e92" providerId="ADAL" clId="{03B4CCCC-83B9-4C69-8CAA-9623FCA170F3}" dt="2023-09-04T01:35:25.426" v="1227" actId="20577"/>
          <ac:spMkLst>
            <pc:docMk/>
            <pc:sldMk cId="2135436060" sldId="2147309777"/>
            <ac:spMk id="4" creationId="{C541B53F-24FD-4392-96BD-9F8A17C78855}"/>
          </ac:spMkLst>
        </pc:spChg>
        <pc:spChg chg="add del">
          <ac:chgData name="Shinya Kumagai (熊谷 慎也)" userId="d22c9741-fed2-4331-abb8-72920a4e3e92" providerId="ADAL" clId="{03B4CCCC-83B9-4C69-8CAA-9623FCA170F3}" dt="2023-09-01T06:06:43.731" v="914" actId="22"/>
          <ac:spMkLst>
            <pc:docMk/>
            <pc:sldMk cId="2135436060" sldId="2147309777"/>
            <ac:spMk id="8" creationId="{D86D1A67-3AD4-6B8D-D4FC-9E3162066C2C}"/>
          </ac:spMkLst>
        </pc:spChg>
        <pc:spChg chg="add mod">
          <ac:chgData name="Shinya Kumagai (熊谷 慎也)" userId="d22c9741-fed2-4331-abb8-72920a4e3e92" providerId="ADAL" clId="{03B4CCCC-83B9-4C69-8CAA-9623FCA170F3}" dt="2023-09-01T08:14:33.244" v="1087" actId="13926"/>
          <ac:spMkLst>
            <pc:docMk/>
            <pc:sldMk cId="2135436060" sldId="2147309777"/>
            <ac:spMk id="10" creationId="{5729226C-E3C9-591E-C506-FB1D936D32CA}"/>
          </ac:spMkLst>
        </pc:spChg>
      </pc:sldChg>
      <pc:sldChg chg="modSp mod">
        <pc:chgData name="Shinya Kumagai (熊谷 慎也)" userId="d22c9741-fed2-4331-abb8-72920a4e3e92" providerId="ADAL" clId="{03B4CCCC-83B9-4C69-8CAA-9623FCA170F3}" dt="2023-09-01T06:27:44.746" v="1083" actId="20577"/>
        <pc:sldMkLst>
          <pc:docMk/>
          <pc:sldMk cId="1834774064" sldId="2147309780"/>
        </pc:sldMkLst>
        <pc:spChg chg="mod">
          <ac:chgData name="Shinya Kumagai (熊谷 慎也)" userId="d22c9741-fed2-4331-abb8-72920a4e3e92" providerId="ADAL" clId="{03B4CCCC-83B9-4C69-8CAA-9623FCA170F3}" dt="2023-08-31T08:57:20.703" v="821" actId="20577"/>
          <ac:spMkLst>
            <pc:docMk/>
            <pc:sldMk cId="1834774064" sldId="2147309780"/>
            <ac:spMk id="3" creationId="{D7C2685A-F5F5-D70D-9E59-EA23A4E006BF}"/>
          </ac:spMkLst>
        </pc:spChg>
        <pc:graphicFrameChg chg="mod modGraphic">
          <ac:chgData name="Shinya Kumagai (熊谷 慎也)" userId="d22c9741-fed2-4331-abb8-72920a4e3e92" providerId="ADAL" clId="{03B4CCCC-83B9-4C69-8CAA-9623FCA170F3}" dt="2023-09-01T06:16:51.197" v="1046" actId="207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  <pc:graphicFrameChg chg="mod modGraphic">
          <ac:chgData name="Shinya Kumagai (熊谷 慎也)" userId="d22c9741-fed2-4331-abb8-72920a4e3e92" providerId="ADAL" clId="{03B4CCCC-83B9-4C69-8CAA-9623FCA170F3}" dt="2023-09-01T06:27:44.746" v="1083" actId="20577"/>
          <ac:graphicFrameMkLst>
            <pc:docMk/>
            <pc:sldMk cId="1834774064" sldId="2147309780"/>
            <ac:graphicFrameMk id="6" creationId="{8CBAE430-0753-91BB-260D-C9A333755F51}"/>
          </ac:graphicFrameMkLst>
        </pc:graphicFrameChg>
      </pc:sldChg>
    </pc:docChg>
  </pc:docChgLst>
  <pc:docChgLst>
    <pc:chgData name="Shinya Kumagai (熊谷 慎也)" userId="S::shinya.kumagai.yw@nttdocomo.com::d22c9741-fed2-4331-abb8-72920a4e3e92" providerId="AD" clId="Web-{FE1FE151-2F67-328E-8940-BE46B733EC40}"/>
    <pc:docChg chg="addSld delSld modSld sldOrd">
      <pc:chgData name="Shinya Kumagai (熊谷 慎也)" userId="S::shinya.kumagai.yw@nttdocomo.com::d22c9741-fed2-4331-abb8-72920a4e3e92" providerId="AD" clId="Web-{FE1FE151-2F67-328E-8940-BE46B733EC40}" dt="2023-11-28T10:33:05.847" v="1158"/>
      <pc:docMkLst>
        <pc:docMk/>
      </pc:docMkLst>
      <pc:sldChg chg="ord">
        <pc:chgData name="Shinya Kumagai (熊谷 慎也)" userId="S::shinya.kumagai.yw@nttdocomo.com::d22c9741-fed2-4331-abb8-72920a4e3e92" providerId="AD" clId="Web-{FE1FE151-2F67-328E-8940-BE46B733EC40}" dt="2023-11-28T08:39:06.163" v="1016"/>
        <pc:sldMkLst>
          <pc:docMk/>
          <pc:sldMk cId="3751383928" sldId="282"/>
        </pc:sldMkLst>
      </pc:sldChg>
      <pc:sldChg chg="mod ord modShow">
        <pc:chgData name="Shinya Kumagai (熊谷 慎也)" userId="S::shinya.kumagai.yw@nttdocomo.com::d22c9741-fed2-4331-abb8-72920a4e3e92" providerId="AD" clId="Web-{FE1FE151-2F67-328E-8940-BE46B733EC40}" dt="2023-11-28T08:38:46.443" v="1009"/>
        <pc:sldMkLst>
          <pc:docMk/>
          <pc:sldMk cId="3769942873" sldId="2147309791"/>
        </pc:sldMkLst>
      </pc:sldChg>
      <pc:sldChg chg="mod modShow">
        <pc:chgData name="Shinya Kumagai (熊谷 慎也)" userId="S::shinya.kumagai.yw@nttdocomo.com::d22c9741-fed2-4331-abb8-72920a4e3e92" providerId="AD" clId="Web-{FE1FE151-2F67-328E-8940-BE46B733EC40}" dt="2023-11-28T08:38:46.583" v="1010"/>
        <pc:sldMkLst>
          <pc:docMk/>
          <pc:sldMk cId="1835907937" sldId="2147309792"/>
        </pc:sldMkLst>
      </pc:sldChg>
      <pc:sldChg chg="mod modShow">
        <pc:chgData name="Shinya Kumagai (熊谷 慎也)" userId="S::shinya.kumagai.yw@nttdocomo.com::d22c9741-fed2-4331-abb8-72920a4e3e92" providerId="AD" clId="Web-{FE1FE151-2F67-328E-8940-BE46B733EC40}" dt="2023-11-28T08:38:47.036" v="1011"/>
        <pc:sldMkLst>
          <pc:docMk/>
          <pc:sldMk cId="2999887861" sldId="2147309793"/>
        </pc:sldMkLst>
      </pc:sldChg>
      <pc:sldChg chg="mod modShow">
        <pc:chgData name="Shinya Kumagai (熊谷 慎也)" userId="S::shinya.kumagai.yw@nttdocomo.com::d22c9741-fed2-4331-abb8-72920a4e3e92" providerId="AD" clId="Web-{FE1FE151-2F67-328E-8940-BE46B733EC40}" dt="2023-11-28T08:38:47.583" v="1013"/>
        <pc:sldMkLst>
          <pc:docMk/>
          <pc:sldMk cId="1985108709" sldId="2147309794"/>
        </pc:sldMkLst>
      </pc:sldChg>
      <pc:sldChg chg="mod ord modShow">
        <pc:chgData name="Shinya Kumagai (熊谷 慎也)" userId="S::shinya.kumagai.yw@nttdocomo.com::d22c9741-fed2-4331-abb8-72920a4e3e92" providerId="AD" clId="Web-{FE1FE151-2F67-328E-8940-BE46B733EC40}" dt="2023-11-28T08:38:47.083" v="1012"/>
        <pc:sldMkLst>
          <pc:docMk/>
          <pc:sldMk cId="3498888587" sldId="2147309795"/>
        </pc:sldMkLst>
      </pc:sldChg>
      <pc:sldChg chg="addSp delSp modSp">
        <pc:chgData name="Shinya Kumagai (熊谷 慎也)" userId="S::shinya.kumagai.yw@nttdocomo.com::d22c9741-fed2-4331-abb8-72920a4e3e92" providerId="AD" clId="Web-{FE1FE151-2F67-328E-8940-BE46B733EC40}" dt="2023-11-28T10:30:22.273" v="1153" actId="14100"/>
        <pc:sldMkLst>
          <pc:docMk/>
          <pc:sldMk cId="643102592" sldId="2147309797"/>
        </pc:sldMkLst>
        <pc:spChg chg="mod">
          <ac:chgData name="Shinya Kumagai (熊谷 慎也)" userId="S::shinya.kumagai.yw@nttdocomo.com::d22c9741-fed2-4331-abb8-72920a4e3e92" providerId="AD" clId="Web-{FE1FE151-2F67-328E-8940-BE46B733EC40}" dt="2023-11-28T04:39:01.839" v="283" actId="20577"/>
          <ac:spMkLst>
            <pc:docMk/>
            <pc:sldMk cId="643102592" sldId="2147309797"/>
            <ac:spMk id="2" creationId="{8B0212E7-3FB2-2B8D-B1D1-A4DE0AED5FC7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4:03.475" v="1092"/>
          <ac:spMkLst>
            <pc:docMk/>
            <pc:sldMk cId="643102592" sldId="2147309797"/>
            <ac:spMk id="3" creationId="{458D3CCE-9A09-9E86-BC92-64DE2E2B614B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7:07:00.803" v="778" actId="14100"/>
          <ac:spMkLst>
            <pc:docMk/>
            <pc:sldMk cId="643102592" sldId="2147309797"/>
            <ac:spMk id="7" creationId="{068DAFEA-4A46-DA6F-584E-2690EB43592C}"/>
          </ac:spMkLst>
        </pc:spChg>
        <pc:spChg chg="add mod">
          <ac:chgData name="Shinya Kumagai (熊谷 慎也)" userId="S::shinya.kumagai.yw@nttdocomo.com::d22c9741-fed2-4331-abb8-72920a4e3e92" providerId="AD" clId="Web-{FE1FE151-2F67-328E-8940-BE46B733EC40}" dt="2023-11-28T10:17:20.734" v="1114" actId="14100"/>
          <ac:spMkLst>
            <pc:docMk/>
            <pc:sldMk cId="643102592" sldId="2147309797"/>
            <ac:spMk id="8" creationId="{5B105247-C842-0E99-E764-34B6688E34E8}"/>
          </ac:spMkLst>
        </pc:spChg>
        <pc:spChg chg="add mod">
          <ac:chgData name="Shinya Kumagai (熊谷 慎也)" userId="S::shinya.kumagai.yw@nttdocomo.com::d22c9741-fed2-4331-abb8-72920a4e3e92" providerId="AD" clId="Web-{FE1FE151-2F67-328E-8940-BE46B733EC40}" dt="2023-11-28T10:24:03.965" v="1127" actId="1076"/>
          <ac:spMkLst>
            <pc:docMk/>
            <pc:sldMk cId="643102592" sldId="2147309797"/>
            <ac:spMk id="9" creationId="{FD8CC991-77BD-0A74-DBCD-B37D82B1DDDF}"/>
          </ac:spMkLst>
        </pc:spChg>
        <pc:spChg chg="add mod">
          <ac:chgData name="Shinya Kumagai (熊谷 慎也)" userId="S::shinya.kumagai.yw@nttdocomo.com::d22c9741-fed2-4331-abb8-72920a4e3e92" providerId="AD" clId="Web-{FE1FE151-2F67-328E-8940-BE46B733EC40}" dt="2023-11-28T10:28:28.015" v="1148" actId="14100"/>
          <ac:spMkLst>
            <pc:docMk/>
            <pc:sldMk cId="643102592" sldId="2147309797"/>
            <ac:spMk id="10" creationId="{E9AFB977-57CC-8006-902B-4952B88EF5F2}"/>
          </ac:spMkLst>
        </pc:spChg>
        <pc:spChg chg="mod ord">
          <ac:chgData name="Shinya Kumagai (熊谷 慎也)" userId="S::shinya.kumagai.yw@nttdocomo.com::d22c9741-fed2-4331-abb8-72920a4e3e92" providerId="AD" clId="Web-{FE1FE151-2F67-328E-8940-BE46B733EC40}" dt="2023-11-28T10:22:41.335" v="1125" actId="20577"/>
          <ac:spMkLst>
            <pc:docMk/>
            <pc:sldMk cId="643102592" sldId="2147309797"/>
            <ac:spMk id="17" creationId="{E8EAC662-C93C-E9CD-90FD-0A664D247891}"/>
          </ac:spMkLst>
        </pc:spChg>
        <pc:spChg chg="del">
          <ac:chgData name="Shinya Kumagai (熊谷 慎也)" userId="S::shinya.kumagai.yw@nttdocomo.com::d22c9741-fed2-4331-abb8-72920a4e3e92" providerId="AD" clId="Web-{FE1FE151-2F67-328E-8940-BE46B733EC40}" dt="2023-11-28T10:16:44.529" v="1109"/>
          <ac:spMkLst>
            <pc:docMk/>
            <pc:sldMk cId="643102592" sldId="2147309797"/>
            <ac:spMk id="18" creationId="{D118FE17-474F-B079-03DD-DD24F0BE41BB}"/>
          </ac:spMkLst>
        </pc:spChg>
        <pc:spChg chg="del">
          <ac:chgData name="Shinya Kumagai (熊谷 慎也)" userId="S::shinya.kumagai.yw@nttdocomo.com::d22c9741-fed2-4331-abb8-72920a4e3e92" providerId="AD" clId="Web-{FE1FE151-2F67-328E-8940-BE46B733EC40}" dt="2023-11-28T10:16:43.732" v="1108"/>
          <ac:spMkLst>
            <pc:docMk/>
            <pc:sldMk cId="643102592" sldId="2147309797"/>
            <ac:spMk id="19" creationId="{F55D7232-2C56-E4A1-804B-A56A3FAE45F6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4:49.633" v="1097"/>
          <ac:spMkLst>
            <pc:docMk/>
            <pc:sldMk cId="643102592" sldId="2147309797"/>
            <ac:spMk id="22" creationId="{47440C73-73C2-6139-42ED-25832340C5E8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4:37.585" v="1095"/>
          <ac:spMkLst>
            <pc:docMk/>
            <pc:sldMk cId="643102592" sldId="2147309797"/>
            <ac:spMk id="23" creationId="{F4F9DF46-5CD7-169C-095C-D27FEB643834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10:26:02.349" v="1134" actId="1076"/>
          <ac:spMkLst>
            <pc:docMk/>
            <pc:sldMk cId="643102592" sldId="2147309797"/>
            <ac:spMk id="24" creationId="{5D1B88CC-E509-ED6D-B7C2-DDE33B02AD49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10:26:02.411" v="1135" actId="1076"/>
          <ac:spMkLst>
            <pc:docMk/>
            <pc:sldMk cId="643102592" sldId="2147309797"/>
            <ac:spMk id="25" creationId="{D129F77C-12DD-EA5C-DCA4-22AAFFDA6686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10:16:06.260" v="1106" actId="14100"/>
          <ac:spMkLst>
            <pc:docMk/>
            <pc:sldMk cId="643102592" sldId="2147309797"/>
            <ac:spMk id="38" creationId="{216A6448-4661-36FC-BF0B-3EDEA15F912C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42.083" v="1087"/>
          <ac:spMkLst>
            <pc:docMk/>
            <pc:sldMk cId="643102592" sldId="2147309797"/>
            <ac:spMk id="42" creationId="{037BDE79-1048-1E50-E542-487C4E47DADB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48.177" v="1088"/>
          <ac:spMkLst>
            <pc:docMk/>
            <pc:sldMk cId="643102592" sldId="2147309797"/>
            <ac:spMk id="43" creationId="{4E2A0BEE-9C3E-65A8-02C1-BD3905822EC1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22.364" v="1084"/>
          <ac:spMkLst>
            <pc:docMk/>
            <pc:sldMk cId="643102592" sldId="2147309797"/>
            <ac:spMk id="44" creationId="{89574FA4-A483-DAD7-EC37-FBACD8984BBD}"/>
          </ac:spMkLst>
        </pc:spChg>
        <pc:spChg chg="mod ord">
          <ac:chgData name="Shinya Kumagai (熊谷 慎也)" userId="S::shinya.kumagai.yw@nttdocomo.com::d22c9741-fed2-4331-abb8-72920a4e3e92" providerId="AD" clId="Web-{FE1FE151-2F67-328E-8940-BE46B733EC40}" dt="2023-11-28T10:29:41.192" v="1152" actId="14100"/>
          <ac:spMkLst>
            <pc:docMk/>
            <pc:sldMk cId="643102592" sldId="2147309797"/>
            <ac:spMk id="45" creationId="{DB77B255-18A4-5E70-B55E-6FA05EDE379F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48.240" v="1089"/>
          <ac:spMkLst>
            <pc:docMk/>
            <pc:sldMk cId="643102592" sldId="2147309797"/>
            <ac:spMk id="46" creationId="{BE0417AD-AFDB-6630-1587-F0EFE1AA399F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10:28:19.108" v="1146" actId="14100"/>
          <ac:spMkLst>
            <pc:docMk/>
            <pc:sldMk cId="643102592" sldId="2147309797"/>
            <ac:spMk id="47" creationId="{950AEF52-1622-1DF4-C46D-7045DD2E5574}"/>
          </ac:spMkLst>
        </pc:spChg>
        <pc:spChg chg="mod ord">
          <ac:chgData name="Shinya Kumagai (熊谷 慎也)" userId="S::shinya.kumagai.yw@nttdocomo.com::d22c9741-fed2-4331-abb8-72920a4e3e92" providerId="AD" clId="Web-{FE1FE151-2F67-328E-8940-BE46B733EC40}" dt="2023-11-28T10:30:22.273" v="1153" actId="14100"/>
          <ac:spMkLst>
            <pc:docMk/>
            <pc:sldMk cId="643102592" sldId="2147309797"/>
            <ac:spMk id="48" creationId="{1675611F-DD2A-00E8-BFC1-F7752C4DE745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48.302" v="1090"/>
          <ac:spMkLst>
            <pc:docMk/>
            <pc:sldMk cId="643102592" sldId="2147309797"/>
            <ac:spMk id="49" creationId="{CB3B232A-13BA-EA17-DC38-AECDF8E25282}"/>
          </ac:spMkLst>
        </pc:spChg>
        <pc:spChg chg="mod ord">
          <ac:chgData name="Shinya Kumagai (熊谷 慎也)" userId="S::shinya.kumagai.yw@nttdocomo.com::d22c9741-fed2-4331-abb8-72920a4e3e92" providerId="AD" clId="Web-{FE1FE151-2F67-328E-8940-BE46B733EC40}" dt="2023-11-28T10:28:40.422" v="1150"/>
          <ac:spMkLst>
            <pc:docMk/>
            <pc:sldMk cId="643102592" sldId="2147309797"/>
            <ac:spMk id="50" creationId="{EDD8C593-C551-F95D-C487-767E58713A81}"/>
          </ac:spMkLst>
        </pc:spChg>
        <pc:spChg chg="mod ord">
          <ac:chgData name="Shinya Kumagai (熊谷 慎也)" userId="S::shinya.kumagai.yw@nttdocomo.com::d22c9741-fed2-4331-abb8-72920a4e3e92" providerId="AD" clId="Web-{FE1FE151-2F67-328E-8940-BE46B733EC40}" dt="2023-11-28T10:28:42.078" v="1151"/>
          <ac:spMkLst>
            <pc:docMk/>
            <pc:sldMk cId="643102592" sldId="2147309797"/>
            <ac:spMk id="51" creationId="{36315E1B-F46C-4374-52B9-AD8B931400BE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22.348" v="1080"/>
          <ac:spMkLst>
            <pc:docMk/>
            <pc:sldMk cId="643102592" sldId="2147309797"/>
            <ac:spMk id="53" creationId="{CF4FBEE0-6639-17F2-1B39-C5FC12D159EC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4:25.085" v="1093"/>
          <ac:spMkLst>
            <pc:docMk/>
            <pc:sldMk cId="643102592" sldId="2147309797"/>
            <ac:spMk id="54" creationId="{B57DF587-1FBA-2736-B874-00164854458F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5:17.540" v="1099"/>
          <ac:spMkLst>
            <pc:docMk/>
            <pc:sldMk cId="643102592" sldId="2147309797"/>
            <ac:spMk id="56" creationId="{DE5F4D8A-B09A-C637-0406-A8B7E5CE74D1}"/>
          </ac:spMkLst>
        </pc:spChg>
        <pc:spChg chg="add del mod">
          <ac:chgData name="Shinya Kumagai (熊谷 慎也)" userId="S::shinya.kumagai.yw@nttdocomo.com::d22c9741-fed2-4331-abb8-72920a4e3e92" providerId="AD" clId="Web-{FE1FE151-2F67-328E-8940-BE46B733EC40}" dt="2023-11-28T06:50:13.069" v="685"/>
          <ac:spMkLst>
            <pc:docMk/>
            <pc:sldMk cId="643102592" sldId="2147309797"/>
            <ac:spMk id="57" creationId="{1ADD3142-A3F3-4CAA-11BF-A069662E4805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22.348" v="1079"/>
          <ac:spMkLst>
            <pc:docMk/>
            <pc:sldMk cId="643102592" sldId="2147309797"/>
            <ac:spMk id="58" creationId="{4C91BFEB-10A8-80BB-FCDC-1F2E8FFAF034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53:50.865" v="1091"/>
          <ac:spMkLst>
            <pc:docMk/>
            <pc:sldMk cId="643102592" sldId="2147309797"/>
            <ac:spMk id="60" creationId="{D9BB95D3-1FCB-865B-6EED-835AF76BA5E2}"/>
          </ac:spMkLst>
        </pc:spChg>
        <pc:cxnChg chg="mod">
          <ac:chgData name="Shinya Kumagai (熊谷 慎也)" userId="S::shinya.kumagai.yw@nttdocomo.com::d22c9741-fed2-4331-abb8-72920a4e3e92" providerId="AD" clId="Web-{FE1FE151-2F67-328E-8940-BE46B733EC40}" dt="2023-11-28T10:18:47.537" v="1122" actId="1076"/>
          <ac:cxnSpMkLst>
            <pc:docMk/>
            <pc:sldMk cId="643102592" sldId="2147309797"/>
            <ac:cxnSpMk id="37" creationId="{C760A710-3CA2-6C2E-37C3-EA0970E0DF47}"/>
          </ac:cxnSpMkLst>
        </pc:cxnChg>
        <pc:cxnChg chg="mod">
          <ac:chgData name="Shinya Kumagai (熊谷 慎也)" userId="S::shinya.kumagai.yw@nttdocomo.com::d22c9741-fed2-4331-abb8-72920a4e3e92" providerId="AD" clId="Web-{FE1FE151-2F67-328E-8940-BE46B733EC40}" dt="2023-11-28T08:54:31.210" v="1094"/>
          <ac:cxnSpMkLst>
            <pc:docMk/>
            <pc:sldMk cId="643102592" sldId="2147309797"/>
            <ac:cxnSpMk id="55" creationId="{965886FC-0DC3-3414-4AB7-ACF5DCEC078C}"/>
          </ac:cxnSpMkLst>
        </pc:cxnChg>
      </pc:sldChg>
      <pc:sldChg chg="modSp">
        <pc:chgData name="Shinya Kumagai (熊谷 慎也)" userId="S::shinya.kumagai.yw@nttdocomo.com::d22c9741-fed2-4331-abb8-72920a4e3e92" providerId="AD" clId="Web-{FE1FE151-2F67-328E-8940-BE46B733EC40}" dt="2023-11-28T10:15:24.992" v="1105" actId="20577"/>
        <pc:sldMkLst>
          <pc:docMk/>
          <pc:sldMk cId="597789782" sldId="2147309798"/>
        </pc:sldMkLst>
        <pc:spChg chg="mod">
          <ac:chgData name="Shinya Kumagai (熊谷 慎也)" userId="S::shinya.kumagai.yw@nttdocomo.com::d22c9741-fed2-4331-abb8-72920a4e3e92" providerId="AD" clId="Web-{FE1FE151-2F67-328E-8940-BE46B733EC40}" dt="2023-11-28T07:23:29.411" v="911" actId="20577"/>
          <ac:spMkLst>
            <pc:docMk/>
            <pc:sldMk cId="597789782" sldId="2147309798"/>
            <ac:spMk id="2" creationId="{AAE1AFBB-C464-3BA5-5984-79E09C3C5F78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10:15:24.992" v="1105" actId="20577"/>
          <ac:spMkLst>
            <pc:docMk/>
            <pc:sldMk cId="597789782" sldId="2147309798"/>
            <ac:spMk id="3" creationId="{3C82C3A2-D7E9-05F6-D43C-C8B290EF1A9D}"/>
          </ac:spMkLst>
        </pc:spChg>
      </pc:sldChg>
      <pc:sldChg chg="modSp mod ord modShow">
        <pc:chgData name="Shinya Kumagai (熊谷 慎也)" userId="S::shinya.kumagai.yw@nttdocomo.com::d22c9741-fed2-4331-abb8-72920a4e3e92" providerId="AD" clId="Web-{FE1FE151-2F67-328E-8940-BE46B733EC40}" dt="2023-11-28T08:39:55.041" v="1020"/>
        <pc:sldMkLst>
          <pc:docMk/>
          <pc:sldMk cId="2886804636" sldId="2147309799"/>
        </pc:sldMkLst>
        <pc:spChg chg="mod">
          <ac:chgData name="Shinya Kumagai (熊谷 慎也)" userId="S::shinya.kumagai.yw@nttdocomo.com::d22c9741-fed2-4331-abb8-72920a4e3e92" providerId="AD" clId="Web-{FE1FE151-2F67-328E-8940-BE46B733EC40}" dt="2023-11-28T08:37:54.970" v="1006" actId="20577"/>
          <ac:spMkLst>
            <pc:docMk/>
            <pc:sldMk cId="2886804636" sldId="2147309799"/>
            <ac:spMk id="3" creationId="{B5B46679-E8B7-ADC6-3CEF-81FBCF749177}"/>
          </ac:spMkLst>
        </pc:spChg>
      </pc:sldChg>
      <pc:sldChg chg="mod ord modShow">
        <pc:chgData name="Shinya Kumagai (熊谷 慎也)" userId="S::shinya.kumagai.yw@nttdocomo.com::d22c9741-fed2-4331-abb8-72920a4e3e92" providerId="AD" clId="Web-{FE1FE151-2F67-328E-8940-BE46B733EC40}" dt="2023-11-28T08:39:55.041" v="1019"/>
        <pc:sldMkLst>
          <pc:docMk/>
          <pc:sldMk cId="4179526656" sldId="2147309800"/>
        </pc:sldMkLst>
      </pc:sldChg>
      <pc:sldChg chg="modSp">
        <pc:chgData name="Shinya Kumagai (熊谷 慎也)" userId="S::shinya.kumagai.yw@nttdocomo.com::d22c9741-fed2-4331-abb8-72920a4e3e92" providerId="AD" clId="Web-{FE1FE151-2F67-328E-8940-BE46B733EC40}" dt="2023-11-28T08:37:42.845" v="1005" actId="1076"/>
        <pc:sldMkLst>
          <pc:docMk/>
          <pc:sldMk cId="3467547152" sldId="2147309801"/>
        </pc:sldMkLst>
        <pc:spChg chg="mod">
          <ac:chgData name="Shinya Kumagai (熊谷 慎也)" userId="S::shinya.kumagai.yw@nttdocomo.com::d22c9741-fed2-4331-abb8-72920a4e3e92" providerId="AD" clId="Web-{FE1FE151-2F67-328E-8940-BE46B733EC40}" dt="2023-11-28T08:20:00.695" v="1000" actId="20577"/>
          <ac:spMkLst>
            <pc:docMk/>
            <pc:sldMk cId="3467547152" sldId="2147309801"/>
            <ac:spMk id="3" creationId="{90209E66-DABF-04A3-161E-9F056B7D2D22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37:42.845" v="1005" actId="1076"/>
          <ac:spMkLst>
            <pc:docMk/>
            <pc:sldMk cId="3467547152" sldId="2147309801"/>
            <ac:spMk id="12" creationId="{6487ADD9-1398-8E13-AA55-50BA95FF6F58}"/>
          </ac:spMkLst>
        </pc:spChg>
      </pc:sldChg>
      <pc:sldChg chg="modSp">
        <pc:chgData name="Shinya Kumagai (熊谷 慎也)" userId="S::shinya.kumagai.yw@nttdocomo.com::d22c9741-fed2-4331-abb8-72920a4e3e92" providerId="AD" clId="Web-{FE1FE151-2F67-328E-8940-BE46B733EC40}" dt="2023-11-28T10:33:05.847" v="1158"/>
        <pc:sldMkLst>
          <pc:docMk/>
          <pc:sldMk cId="2745086176" sldId="2147309803"/>
        </pc:sldMkLst>
        <pc:spChg chg="mod">
          <ac:chgData name="Shinya Kumagai (熊谷 慎也)" userId="S::shinya.kumagai.yw@nttdocomo.com::d22c9741-fed2-4331-abb8-72920a4e3e92" providerId="AD" clId="Web-{FE1FE151-2F67-328E-8940-BE46B733EC40}" dt="2023-11-28T10:32:35.688" v="1157" actId="20577"/>
          <ac:spMkLst>
            <pc:docMk/>
            <pc:sldMk cId="2745086176" sldId="2147309803"/>
            <ac:spMk id="3" creationId="{343BF495-F13C-A0FC-EAA2-A97C5FFA2778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10:33:05.847" v="1158"/>
          <ac:spMkLst>
            <pc:docMk/>
            <pc:sldMk cId="2745086176" sldId="2147309803"/>
            <ac:spMk id="4" creationId="{35F7BA3A-4CF1-F07E-FC7E-F2FA9A8A7F69}"/>
          </ac:spMkLst>
        </pc:spChg>
      </pc:sldChg>
      <pc:sldChg chg="modSp new">
        <pc:chgData name="Shinya Kumagai (熊谷 慎也)" userId="S::shinya.kumagai.yw@nttdocomo.com::d22c9741-fed2-4331-abb8-72920a4e3e92" providerId="AD" clId="Web-{FE1FE151-2F67-328E-8940-BE46B733EC40}" dt="2023-11-28T08:40:55.717" v="1027" actId="20577"/>
        <pc:sldMkLst>
          <pc:docMk/>
          <pc:sldMk cId="3629615083" sldId="2147309804"/>
        </pc:sldMkLst>
        <pc:spChg chg="mod">
          <ac:chgData name="Shinya Kumagai (熊谷 慎也)" userId="S::shinya.kumagai.yw@nttdocomo.com::d22c9741-fed2-4331-abb8-72920a4e3e92" providerId="AD" clId="Web-{FE1FE151-2F67-328E-8940-BE46B733EC40}" dt="2023-11-28T04:09:57.198" v="6" actId="20577"/>
          <ac:spMkLst>
            <pc:docMk/>
            <pc:sldMk cId="3629615083" sldId="2147309804"/>
            <ac:spMk id="2" creationId="{5408D7BF-CC50-19BE-0879-5E0E8B583FF3}"/>
          </ac:spMkLst>
        </pc:spChg>
        <pc:spChg chg="mod">
          <ac:chgData name="Shinya Kumagai (熊谷 慎也)" userId="S::shinya.kumagai.yw@nttdocomo.com::d22c9741-fed2-4331-abb8-72920a4e3e92" providerId="AD" clId="Web-{FE1FE151-2F67-328E-8940-BE46B733EC40}" dt="2023-11-28T08:40:55.717" v="1027" actId="20577"/>
          <ac:spMkLst>
            <pc:docMk/>
            <pc:sldMk cId="3629615083" sldId="2147309804"/>
            <ac:spMk id="3" creationId="{9689AE92-1EE9-9A2E-CB27-01D2795913A0}"/>
          </ac:spMkLst>
        </pc:spChg>
      </pc:sldChg>
      <pc:sldChg chg="add del ord replId">
        <pc:chgData name="Shinya Kumagai (熊谷 慎也)" userId="S::shinya.kumagai.yw@nttdocomo.com::d22c9741-fed2-4331-abb8-72920a4e3e92" providerId="AD" clId="Web-{FE1FE151-2F67-328E-8940-BE46B733EC40}" dt="2023-11-28T10:32:20.672" v="1155"/>
        <pc:sldMkLst>
          <pc:docMk/>
          <pc:sldMk cId="2813195847" sldId="2147309805"/>
        </pc:sldMkLst>
      </pc:sldChg>
    </pc:docChg>
  </pc:docChgLst>
  <pc:docChgLst>
    <pc:chgData name="Shinya Kumagai (熊谷 慎也)" userId="d22c9741-fed2-4331-abb8-72920a4e3e92" providerId="ADAL" clId="{7EB6B4B6-A51A-45FA-A1F9-F10AF91FB3D5}"/>
    <pc:docChg chg="custSel modSld">
      <pc:chgData name="Shinya Kumagai (熊谷 慎也)" userId="d22c9741-fed2-4331-abb8-72920a4e3e92" providerId="ADAL" clId="{7EB6B4B6-A51A-45FA-A1F9-F10AF91FB3D5}" dt="2023-09-04T05:49:04.598" v="17" actId="20577"/>
      <pc:docMkLst>
        <pc:docMk/>
      </pc:docMkLst>
      <pc:sldChg chg="delSp modSp mod">
        <pc:chgData name="Shinya Kumagai (熊谷 慎也)" userId="d22c9741-fed2-4331-abb8-72920a4e3e92" providerId="ADAL" clId="{7EB6B4B6-A51A-45FA-A1F9-F10AF91FB3D5}" dt="2023-09-04T05:45:29.831" v="10" actId="14100"/>
        <pc:sldMkLst>
          <pc:docMk/>
          <pc:sldMk cId="2135436060" sldId="2147309777"/>
        </pc:sldMkLst>
        <pc:spChg chg="mod">
          <ac:chgData name="Shinya Kumagai (熊谷 慎也)" userId="d22c9741-fed2-4331-abb8-72920a4e3e92" providerId="ADAL" clId="{7EB6B4B6-A51A-45FA-A1F9-F10AF91FB3D5}" dt="2023-09-04T05:45:29.831" v="10" actId="14100"/>
          <ac:spMkLst>
            <pc:docMk/>
            <pc:sldMk cId="2135436060" sldId="2147309777"/>
            <ac:spMk id="4" creationId="{C541B53F-24FD-4392-96BD-9F8A17C78855}"/>
          </ac:spMkLst>
        </pc:spChg>
        <pc:spChg chg="del">
          <ac:chgData name="Shinya Kumagai (熊谷 慎也)" userId="d22c9741-fed2-4331-abb8-72920a4e3e92" providerId="ADAL" clId="{7EB6B4B6-A51A-45FA-A1F9-F10AF91FB3D5}" dt="2023-09-04T05:44:45.583" v="0" actId="478"/>
          <ac:spMkLst>
            <pc:docMk/>
            <pc:sldMk cId="2135436060" sldId="2147309777"/>
            <ac:spMk id="6" creationId="{2CD3EF47-0CAE-EBC0-4699-3A756C5CD006}"/>
          </ac:spMkLst>
        </pc:spChg>
      </pc:sldChg>
      <pc:sldChg chg="delSp modSp mod">
        <pc:chgData name="Shinya Kumagai (熊谷 慎也)" userId="d22c9741-fed2-4331-abb8-72920a4e3e92" providerId="ADAL" clId="{7EB6B4B6-A51A-45FA-A1F9-F10AF91FB3D5}" dt="2023-09-04T05:49:04.598" v="17" actId="20577"/>
        <pc:sldMkLst>
          <pc:docMk/>
          <pc:sldMk cId="1834774064" sldId="2147309780"/>
        </pc:sldMkLst>
        <pc:spChg chg="del">
          <ac:chgData name="Shinya Kumagai (熊谷 慎也)" userId="d22c9741-fed2-4331-abb8-72920a4e3e92" providerId="ADAL" clId="{7EB6B4B6-A51A-45FA-A1F9-F10AF91FB3D5}" dt="2023-09-04T05:45:59.872" v="11" actId="478"/>
          <ac:spMkLst>
            <pc:docMk/>
            <pc:sldMk cId="1834774064" sldId="2147309780"/>
            <ac:spMk id="4" creationId="{0BCB9807-D23F-302B-5BC0-579159670E5B}"/>
          </ac:spMkLst>
        </pc:spChg>
        <pc:graphicFrameChg chg="modGraphic">
          <ac:chgData name="Shinya Kumagai (熊谷 慎也)" userId="d22c9741-fed2-4331-abb8-72920a4e3e92" providerId="ADAL" clId="{7EB6B4B6-A51A-45FA-A1F9-F10AF91FB3D5}" dt="2023-09-04T05:46:13.666" v="13" actId="207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  <pc:graphicFrameChg chg="modGraphic">
          <ac:chgData name="Shinya Kumagai (熊谷 慎也)" userId="d22c9741-fed2-4331-abb8-72920a4e3e92" providerId="ADAL" clId="{7EB6B4B6-A51A-45FA-A1F9-F10AF91FB3D5}" dt="2023-09-04T05:49:04.598" v="17" actId="20577"/>
          <ac:graphicFrameMkLst>
            <pc:docMk/>
            <pc:sldMk cId="1834774064" sldId="2147309780"/>
            <ac:graphicFrameMk id="6" creationId="{8CBAE430-0753-91BB-260D-C9A333755F51}"/>
          </ac:graphicFrameMkLst>
        </pc:graphicFrameChg>
      </pc:sldChg>
    </pc:docChg>
  </pc:docChgLst>
  <pc:docChgLst>
    <pc:chgData name="Shinya Kumagai (熊谷 慎也)" userId="d22c9741-fed2-4331-abb8-72920a4e3e92" providerId="ADAL" clId="{130103CD-98A2-4FF1-8717-00D97FC84FF2}"/>
    <pc:docChg chg="undo custSel addSld modSld sldOrd">
      <pc:chgData name="Shinya Kumagai (熊谷 慎也)" userId="d22c9741-fed2-4331-abb8-72920a4e3e92" providerId="ADAL" clId="{130103CD-98A2-4FF1-8717-00D97FC84FF2}" dt="2023-07-13T08:59:26.685" v="461" actId="20577"/>
      <pc:docMkLst>
        <pc:docMk/>
      </pc:docMkLst>
      <pc:sldChg chg="modSp mod">
        <pc:chgData name="Shinya Kumagai (熊谷 慎也)" userId="d22c9741-fed2-4331-abb8-72920a4e3e92" providerId="ADAL" clId="{130103CD-98A2-4FF1-8717-00D97FC84FF2}" dt="2023-07-13T07:07:58.669" v="101" actId="13926"/>
        <pc:sldMkLst>
          <pc:docMk/>
          <pc:sldMk cId="3814896674" sldId="534"/>
        </pc:sldMkLst>
        <pc:spChg chg="mod">
          <ac:chgData name="Shinya Kumagai (熊谷 慎也)" userId="d22c9741-fed2-4331-abb8-72920a4e3e92" providerId="ADAL" clId="{130103CD-98A2-4FF1-8717-00D97FC84FF2}" dt="2023-07-13T07:07:25.200" v="71" actId="6549"/>
          <ac:spMkLst>
            <pc:docMk/>
            <pc:sldMk cId="3814896674" sldId="534"/>
            <ac:spMk id="5" creationId="{057AFA79-FFEA-498C-A102-805245EB7626}"/>
          </ac:spMkLst>
        </pc:spChg>
        <pc:spChg chg="mod">
          <ac:chgData name="Shinya Kumagai (熊谷 慎也)" userId="d22c9741-fed2-4331-abb8-72920a4e3e92" providerId="ADAL" clId="{130103CD-98A2-4FF1-8717-00D97FC84FF2}" dt="2023-07-13T07:07:58.669" v="101" actId="13926"/>
          <ac:spMkLst>
            <pc:docMk/>
            <pc:sldMk cId="3814896674" sldId="534"/>
            <ac:spMk id="6" creationId="{1A204F25-287F-492A-824E-2B9A7FFF3DF1}"/>
          </ac:spMkLst>
        </pc:spChg>
      </pc:sldChg>
      <pc:sldChg chg="addSp modSp mod">
        <pc:chgData name="Shinya Kumagai (熊谷 慎也)" userId="d22c9741-fed2-4331-abb8-72920a4e3e92" providerId="ADAL" clId="{130103CD-98A2-4FF1-8717-00D97FC84FF2}" dt="2023-07-13T08:59:26.685" v="461" actId="20577"/>
        <pc:sldMkLst>
          <pc:docMk/>
          <pc:sldMk cId="2135436060" sldId="2147309777"/>
        </pc:sldMkLst>
        <pc:spChg chg="mod">
          <ac:chgData name="Shinya Kumagai (熊谷 慎也)" userId="d22c9741-fed2-4331-abb8-72920a4e3e92" providerId="ADAL" clId="{130103CD-98A2-4FF1-8717-00D97FC84FF2}" dt="2023-07-13T08:59:26.685" v="461" actId="20577"/>
          <ac:spMkLst>
            <pc:docMk/>
            <pc:sldMk cId="2135436060" sldId="2147309777"/>
            <ac:spMk id="5" creationId="{7D0F39E1-DC1B-44B5-A6EE-E2AE15A5C2BB}"/>
          </ac:spMkLst>
        </pc:spChg>
        <pc:spChg chg="add mod">
          <ac:chgData name="Shinya Kumagai (熊谷 慎也)" userId="d22c9741-fed2-4331-abb8-72920a4e3e92" providerId="ADAL" clId="{130103CD-98A2-4FF1-8717-00D97FC84FF2}" dt="2023-07-13T08:58:19.501" v="445" actId="403"/>
          <ac:spMkLst>
            <pc:docMk/>
            <pc:sldMk cId="2135436060" sldId="2147309777"/>
            <ac:spMk id="6" creationId="{2CD3EF47-0CAE-EBC0-4699-3A756C5CD006}"/>
          </ac:spMkLst>
        </pc:spChg>
      </pc:sldChg>
      <pc:sldChg chg="addSp modSp mod">
        <pc:chgData name="Shinya Kumagai (熊谷 慎也)" userId="d22c9741-fed2-4331-abb8-72920a4e3e92" providerId="ADAL" clId="{130103CD-98A2-4FF1-8717-00D97FC84FF2}" dt="2023-07-13T08:58:30.550" v="446"/>
        <pc:sldMkLst>
          <pc:docMk/>
          <pc:sldMk cId="1834774064" sldId="2147309780"/>
        </pc:sldMkLst>
        <pc:spChg chg="mod">
          <ac:chgData name="Shinya Kumagai (熊谷 慎也)" userId="d22c9741-fed2-4331-abb8-72920a4e3e92" providerId="ADAL" clId="{130103CD-98A2-4FF1-8717-00D97FC84FF2}" dt="2023-07-13T07:22:48.496" v="116" actId="20577"/>
          <ac:spMkLst>
            <pc:docMk/>
            <pc:sldMk cId="1834774064" sldId="2147309780"/>
            <ac:spMk id="2" creationId="{46A7D2A4-6516-574F-CA18-BA86E638B882}"/>
          </ac:spMkLst>
        </pc:spChg>
        <pc:spChg chg="add mod">
          <ac:chgData name="Shinya Kumagai (熊谷 慎也)" userId="d22c9741-fed2-4331-abb8-72920a4e3e92" providerId="ADAL" clId="{130103CD-98A2-4FF1-8717-00D97FC84FF2}" dt="2023-07-13T08:58:30.550" v="446"/>
          <ac:spMkLst>
            <pc:docMk/>
            <pc:sldMk cId="1834774064" sldId="2147309780"/>
            <ac:spMk id="4" creationId="{0BCB9807-D23F-302B-5BC0-579159670E5B}"/>
          </ac:spMkLst>
        </pc:spChg>
      </pc:sldChg>
      <pc:sldChg chg="addSp modSp mod">
        <pc:chgData name="Shinya Kumagai (熊谷 慎也)" userId="d22c9741-fed2-4331-abb8-72920a4e3e92" providerId="ADAL" clId="{130103CD-98A2-4FF1-8717-00D97FC84FF2}" dt="2023-07-13T08:55:00.892" v="408" actId="20577"/>
        <pc:sldMkLst>
          <pc:docMk/>
          <pc:sldMk cId="3100303364" sldId="2147309788"/>
        </pc:sldMkLst>
        <pc:spChg chg="mod">
          <ac:chgData name="Shinya Kumagai (熊谷 慎也)" userId="d22c9741-fed2-4331-abb8-72920a4e3e92" providerId="ADAL" clId="{130103CD-98A2-4FF1-8717-00D97FC84FF2}" dt="2023-07-13T08:45:07.341" v="300" actId="20577"/>
          <ac:spMkLst>
            <pc:docMk/>
            <pc:sldMk cId="3100303364" sldId="2147309788"/>
            <ac:spMk id="2" creationId="{55F555E2-432F-7D41-36EB-2F74D0E41ED3}"/>
          </ac:spMkLst>
        </pc:spChg>
        <pc:spChg chg="mod">
          <ac:chgData name="Shinya Kumagai (熊谷 慎也)" userId="d22c9741-fed2-4331-abb8-72920a4e3e92" providerId="ADAL" clId="{130103CD-98A2-4FF1-8717-00D97FC84FF2}" dt="2023-07-13T08:48:59.616" v="351" actId="404"/>
          <ac:spMkLst>
            <pc:docMk/>
            <pc:sldMk cId="3100303364" sldId="2147309788"/>
            <ac:spMk id="3" creationId="{41B165BD-90E3-6380-177A-4D5237C0011B}"/>
          </ac:spMkLst>
        </pc:spChg>
        <pc:spChg chg="add mod">
          <ac:chgData name="Shinya Kumagai (熊谷 慎也)" userId="d22c9741-fed2-4331-abb8-72920a4e3e92" providerId="ADAL" clId="{130103CD-98A2-4FF1-8717-00D97FC84FF2}" dt="2023-07-13T08:55:00.892" v="408" actId="20577"/>
          <ac:spMkLst>
            <pc:docMk/>
            <pc:sldMk cId="3100303364" sldId="2147309788"/>
            <ac:spMk id="4" creationId="{CE80460A-67F8-2845-4B05-2C46CBFC099B}"/>
          </ac:spMkLst>
        </pc:spChg>
      </pc:sldChg>
      <pc:sldChg chg="addSp delSp modSp new mod ord">
        <pc:chgData name="Shinya Kumagai (熊谷 慎也)" userId="d22c9741-fed2-4331-abb8-72920a4e3e92" providerId="ADAL" clId="{130103CD-98A2-4FF1-8717-00D97FC84FF2}" dt="2023-07-13T08:32:32.150" v="253" actId="20577"/>
        <pc:sldMkLst>
          <pc:docMk/>
          <pc:sldMk cId="4009008142" sldId="2147309789"/>
        </pc:sldMkLst>
        <pc:spChg chg="mod">
          <ac:chgData name="Shinya Kumagai (熊谷 慎也)" userId="d22c9741-fed2-4331-abb8-72920a4e3e92" providerId="ADAL" clId="{130103CD-98A2-4FF1-8717-00D97FC84FF2}" dt="2023-07-13T08:32:32.150" v="253" actId="20577"/>
          <ac:spMkLst>
            <pc:docMk/>
            <pc:sldMk cId="4009008142" sldId="2147309789"/>
            <ac:spMk id="2" creationId="{55A08CD9-8690-9898-9187-8B9B6658B779}"/>
          </ac:spMkLst>
        </pc:spChg>
        <pc:spChg chg="mod">
          <ac:chgData name="Shinya Kumagai (熊谷 慎也)" userId="d22c9741-fed2-4331-abb8-72920a4e3e92" providerId="ADAL" clId="{130103CD-98A2-4FF1-8717-00D97FC84FF2}" dt="2023-07-13T08:05:26.762" v="226" actId="20577"/>
          <ac:spMkLst>
            <pc:docMk/>
            <pc:sldMk cId="4009008142" sldId="2147309789"/>
            <ac:spMk id="3" creationId="{467E0C68-12ED-019D-86BD-D7E29025A85F}"/>
          </ac:spMkLst>
        </pc:spChg>
        <pc:picChg chg="add del">
          <ac:chgData name="Shinya Kumagai (熊谷 慎也)" userId="d22c9741-fed2-4331-abb8-72920a4e3e92" providerId="ADAL" clId="{130103CD-98A2-4FF1-8717-00D97FC84FF2}" dt="2023-07-13T07:46:20.174" v="183" actId="478"/>
          <ac:picMkLst>
            <pc:docMk/>
            <pc:sldMk cId="4009008142" sldId="2147309789"/>
            <ac:picMk id="5" creationId="{CB778CD1-DF47-B57A-BA6E-C24DFC92E1E3}"/>
          </ac:picMkLst>
        </pc:picChg>
        <pc:picChg chg="add mod">
          <ac:chgData name="Shinya Kumagai (熊谷 慎也)" userId="d22c9741-fed2-4331-abb8-72920a4e3e92" providerId="ADAL" clId="{130103CD-98A2-4FF1-8717-00D97FC84FF2}" dt="2023-07-13T07:47:27.796" v="190" actId="1036"/>
          <ac:picMkLst>
            <pc:docMk/>
            <pc:sldMk cId="4009008142" sldId="2147309789"/>
            <ac:picMk id="7" creationId="{E0926C81-B74F-AE3B-C9F0-2CD14D4C0291}"/>
          </ac:picMkLst>
        </pc:picChg>
      </pc:sldChg>
      <pc:sldChg chg="addSp delSp modSp new mod ord">
        <pc:chgData name="Shinya Kumagai (熊谷 慎也)" userId="d22c9741-fed2-4331-abb8-72920a4e3e92" providerId="ADAL" clId="{130103CD-98A2-4FF1-8717-00D97FC84FF2}" dt="2023-07-13T08:32:27.180" v="247" actId="20577"/>
        <pc:sldMkLst>
          <pc:docMk/>
          <pc:sldMk cId="2969766844" sldId="2147309790"/>
        </pc:sldMkLst>
        <pc:spChg chg="mod">
          <ac:chgData name="Shinya Kumagai (熊谷 慎也)" userId="d22c9741-fed2-4331-abb8-72920a4e3e92" providerId="ADAL" clId="{130103CD-98A2-4FF1-8717-00D97FC84FF2}" dt="2023-07-13T08:32:27.180" v="247" actId="20577"/>
          <ac:spMkLst>
            <pc:docMk/>
            <pc:sldMk cId="2969766844" sldId="2147309790"/>
            <ac:spMk id="2" creationId="{1DA99552-06AB-4561-58E2-193B359C2DC5}"/>
          </ac:spMkLst>
        </pc:spChg>
        <pc:spChg chg="mod">
          <ac:chgData name="Shinya Kumagai (熊谷 慎也)" userId="d22c9741-fed2-4331-abb8-72920a4e3e92" providerId="ADAL" clId="{130103CD-98A2-4FF1-8717-00D97FC84FF2}" dt="2023-07-13T08:05:47.533" v="241" actId="403"/>
          <ac:spMkLst>
            <pc:docMk/>
            <pc:sldMk cId="2969766844" sldId="2147309790"/>
            <ac:spMk id="3" creationId="{CDC1371C-1F4F-7BA5-40FF-8200965F7838}"/>
          </ac:spMkLst>
        </pc:spChg>
        <pc:picChg chg="add del">
          <ac:chgData name="Shinya Kumagai (熊谷 慎也)" userId="d22c9741-fed2-4331-abb8-72920a4e3e92" providerId="ADAL" clId="{130103CD-98A2-4FF1-8717-00D97FC84FF2}" dt="2023-07-13T08:04:53.401" v="201" actId="22"/>
          <ac:picMkLst>
            <pc:docMk/>
            <pc:sldMk cId="2969766844" sldId="2147309790"/>
            <ac:picMk id="5" creationId="{3686007A-461E-48C7-7337-5CC978F4E15D}"/>
          </ac:picMkLst>
        </pc:picChg>
        <pc:picChg chg="add mod">
          <ac:chgData name="Shinya Kumagai (熊谷 慎也)" userId="d22c9741-fed2-4331-abb8-72920a4e3e92" providerId="ADAL" clId="{130103CD-98A2-4FF1-8717-00D97FC84FF2}" dt="2023-07-13T08:05:00.895" v="206" actId="1076"/>
          <ac:picMkLst>
            <pc:docMk/>
            <pc:sldMk cId="2969766844" sldId="2147309790"/>
            <ac:picMk id="7" creationId="{0ED11E02-5DDE-9F20-3862-6070C32C2DB8}"/>
          </ac:picMkLst>
        </pc:picChg>
      </pc:sldChg>
    </pc:docChg>
  </pc:docChgLst>
  <pc:docChgLst>
    <pc:chgData name="Shinya Kumagai (熊谷 慎也)" userId="d22c9741-fed2-4331-abb8-72920a4e3e92" providerId="ADAL" clId="{69862666-BAA0-4132-AD2D-30B9D55442DF}"/>
    <pc:docChg chg="custSel modSld">
      <pc:chgData name="Shinya Kumagai (熊谷 慎也)" userId="d22c9741-fed2-4331-abb8-72920a4e3e92" providerId="ADAL" clId="{69862666-BAA0-4132-AD2D-30B9D55442DF}" dt="2023-07-25T06:59:36.358" v="4" actId="20577"/>
      <pc:docMkLst>
        <pc:docMk/>
      </pc:docMkLst>
      <pc:sldChg chg="delSp modSp mod">
        <pc:chgData name="Shinya Kumagai (熊谷 慎也)" userId="d22c9741-fed2-4331-abb8-72920a4e3e92" providerId="ADAL" clId="{69862666-BAA0-4132-AD2D-30B9D55442DF}" dt="2023-07-25T06:59:36.358" v="4" actId="20577"/>
        <pc:sldMkLst>
          <pc:docMk/>
          <pc:sldMk cId="3100303364" sldId="2147309788"/>
        </pc:sldMkLst>
        <pc:spChg chg="mod">
          <ac:chgData name="Shinya Kumagai (熊谷 慎也)" userId="d22c9741-fed2-4331-abb8-72920a4e3e92" providerId="ADAL" clId="{69862666-BAA0-4132-AD2D-30B9D55442DF}" dt="2023-07-25T06:59:36.358" v="4" actId="20577"/>
          <ac:spMkLst>
            <pc:docMk/>
            <pc:sldMk cId="3100303364" sldId="2147309788"/>
            <ac:spMk id="3" creationId="{41B165BD-90E3-6380-177A-4D5237C0011B}"/>
          </ac:spMkLst>
        </pc:spChg>
        <pc:spChg chg="del">
          <ac:chgData name="Shinya Kumagai (熊谷 慎也)" userId="d22c9741-fed2-4331-abb8-72920a4e3e92" providerId="ADAL" clId="{69862666-BAA0-4132-AD2D-30B9D55442DF}" dt="2023-07-25T06:59:33.198" v="0" actId="478"/>
          <ac:spMkLst>
            <pc:docMk/>
            <pc:sldMk cId="3100303364" sldId="2147309788"/>
            <ac:spMk id="4" creationId="{CE80460A-67F8-2845-4B05-2C46CBFC099B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D0F36519-B669-FB62-36CB-AA8D8690F79B}"/>
    <pc:docChg chg="addSld modSld">
      <pc:chgData name="Shinya Kumagai (熊谷 慎也)" userId="S::shinya.kumagai.yw@nttdocomo.com::d22c9741-fed2-4331-abb8-72920a4e3e92" providerId="AD" clId="Web-{D0F36519-B669-FB62-36CB-AA8D8690F79B}" dt="2023-11-20T08:45:44.872" v="131" actId="20577"/>
      <pc:docMkLst>
        <pc:docMk/>
      </pc:docMkLst>
      <pc:sldChg chg="modSp new">
        <pc:chgData name="Shinya Kumagai (熊谷 慎也)" userId="S::shinya.kumagai.yw@nttdocomo.com::d22c9741-fed2-4331-abb8-72920a4e3e92" providerId="AD" clId="Web-{D0F36519-B669-FB62-36CB-AA8D8690F79B}" dt="2023-11-20T08:45:44.872" v="131" actId="20577"/>
        <pc:sldMkLst>
          <pc:docMk/>
          <pc:sldMk cId="4179526656" sldId="2147309800"/>
        </pc:sldMkLst>
        <pc:spChg chg="mod">
          <ac:chgData name="Shinya Kumagai (熊谷 慎也)" userId="S::shinya.kumagai.yw@nttdocomo.com::d22c9741-fed2-4331-abb8-72920a4e3e92" providerId="AD" clId="Web-{D0F36519-B669-FB62-36CB-AA8D8690F79B}" dt="2023-11-20T08:23:42.944" v="5" actId="20577"/>
          <ac:spMkLst>
            <pc:docMk/>
            <pc:sldMk cId="4179526656" sldId="2147309800"/>
            <ac:spMk id="2" creationId="{177032FC-9608-749B-2196-709D9C7D73E2}"/>
          </ac:spMkLst>
        </pc:spChg>
        <pc:spChg chg="mod">
          <ac:chgData name="Shinya Kumagai (熊谷 慎也)" userId="S::shinya.kumagai.yw@nttdocomo.com::d22c9741-fed2-4331-abb8-72920a4e3e92" providerId="AD" clId="Web-{D0F36519-B669-FB62-36CB-AA8D8690F79B}" dt="2023-11-20T08:45:44.872" v="131" actId="20577"/>
          <ac:spMkLst>
            <pc:docMk/>
            <pc:sldMk cId="4179526656" sldId="2147309800"/>
            <ac:spMk id="3" creationId="{F09EEF38-ABE8-0441-C26A-4FE20D3D5E6A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E5F7121C-BE19-8890-B328-6E7C838FC889}"/>
    <pc:docChg chg="modSld sldOrd">
      <pc:chgData name="Shinya Kumagai (熊谷 慎也)" userId="S::shinya.kumagai.yw@nttdocomo.com::d22c9741-fed2-4331-abb8-72920a4e3e92" providerId="AD" clId="Web-{E5F7121C-BE19-8890-B328-6E7C838FC889}" dt="2023-11-29T02:59:33.822" v="105" actId="20577"/>
      <pc:docMkLst>
        <pc:docMk/>
      </pc:docMkLst>
      <pc:sldChg chg="mod ord modShow">
        <pc:chgData name="Shinya Kumagai (熊谷 慎也)" userId="S::shinya.kumagai.yw@nttdocomo.com::d22c9741-fed2-4331-abb8-72920a4e3e92" providerId="AD" clId="Web-{E5F7121C-BE19-8890-B328-6E7C838FC889}" dt="2023-11-29T02:57:54.616" v="84"/>
        <pc:sldMkLst>
          <pc:docMk/>
          <pc:sldMk cId="643102592" sldId="2147309797"/>
        </pc:sldMkLst>
      </pc:sldChg>
      <pc:sldChg chg="ord">
        <pc:chgData name="Shinya Kumagai (熊谷 慎也)" userId="S::shinya.kumagai.yw@nttdocomo.com::d22c9741-fed2-4331-abb8-72920a4e3e92" providerId="AD" clId="Web-{E5F7121C-BE19-8890-B328-6E7C838FC889}" dt="2023-11-29T02:59:20.978" v="104"/>
        <pc:sldMkLst>
          <pc:docMk/>
          <pc:sldMk cId="3629615083" sldId="2147309804"/>
        </pc:sldMkLst>
      </pc:sldChg>
      <pc:sldChg chg="addSp modSp ord">
        <pc:chgData name="Shinya Kumagai (熊谷 慎也)" userId="S::shinya.kumagai.yw@nttdocomo.com::d22c9741-fed2-4331-abb8-72920a4e3e92" providerId="AD" clId="Web-{E5F7121C-BE19-8890-B328-6E7C838FC889}" dt="2023-11-29T02:59:33.822" v="105" actId="20577"/>
        <pc:sldMkLst>
          <pc:docMk/>
          <pc:sldMk cId="75904876" sldId="2147309805"/>
        </pc:sldMkLst>
        <pc:spChg chg="mod">
          <ac:chgData name="Shinya Kumagai (熊谷 慎也)" userId="S::shinya.kumagai.yw@nttdocomo.com::d22c9741-fed2-4331-abb8-72920a4e3e92" providerId="AD" clId="Web-{E5F7121C-BE19-8890-B328-6E7C838FC889}" dt="2023-11-29T02:59:33.822" v="105" actId="20577"/>
          <ac:spMkLst>
            <pc:docMk/>
            <pc:sldMk cId="75904876" sldId="2147309805"/>
            <ac:spMk id="2" creationId="{8B0212E7-3FB2-2B8D-B1D1-A4DE0AED5FC7}"/>
          </ac:spMkLst>
        </pc:spChg>
        <pc:spChg chg="add mod">
          <ac:chgData name="Shinya Kumagai (熊谷 慎也)" userId="S::shinya.kumagai.yw@nttdocomo.com::d22c9741-fed2-4331-abb8-72920a4e3e92" providerId="AD" clId="Web-{E5F7121C-BE19-8890-B328-6E7C838FC889}" dt="2023-11-29T02:58:33.539" v="103" actId="1076"/>
          <ac:spMkLst>
            <pc:docMk/>
            <pc:sldMk cId="75904876" sldId="2147309805"/>
            <ac:spMk id="8" creationId="{31EAF83C-A233-8DE7-EF75-C8BE9EC35A66}"/>
          </ac:spMkLst>
        </pc:spChg>
      </pc:sldChg>
    </pc:docChg>
  </pc:docChgLst>
  <pc:docChgLst>
    <pc:chgData name="Haruhi Echigo (越後 春陽)" userId="6c790bd7-a5fc-4f40-8b3a-199fc59356d2" providerId="ADAL" clId="{C344A7F5-9291-4830-8235-65C9DB3CDC6A}"/>
    <pc:docChg chg="modSld">
      <pc:chgData name="Haruhi Echigo (越後 春陽)" userId="6c790bd7-a5fc-4f40-8b3a-199fc59356d2" providerId="ADAL" clId="{C344A7F5-9291-4830-8235-65C9DB3CDC6A}" dt="2023-08-29T04:43:31.252" v="3" actId="20577"/>
      <pc:docMkLst>
        <pc:docMk/>
      </pc:docMkLst>
      <pc:sldChg chg="modSp mod">
        <pc:chgData name="Haruhi Echigo (越後 春陽)" userId="6c790bd7-a5fc-4f40-8b3a-199fc59356d2" providerId="ADAL" clId="{C344A7F5-9291-4830-8235-65C9DB3CDC6A}" dt="2023-08-29T04:43:31.252" v="3" actId="20577"/>
        <pc:sldMkLst>
          <pc:docMk/>
          <pc:sldMk cId="2135436060" sldId="2147309777"/>
        </pc:sldMkLst>
        <pc:spChg chg="mod">
          <ac:chgData name="Haruhi Echigo (越後 春陽)" userId="6c790bd7-a5fc-4f40-8b3a-199fc59356d2" providerId="ADAL" clId="{C344A7F5-9291-4830-8235-65C9DB3CDC6A}" dt="2023-08-29T04:43:31.252" v="3" actId="20577"/>
          <ac:spMkLst>
            <pc:docMk/>
            <pc:sldMk cId="2135436060" sldId="2147309777"/>
            <ac:spMk id="4" creationId="{C541B53F-24FD-4392-96BD-9F8A17C78855}"/>
          </ac:spMkLst>
        </pc:spChg>
      </pc:sldChg>
    </pc:docChg>
  </pc:docChgLst>
  <pc:docChgLst>
    <pc:chgData name="Shinya Kumagai (熊谷 慎也)" userId="d22c9741-fed2-4331-abb8-72920a4e3e92" providerId="ADAL" clId="{3288DEF2-2E31-4B5F-B6FA-5EBBA3F581DE}"/>
    <pc:docChg chg="undo custSel addSld delSld modSld">
      <pc:chgData name="Shinya Kumagai (熊谷 慎也)" userId="d22c9741-fed2-4331-abb8-72920a4e3e92" providerId="ADAL" clId="{3288DEF2-2E31-4B5F-B6FA-5EBBA3F581DE}" dt="2023-11-10T10:48:11.298" v="562"/>
      <pc:docMkLst>
        <pc:docMk/>
      </pc:docMkLst>
      <pc:sldChg chg="add del mod modShow">
        <pc:chgData name="Shinya Kumagai (熊谷 慎也)" userId="d22c9741-fed2-4331-abb8-72920a4e3e92" providerId="ADAL" clId="{3288DEF2-2E31-4B5F-B6FA-5EBBA3F581DE}" dt="2023-11-10T10:37:12.819" v="208" actId="729"/>
        <pc:sldMkLst>
          <pc:docMk/>
          <pc:sldMk cId="3108851212" sldId="367"/>
        </pc:sldMkLst>
      </pc:sldChg>
      <pc:sldChg chg="add del mod modShow">
        <pc:chgData name="Shinya Kumagai (熊谷 慎也)" userId="d22c9741-fed2-4331-abb8-72920a4e3e92" providerId="ADAL" clId="{3288DEF2-2E31-4B5F-B6FA-5EBBA3F581DE}" dt="2023-11-10T10:37:12.819" v="208" actId="729"/>
        <pc:sldMkLst>
          <pc:docMk/>
          <pc:sldMk cId="1506608792" sldId="433"/>
        </pc:sldMkLst>
      </pc:sldChg>
      <pc:sldChg chg="add del mod modShow">
        <pc:chgData name="Shinya Kumagai (熊谷 慎也)" userId="d22c9741-fed2-4331-abb8-72920a4e3e92" providerId="ADAL" clId="{3288DEF2-2E31-4B5F-B6FA-5EBBA3F581DE}" dt="2023-11-10T10:37:12.819" v="208" actId="729"/>
        <pc:sldMkLst>
          <pc:docMk/>
          <pc:sldMk cId="1022873415" sldId="436"/>
        </pc:sldMkLst>
      </pc:sldChg>
      <pc:sldChg chg="modSp mod">
        <pc:chgData name="Shinya Kumagai (熊谷 慎也)" userId="d22c9741-fed2-4331-abb8-72920a4e3e92" providerId="ADAL" clId="{3288DEF2-2E31-4B5F-B6FA-5EBBA3F581DE}" dt="2023-11-10T09:39:28.315" v="83" actId="20577"/>
        <pc:sldMkLst>
          <pc:docMk/>
          <pc:sldMk cId="3814896674" sldId="534"/>
        </pc:sldMkLst>
        <pc:spChg chg="mod">
          <ac:chgData name="Shinya Kumagai (熊谷 慎也)" userId="d22c9741-fed2-4331-abb8-72920a4e3e92" providerId="ADAL" clId="{3288DEF2-2E31-4B5F-B6FA-5EBBA3F581DE}" dt="2023-11-10T09:39:28.315" v="83" actId="20577"/>
          <ac:spMkLst>
            <pc:docMk/>
            <pc:sldMk cId="3814896674" sldId="534"/>
            <ac:spMk id="2" creationId="{E495A3FF-335A-4C75-A894-AC0D7CC7FAB1}"/>
          </ac:spMkLst>
        </pc:spChg>
        <pc:spChg chg="mod">
          <ac:chgData name="Shinya Kumagai (熊谷 慎也)" userId="d22c9741-fed2-4331-abb8-72920a4e3e92" providerId="ADAL" clId="{3288DEF2-2E31-4B5F-B6FA-5EBBA3F581DE}" dt="2023-11-10T09:37:56.443" v="51" actId="13926"/>
          <ac:spMkLst>
            <pc:docMk/>
            <pc:sldMk cId="3814896674" sldId="534"/>
            <ac:spMk id="5" creationId="{057AFA79-FFEA-498C-A102-805245EB7626}"/>
          </ac:spMkLst>
        </pc:spChg>
        <pc:spChg chg="mod">
          <ac:chgData name="Shinya Kumagai (熊谷 慎也)" userId="d22c9741-fed2-4331-abb8-72920a4e3e92" providerId="ADAL" clId="{3288DEF2-2E31-4B5F-B6FA-5EBBA3F581DE}" dt="2023-11-10T09:38:06.609" v="62" actId="13926"/>
          <ac:spMkLst>
            <pc:docMk/>
            <pc:sldMk cId="3814896674" sldId="534"/>
            <ac:spMk id="6" creationId="{1A204F25-287F-492A-824E-2B9A7FFF3DF1}"/>
          </ac:spMkLst>
        </pc:spChg>
      </pc:sldChg>
      <pc:sldChg chg="del">
        <pc:chgData name="Shinya Kumagai (熊谷 慎也)" userId="d22c9741-fed2-4331-abb8-72920a4e3e92" providerId="ADAL" clId="{3288DEF2-2E31-4B5F-B6FA-5EBBA3F581DE}" dt="2023-11-10T10:24:01.912" v="93" actId="47"/>
        <pc:sldMkLst>
          <pc:docMk/>
          <pc:sldMk cId="2135436060" sldId="2147309777"/>
        </pc:sldMkLst>
      </pc:sldChg>
      <pc:sldChg chg="del">
        <pc:chgData name="Shinya Kumagai (熊谷 慎也)" userId="d22c9741-fed2-4331-abb8-72920a4e3e92" providerId="ADAL" clId="{3288DEF2-2E31-4B5F-B6FA-5EBBA3F581DE}" dt="2023-11-10T10:24:02.270" v="94" actId="47"/>
        <pc:sldMkLst>
          <pc:docMk/>
          <pc:sldMk cId="1834774064" sldId="2147309780"/>
        </pc:sldMkLst>
      </pc:sldChg>
      <pc:sldChg chg="del">
        <pc:chgData name="Shinya Kumagai (熊谷 慎也)" userId="d22c9741-fed2-4331-abb8-72920a4e3e92" providerId="ADAL" clId="{3288DEF2-2E31-4B5F-B6FA-5EBBA3F581DE}" dt="2023-11-10T10:24:01.423" v="92" actId="47"/>
        <pc:sldMkLst>
          <pc:docMk/>
          <pc:sldMk cId="3100303364" sldId="2147309788"/>
        </pc:sldMkLst>
      </pc:sldChg>
      <pc:sldChg chg="del">
        <pc:chgData name="Shinya Kumagai (熊谷 慎也)" userId="d22c9741-fed2-4331-abb8-72920a4e3e92" providerId="ADAL" clId="{3288DEF2-2E31-4B5F-B6FA-5EBBA3F581DE}" dt="2023-11-10T10:24:01.205" v="91" actId="47"/>
        <pc:sldMkLst>
          <pc:docMk/>
          <pc:sldMk cId="4009008142" sldId="2147309789"/>
        </pc:sldMkLst>
      </pc:sldChg>
      <pc:sldChg chg="del">
        <pc:chgData name="Shinya Kumagai (熊谷 慎也)" userId="d22c9741-fed2-4331-abb8-72920a4e3e92" providerId="ADAL" clId="{3288DEF2-2E31-4B5F-B6FA-5EBBA3F581DE}" dt="2023-11-10T10:23:59.279" v="90" actId="47"/>
        <pc:sldMkLst>
          <pc:docMk/>
          <pc:sldMk cId="2969766844" sldId="2147309790"/>
        </pc:sldMkLst>
      </pc:sldChg>
      <pc:sldChg chg="addSp modSp new mod">
        <pc:chgData name="Shinya Kumagai (熊谷 慎也)" userId="d22c9741-fed2-4331-abb8-72920a4e3e92" providerId="ADAL" clId="{3288DEF2-2E31-4B5F-B6FA-5EBBA3F581DE}" dt="2023-11-10T10:48:11.298" v="562"/>
        <pc:sldMkLst>
          <pc:docMk/>
          <pc:sldMk cId="3769942873" sldId="2147309791"/>
        </pc:sldMkLst>
        <pc:spChg chg="mod">
          <ac:chgData name="Shinya Kumagai (熊谷 慎也)" userId="d22c9741-fed2-4331-abb8-72920a4e3e92" providerId="ADAL" clId="{3288DEF2-2E31-4B5F-B6FA-5EBBA3F581DE}" dt="2023-11-10T10:24:06.529" v="95"/>
          <ac:spMkLst>
            <pc:docMk/>
            <pc:sldMk cId="3769942873" sldId="2147309791"/>
            <ac:spMk id="2" creationId="{CC9284C3-EFD3-D581-BF77-ACF0A5DAAF9E}"/>
          </ac:spMkLst>
        </pc:spChg>
        <pc:spChg chg="mod">
          <ac:chgData name="Shinya Kumagai (熊谷 慎也)" userId="d22c9741-fed2-4331-abb8-72920a4e3e92" providerId="ADAL" clId="{3288DEF2-2E31-4B5F-B6FA-5EBBA3F581DE}" dt="2023-11-10T10:23:57.171" v="89" actId="20577"/>
          <ac:spMkLst>
            <pc:docMk/>
            <pc:sldMk cId="3769942873" sldId="2147309791"/>
            <ac:spMk id="3" creationId="{1DF76D86-4FFA-E0A1-20C8-741CA6311E5A}"/>
          </ac:spMkLst>
        </pc:spChg>
        <pc:spChg chg="add mod">
          <ac:chgData name="Shinya Kumagai (熊谷 慎也)" userId="d22c9741-fed2-4331-abb8-72920a4e3e92" providerId="ADAL" clId="{3288DEF2-2E31-4B5F-B6FA-5EBBA3F581DE}" dt="2023-11-10T10:48:11.298" v="562"/>
          <ac:spMkLst>
            <pc:docMk/>
            <pc:sldMk cId="3769942873" sldId="2147309791"/>
            <ac:spMk id="4" creationId="{007AEF1C-26F0-DEE2-BC04-DDC9BC34D54A}"/>
          </ac:spMkLst>
        </pc:spChg>
      </pc:sldChg>
      <pc:sldChg chg="addSp modSp new mod">
        <pc:chgData name="Shinya Kumagai (熊谷 慎也)" userId="d22c9741-fed2-4331-abb8-72920a4e3e92" providerId="ADAL" clId="{3288DEF2-2E31-4B5F-B6FA-5EBBA3F581DE}" dt="2023-11-10T10:46:08.100" v="428" actId="20577"/>
        <pc:sldMkLst>
          <pc:docMk/>
          <pc:sldMk cId="1835907937" sldId="2147309792"/>
        </pc:sldMkLst>
        <pc:spChg chg="mod">
          <ac:chgData name="Shinya Kumagai (熊谷 慎也)" userId="d22c9741-fed2-4331-abb8-72920a4e3e92" providerId="ADAL" clId="{3288DEF2-2E31-4B5F-B6FA-5EBBA3F581DE}" dt="2023-11-10T10:24:42.881" v="100"/>
          <ac:spMkLst>
            <pc:docMk/>
            <pc:sldMk cId="1835907937" sldId="2147309792"/>
            <ac:spMk id="2" creationId="{A7637416-94F9-D661-5B9B-AAF25CDDA197}"/>
          </ac:spMkLst>
        </pc:spChg>
        <pc:spChg chg="mod">
          <ac:chgData name="Shinya Kumagai (熊谷 慎也)" userId="d22c9741-fed2-4331-abb8-72920a4e3e92" providerId="ADAL" clId="{3288DEF2-2E31-4B5F-B6FA-5EBBA3F581DE}" dt="2023-11-10T10:24:28.126" v="97"/>
          <ac:spMkLst>
            <pc:docMk/>
            <pc:sldMk cId="1835907937" sldId="2147309792"/>
            <ac:spMk id="3" creationId="{560099F4-701C-E484-1BB8-A20B943C7E0A}"/>
          </ac:spMkLst>
        </pc:spChg>
        <pc:spChg chg="add mod">
          <ac:chgData name="Shinya Kumagai (熊谷 慎也)" userId="d22c9741-fed2-4331-abb8-72920a4e3e92" providerId="ADAL" clId="{3288DEF2-2E31-4B5F-B6FA-5EBBA3F581DE}" dt="2023-11-10T10:46:08.100" v="428" actId="20577"/>
          <ac:spMkLst>
            <pc:docMk/>
            <pc:sldMk cId="1835907937" sldId="2147309792"/>
            <ac:spMk id="5" creationId="{51DC2ABC-D8E6-10F9-F43D-0FE09318C4AB}"/>
          </ac:spMkLst>
        </pc:spChg>
        <pc:graphicFrameChg chg="add mod">
          <ac:chgData name="Shinya Kumagai (熊谷 慎也)" userId="d22c9741-fed2-4331-abb8-72920a4e3e92" providerId="ADAL" clId="{3288DEF2-2E31-4B5F-B6FA-5EBBA3F581DE}" dt="2023-11-10T10:24:48.933" v="101"/>
          <ac:graphicFrameMkLst>
            <pc:docMk/>
            <pc:sldMk cId="1835907937" sldId="2147309792"/>
            <ac:graphicFrameMk id="4" creationId="{4BB1A8D0-C3CE-178C-8FFA-FDCC14E9F103}"/>
          </ac:graphicFrameMkLst>
        </pc:graphicFrameChg>
      </pc:sldChg>
      <pc:sldChg chg="addSp delSp modSp new mod">
        <pc:chgData name="Shinya Kumagai (熊谷 慎也)" userId="d22c9741-fed2-4331-abb8-72920a4e3e92" providerId="ADAL" clId="{3288DEF2-2E31-4B5F-B6FA-5EBBA3F581DE}" dt="2023-11-10T10:46:55.332" v="518" actId="20577"/>
        <pc:sldMkLst>
          <pc:docMk/>
          <pc:sldMk cId="2999887861" sldId="2147309793"/>
        </pc:sldMkLst>
        <pc:spChg chg="mod">
          <ac:chgData name="Shinya Kumagai (熊谷 慎也)" userId="d22c9741-fed2-4331-abb8-72920a4e3e92" providerId="ADAL" clId="{3288DEF2-2E31-4B5F-B6FA-5EBBA3F581DE}" dt="2023-11-10T10:25:13.893" v="114" actId="20577"/>
          <ac:spMkLst>
            <pc:docMk/>
            <pc:sldMk cId="2999887861" sldId="2147309793"/>
            <ac:spMk id="2" creationId="{8B0212E7-3FB2-2B8D-B1D1-A4DE0AED5FC7}"/>
          </ac:spMkLst>
        </pc:spChg>
        <pc:spChg chg="del">
          <ac:chgData name="Shinya Kumagai (熊谷 慎也)" userId="d22c9741-fed2-4331-abb8-72920a4e3e92" providerId="ADAL" clId="{3288DEF2-2E31-4B5F-B6FA-5EBBA3F581DE}" dt="2023-11-10T10:25:04.509" v="103" actId="478"/>
          <ac:spMkLst>
            <pc:docMk/>
            <pc:sldMk cId="2999887861" sldId="2147309793"/>
            <ac:spMk id="3" creationId="{4E906215-6EB8-DBCD-D80F-274B72834C6A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" creationId="{8250AF17-DDA9-6225-CFCE-8A12B284E079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6" creationId="{65A8F7A7-88DD-CF17-4D59-5FF107493E11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7" creationId="{068DAFEA-4A46-DA6F-584E-2690EB43592C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8" creationId="{EB8551D0-E554-4BF8-1372-DB42383E519A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9" creationId="{844F50B6-E658-B54F-43A4-FE60C8045344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0" creationId="{D0554CF4-9169-461D-ECA8-C03CB2E338D8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1" creationId="{37336247-3BFD-F830-11C5-F9387EE3238B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2" creationId="{00AC9C57-5FC3-FE57-43A9-80FD0B03D5F5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3" creationId="{3CC0103C-A5F0-AF51-14C7-40DFB4EBEFDE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4" creationId="{CE47B394-2910-574B-F526-715F1BEFB488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5" creationId="{4E4737D8-6F01-F1EE-3684-415FEF94C17F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6" creationId="{AE767AC4-748F-00D7-B860-231974E4951C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7" creationId="{E8EAC662-C93C-E9CD-90FD-0A664D247891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8" creationId="{D118FE17-474F-B079-03DD-DD24F0BE41BB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19" creationId="{F55D7232-2C56-E4A1-804B-A56A3FAE45F6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0" creationId="{A194B0E0-021A-1FFF-4B92-22F5F9A07D13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1" creationId="{FDF34DA0-7CB1-53BA-FD46-FC7280DD1CB6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2" creationId="{47440C73-73C2-6139-42ED-25832340C5E8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3" creationId="{F4F9DF46-5CD7-169C-095C-D27FEB643834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4" creationId="{5D1B88CC-E509-ED6D-B7C2-DDE33B02AD49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5" creationId="{D129F77C-12DD-EA5C-DCA4-22AAFFDA6686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6" creationId="{FEEA43A6-0DF2-27D6-7B86-22E2A548B43D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7" creationId="{D5D07752-86CD-F343-F7C1-DDBB182E037F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8" creationId="{32020E3B-398E-5248-E4C1-FF55E4F20CA0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29" creationId="{3F99057F-4E6E-CC62-8175-EEE94E0720FF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0" creationId="{FF27EE3E-9D4F-E04C-B8D7-C752AF8436EA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1" creationId="{6F5206E1-FF30-35E6-7180-4B30FD341F0C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2" creationId="{E3D55282-9192-3288-219B-20DF7FC06A99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3" creationId="{35C7922F-A59C-C9E0-975F-F7AFBAD47570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4" creationId="{08677836-7653-875B-0B05-F90756B74953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5" creationId="{CA5C8129-73EA-3506-3CB2-0D97E0D70B1A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6" creationId="{C62343E2-4D9B-2C31-42F3-8DBB3DCD1A0E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8" creationId="{216A6448-4661-36FC-BF0B-3EDEA15F912C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39" creationId="{BF145914-5B26-F2CC-5DD7-60A358C2F341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0" creationId="{2DF2AB95-C420-5A80-1ED5-76ED97F3EEDE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1" creationId="{7612B79D-38AC-08C1-5958-7A6950B23EDC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2" creationId="{037BDE79-1048-1E50-E542-487C4E47DADB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3" creationId="{4E2A0BEE-9C3E-65A8-02C1-BD3905822EC1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4" creationId="{89574FA4-A483-DAD7-EC37-FBACD8984BBD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5" creationId="{DB77B255-18A4-5E70-B55E-6FA05EDE379F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6" creationId="{BE0417AD-AFDB-6630-1587-F0EFE1AA399F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7" creationId="{950AEF52-1622-1DF4-C46D-7045DD2E5574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8" creationId="{1675611F-DD2A-00E8-BFC1-F7752C4DE745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49" creationId="{CB3B232A-13BA-EA17-DC38-AECDF8E25282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0" creationId="{EDD8C593-C551-F95D-C487-767E58713A81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1" creationId="{36315E1B-F46C-4374-52B9-AD8B931400BE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2" creationId="{852DBBCA-EFBB-D994-AEBC-72ADD3684A32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3" creationId="{CF4FBEE0-6639-17F2-1B39-C5FC12D159EC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4" creationId="{B57DF587-1FBA-2736-B874-00164854458F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6" creationId="{DE5F4D8A-B09A-C637-0406-A8B7E5CE74D1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7" creationId="{1ADD3142-A3F3-4CAA-11BF-A069662E4805}"/>
          </ac:spMkLst>
        </pc:spChg>
        <pc:spChg chg="add mod">
          <ac:chgData name="Shinya Kumagai (熊谷 慎也)" userId="d22c9741-fed2-4331-abb8-72920a4e3e92" providerId="ADAL" clId="{3288DEF2-2E31-4B5F-B6FA-5EBBA3F581DE}" dt="2023-11-10T10:25:04.829" v="104"/>
          <ac:spMkLst>
            <pc:docMk/>
            <pc:sldMk cId="2999887861" sldId="2147309793"/>
            <ac:spMk id="58" creationId="{4C91BFEB-10A8-80BB-FCDC-1F2E8FFAF034}"/>
          </ac:spMkLst>
        </pc:spChg>
        <pc:spChg chg="add mod">
          <ac:chgData name="Shinya Kumagai (熊谷 慎也)" userId="d22c9741-fed2-4331-abb8-72920a4e3e92" providerId="ADAL" clId="{3288DEF2-2E31-4B5F-B6FA-5EBBA3F581DE}" dt="2023-11-10T10:46:55.332" v="518" actId="20577"/>
          <ac:spMkLst>
            <pc:docMk/>
            <pc:sldMk cId="2999887861" sldId="2147309793"/>
            <ac:spMk id="59" creationId="{5190BBF1-A8A7-9026-5212-1AC2AB817916}"/>
          </ac:spMkLst>
        </pc:spChg>
        <pc:graphicFrameChg chg="add mod">
          <ac:chgData name="Shinya Kumagai (熊谷 慎也)" userId="d22c9741-fed2-4331-abb8-72920a4e3e92" providerId="ADAL" clId="{3288DEF2-2E31-4B5F-B6FA-5EBBA3F581DE}" dt="2023-11-10T10:25:04.829" v="104"/>
          <ac:graphicFrameMkLst>
            <pc:docMk/>
            <pc:sldMk cId="2999887861" sldId="2147309793"/>
            <ac:graphicFrameMk id="5" creationId="{69414FC7-FB85-30E5-4598-7ABCDABEA2FE}"/>
          </ac:graphicFrameMkLst>
        </pc:graphicFrameChg>
        <pc:cxnChg chg="add mod">
          <ac:chgData name="Shinya Kumagai (熊谷 慎也)" userId="d22c9741-fed2-4331-abb8-72920a4e3e92" providerId="ADAL" clId="{3288DEF2-2E31-4B5F-B6FA-5EBBA3F581DE}" dt="2023-11-10T10:25:04.829" v="104"/>
          <ac:cxnSpMkLst>
            <pc:docMk/>
            <pc:sldMk cId="2999887861" sldId="2147309793"/>
            <ac:cxnSpMk id="37" creationId="{C760A710-3CA2-6C2E-37C3-EA0970E0DF47}"/>
          </ac:cxnSpMkLst>
        </pc:cxnChg>
        <pc:cxnChg chg="add mod">
          <ac:chgData name="Shinya Kumagai (熊谷 慎也)" userId="d22c9741-fed2-4331-abb8-72920a4e3e92" providerId="ADAL" clId="{3288DEF2-2E31-4B5F-B6FA-5EBBA3F581DE}" dt="2023-11-10T10:25:04.829" v="104"/>
          <ac:cxnSpMkLst>
            <pc:docMk/>
            <pc:sldMk cId="2999887861" sldId="2147309793"/>
            <ac:cxnSpMk id="55" creationId="{965886FC-0DC3-3414-4AB7-ACF5DCEC078C}"/>
          </ac:cxnSpMkLst>
        </pc:cxnChg>
      </pc:sldChg>
      <pc:sldChg chg="addSp delSp modSp new mod">
        <pc:chgData name="Shinya Kumagai (熊谷 慎也)" userId="d22c9741-fed2-4331-abb8-72920a4e3e92" providerId="ADAL" clId="{3288DEF2-2E31-4B5F-B6FA-5EBBA3F581DE}" dt="2023-11-10T10:47:06.007" v="529" actId="20577"/>
        <pc:sldMkLst>
          <pc:docMk/>
          <pc:sldMk cId="1985108709" sldId="2147309794"/>
        </pc:sldMkLst>
        <pc:spChg chg="mod">
          <ac:chgData name="Shinya Kumagai (熊谷 慎也)" userId="d22c9741-fed2-4331-abb8-72920a4e3e92" providerId="ADAL" clId="{3288DEF2-2E31-4B5F-B6FA-5EBBA3F581DE}" dt="2023-11-10T10:25:34.387" v="118"/>
          <ac:spMkLst>
            <pc:docMk/>
            <pc:sldMk cId="1985108709" sldId="2147309794"/>
            <ac:spMk id="2" creationId="{0D0DB396-390C-5E87-E110-CE2CF71E2CFC}"/>
          </ac:spMkLst>
        </pc:spChg>
        <pc:spChg chg="del">
          <ac:chgData name="Shinya Kumagai (熊谷 慎也)" userId="d22c9741-fed2-4331-abb8-72920a4e3e92" providerId="ADAL" clId="{3288DEF2-2E31-4B5F-B6FA-5EBBA3F581DE}" dt="2023-11-10T10:25:28.829" v="116" actId="478"/>
          <ac:spMkLst>
            <pc:docMk/>
            <pc:sldMk cId="1985108709" sldId="2147309794"/>
            <ac:spMk id="3" creationId="{ABA2670E-41F1-BFD2-6DF9-E57ED1FCF39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" creationId="{D1367329-6B53-AA29-1B8F-2387F1FF595B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" creationId="{CA3E1F7C-F9FA-DFC7-2A01-1FB709973D0E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7" creationId="{B58A019B-9956-4708-37D9-D1576FF3FDD6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8" creationId="{1D1F8865-4879-002E-F03D-98A87F53C1E1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9" creationId="{D14CCF6A-27FF-BC8F-EF3D-932A8A85A90E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0" creationId="{2AAE6309-00AE-09B3-0F80-67DDBFE2A932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1" creationId="{C3BE5A13-4E22-CE06-DA3A-EB42C950E522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2" creationId="{C0D0CB6A-EEFC-F2F3-FF22-AAF32EB0D3A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3" creationId="{603EF189-5829-84EB-7136-F9A6A4FCD270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4" creationId="{0799205F-0AC1-A44A-9BE3-7A0FDD6231E1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5" creationId="{67A23605-740D-C451-C6C9-4F88544177D0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6" creationId="{C94C6367-D9CA-FAA5-DBD2-870929C92753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7" creationId="{B3975B46-A8D2-4297-1EBA-A80A62A2EC52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8" creationId="{00E6F857-BC5E-A6D0-EB43-316179AD2917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19" creationId="{F8AB0954-82A3-71FC-C4F5-3332F45B7435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0" creationId="{FB2B8F35-2D62-F114-0419-BA3142BAF3CF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1" creationId="{183D6AF2-6BDA-4D12-B896-439360C69AFB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2" creationId="{BF49AA5D-D9C8-51B9-C24C-80078276EF19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3" creationId="{2D58DF6A-0594-1A68-41DD-33E8289EAFB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4" creationId="{AE478171-A9CE-CD96-A69C-789D7FE1709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5" creationId="{D4B85F7B-8B38-E833-D1B1-2F79D47C1354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6" creationId="{78DF9152-E4E4-96F4-F1E6-9667776EBACC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7" creationId="{580D1B6C-7D06-9F82-648F-EABAEE488CA9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8" creationId="{F3C04A14-0A2C-F54A-496D-001B9EF48D52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29" creationId="{F104B5EC-79DE-DCD2-CB4A-19AFA6641A8F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0" creationId="{4B5B0E42-ED8E-BA1D-EF68-8899DE1D720E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1" creationId="{C257F891-1E87-0763-DFDB-F622CE51B40C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2" creationId="{BDE5EFDB-012D-9430-7819-0AA5B3D99557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3" creationId="{F2D14F87-B689-F504-3E30-FDF27E59BAA5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4" creationId="{3A2EE354-A246-9A90-AFD8-2713A5154171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5" creationId="{A9F53C1E-4F59-D371-C7E7-560169A452E9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6" creationId="{28549C95-2F5B-430F-3EAB-C17DB4C627CF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7" creationId="{D7BF1C9F-636F-6890-B285-6ACE6F9D59F7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38" creationId="{936E5B75-F74B-2FA1-8C22-0FECDC36AC5C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0" creationId="{B67AE474-092F-42D1-291B-15A9B0EA5057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1" creationId="{768150EE-E536-0A03-0F0F-908806AF8D98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2" creationId="{EA365FA3-BA6B-1CBC-3694-17C98DBFD85C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3" creationId="{C81FC674-C883-4CF4-891C-D9DAF1B08BE2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4" creationId="{07438928-A0B2-3389-AFC3-BB63AD547C9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5" creationId="{4ACD93DC-3244-0E0C-711B-5FA252508401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6" creationId="{61677307-3D4D-4531-A615-42C6728B63C4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7" creationId="{37786D18-65A4-B8E2-9433-148B220A1463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8" creationId="{FFC47B8C-CE9D-DAC4-2360-061E5B35F459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49" creationId="{F9CF2129-12F6-B9A3-EDF4-A1FAEAF8563C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0" creationId="{79FC7EBA-C62F-3ACA-D66B-55138A82CB56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1" creationId="{0B7924D2-8E34-5549-3991-075B963DACDC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2" creationId="{FF51B51C-A9F4-6289-1978-5DEAD3653149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3" creationId="{F9193212-3BDB-9E2D-3F62-79C1188EF0B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4" creationId="{80442BFF-61FD-9ED8-5322-EEE01D6C83E1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5" creationId="{A7EDE25F-8B79-3096-9410-4DCCAF5A7609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6" creationId="{D7972872-6B8E-410E-AD56-5B700F92D747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7" creationId="{D11C277B-B662-6F9F-32E5-F42652F6F8AE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8" creationId="{2A73DFBC-7992-96B5-5721-FD614AE22BD5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59" creationId="{FE35A020-C2EF-6A8F-697B-10338674CA4D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0" creationId="{75AAA59C-61D1-4D62-0439-077184B034E8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2" creationId="{821FF193-1E30-910F-AF22-2B64EF123D14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3" creationId="{21E218CB-29F2-A137-54D8-7CE9B274D32A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4" creationId="{404E2E11-6125-A4DA-66EB-BD67A5628A08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6" creationId="{B0DED07E-7819-4B4F-0D0E-9FE0645356EF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7" creationId="{7F044918-AB59-675D-D316-3EE9E2157655}"/>
          </ac:spMkLst>
        </pc:spChg>
        <pc:spChg chg="add mod">
          <ac:chgData name="Shinya Kumagai (熊谷 慎也)" userId="d22c9741-fed2-4331-abb8-72920a4e3e92" providerId="ADAL" clId="{3288DEF2-2E31-4B5F-B6FA-5EBBA3F581DE}" dt="2023-11-10T10:25:29.057" v="117"/>
          <ac:spMkLst>
            <pc:docMk/>
            <pc:sldMk cId="1985108709" sldId="2147309794"/>
            <ac:spMk id="68" creationId="{6DA51BBA-B4F6-3774-2AB9-7C7D25C8F130}"/>
          </ac:spMkLst>
        </pc:spChg>
        <pc:spChg chg="add mod">
          <ac:chgData name="Shinya Kumagai (熊谷 慎也)" userId="d22c9741-fed2-4331-abb8-72920a4e3e92" providerId="ADAL" clId="{3288DEF2-2E31-4B5F-B6FA-5EBBA3F581DE}" dt="2023-11-10T10:47:06.007" v="529" actId="20577"/>
          <ac:spMkLst>
            <pc:docMk/>
            <pc:sldMk cId="1985108709" sldId="2147309794"/>
            <ac:spMk id="69" creationId="{C42CC36E-5EBA-EDE8-76FC-891BD843C14E}"/>
          </ac:spMkLst>
        </pc:spChg>
        <pc:graphicFrameChg chg="add mod">
          <ac:chgData name="Shinya Kumagai (熊谷 慎也)" userId="d22c9741-fed2-4331-abb8-72920a4e3e92" providerId="ADAL" clId="{3288DEF2-2E31-4B5F-B6FA-5EBBA3F581DE}" dt="2023-11-10T10:25:29.057" v="117"/>
          <ac:graphicFrameMkLst>
            <pc:docMk/>
            <pc:sldMk cId="1985108709" sldId="2147309794"/>
            <ac:graphicFrameMk id="4" creationId="{8D6237A5-7229-E7F9-9A54-3E22FC4EA851}"/>
          </ac:graphicFrameMkLst>
        </pc:graphicFrameChg>
        <pc:cxnChg chg="add mod">
          <ac:chgData name="Shinya Kumagai (熊谷 慎也)" userId="d22c9741-fed2-4331-abb8-72920a4e3e92" providerId="ADAL" clId="{3288DEF2-2E31-4B5F-B6FA-5EBBA3F581DE}" dt="2023-11-10T10:25:29.057" v="117"/>
          <ac:cxnSpMkLst>
            <pc:docMk/>
            <pc:sldMk cId="1985108709" sldId="2147309794"/>
            <ac:cxnSpMk id="39" creationId="{C420EC9A-9673-7E17-C8BD-215099164E1E}"/>
          </ac:cxnSpMkLst>
        </pc:cxnChg>
        <pc:cxnChg chg="add mod">
          <ac:chgData name="Shinya Kumagai (熊谷 慎也)" userId="d22c9741-fed2-4331-abb8-72920a4e3e92" providerId="ADAL" clId="{3288DEF2-2E31-4B5F-B6FA-5EBBA3F581DE}" dt="2023-11-10T10:25:29.057" v="117"/>
          <ac:cxnSpMkLst>
            <pc:docMk/>
            <pc:sldMk cId="1985108709" sldId="2147309794"/>
            <ac:cxnSpMk id="61" creationId="{98F24801-28D7-6647-2131-8DFA8D5C811C}"/>
          </ac:cxnSpMkLst>
        </pc:cxnChg>
        <pc:cxnChg chg="add mod">
          <ac:chgData name="Shinya Kumagai (熊谷 慎也)" userId="d22c9741-fed2-4331-abb8-72920a4e3e92" providerId="ADAL" clId="{3288DEF2-2E31-4B5F-B6FA-5EBBA3F581DE}" dt="2023-11-10T10:25:29.057" v="117"/>
          <ac:cxnSpMkLst>
            <pc:docMk/>
            <pc:sldMk cId="1985108709" sldId="2147309794"/>
            <ac:cxnSpMk id="65" creationId="{F5154C7A-CA1B-66A3-4AEB-7313CDB47DDE}"/>
          </ac:cxnSpMkLst>
        </pc:cxnChg>
      </pc:sldChg>
      <pc:sldChg chg="addSp delSp modSp new mod">
        <pc:chgData name="Shinya Kumagai (熊谷 慎也)" userId="d22c9741-fed2-4331-abb8-72920a4e3e92" providerId="ADAL" clId="{3288DEF2-2E31-4B5F-B6FA-5EBBA3F581DE}" dt="2023-11-10T10:26:48.854" v="164" actId="1076"/>
        <pc:sldMkLst>
          <pc:docMk/>
          <pc:sldMk cId="3498888587" sldId="2147309795"/>
        </pc:sldMkLst>
        <pc:spChg chg="del">
          <ac:chgData name="Shinya Kumagai (熊谷 慎也)" userId="d22c9741-fed2-4331-abb8-72920a4e3e92" providerId="ADAL" clId="{3288DEF2-2E31-4B5F-B6FA-5EBBA3F581DE}" dt="2023-11-10T10:25:49.094" v="120" actId="478"/>
          <ac:spMkLst>
            <pc:docMk/>
            <pc:sldMk cId="3498888587" sldId="2147309795"/>
            <ac:spMk id="3" creationId="{BBF19562-CF83-2C18-4430-B0C779E218C4}"/>
          </ac:spMkLst>
        </pc:spChg>
        <pc:spChg chg="add mod">
          <ac:chgData name="Shinya Kumagai (熊谷 慎也)" userId="d22c9741-fed2-4331-abb8-72920a4e3e92" providerId="ADAL" clId="{3288DEF2-2E31-4B5F-B6FA-5EBBA3F581DE}" dt="2023-11-10T10:26:48.854" v="164" actId="1076"/>
          <ac:spMkLst>
            <pc:docMk/>
            <pc:sldMk cId="3498888587" sldId="2147309795"/>
            <ac:spMk id="4" creationId="{C3FFF66A-912B-5519-6615-66E8461F02B7}"/>
          </ac:spMkLst>
        </pc:spChg>
      </pc:sldChg>
      <pc:sldChg chg="addSp delSp modSp new mod modShow">
        <pc:chgData name="Shinya Kumagai (熊谷 慎也)" userId="d22c9741-fed2-4331-abb8-72920a4e3e92" providerId="ADAL" clId="{3288DEF2-2E31-4B5F-B6FA-5EBBA3F581DE}" dt="2023-11-10T10:37:12.819" v="208" actId="729"/>
        <pc:sldMkLst>
          <pc:docMk/>
          <pc:sldMk cId="1853291943" sldId="2147309796"/>
        </pc:sldMkLst>
        <pc:spChg chg="del">
          <ac:chgData name="Shinya Kumagai (熊谷 慎也)" userId="d22c9741-fed2-4331-abb8-72920a4e3e92" providerId="ADAL" clId="{3288DEF2-2E31-4B5F-B6FA-5EBBA3F581DE}" dt="2023-11-10T10:27:33.436" v="187" actId="478"/>
          <ac:spMkLst>
            <pc:docMk/>
            <pc:sldMk cId="1853291943" sldId="2147309796"/>
            <ac:spMk id="3" creationId="{9CD601B9-F368-CFA3-3BF6-825B8EF615DB}"/>
          </ac:spMkLst>
        </pc:spChg>
        <pc:spChg chg="add mod">
          <ac:chgData name="Shinya Kumagai (熊谷 慎也)" userId="d22c9741-fed2-4331-abb8-72920a4e3e92" providerId="ADAL" clId="{3288DEF2-2E31-4B5F-B6FA-5EBBA3F581DE}" dt="2023-11-10T10:37:05.024" v="207" actId="20577"/>
          <ac:spMkLst>
            <pc:docMk/>
            <pc:sldMk cId="1853291943" sldId="2147309796"/>
            <ac:spMk id="4" creationId="{29D7791A-2E51-A1B0-46B5-42D43D67DCF4}"/>
          </ac:spMkLst>
        </pc:spChg>
      </pc:sldChg>
      <pc:sldChg chg="addSp delSp modSp new del mod">
        <pc:chgData name="Shinya Kumagai (熊谷 慎也)" userId="d22c9741-fed2-4331-abb8-72920a4e3e92" providerId="ADAL" clId="{3288DEF2-2E31-4B5F-B6FA-5EBBA3F581DE}" dt="2023-11-10T10:34:04.364" v="192" actId="47"/>
        <pc:sldMkLst>
          <pc:docMk/>
          <pc:sldMk cId="3534672388" sldId="2147309797"/>
        </pc:sldMkLst>
        <pc:spChg chg="mod">
          <ac:chgData name="Shinya Kumagai (熊谷 慎也)" userId="d22c9741-fed2-4331-abb8-72920a4e3e92" providerId="ADAL" clId="{3288DEF2-2E31-4B5F-B6FA-5EBBA3F581DE}" dt="2023-11-10T10:32:49.420" v="190"/>
          <ac:spMkLst>
            <pc:docMk/>
            <pc:sldMk cId="3534672388" sldId="2147309797"/>
            <ac:spMk id="2" creationId="{50A068B8-EA56-9F8E-3802-BAEFD330A977}"/>
          </ac:spMkLst>
        </pc:spChg>
        <pc:spChg chg="del">
          <ac:chgData name="Shinya Kumagai (熊谷 慎也)" userId="d22c9741-fed2-4331-abb8-72920a4e3e92" providerId="ADAL" clId="{3288DEF2-2E31-4B5F-B6FA-5EBBA3F581DE}" dt="2023-11-10T10:32:46.308" v="188" actId="478"/>
          <ac:spMkLst>
            <pc:docMk/>
            <pc:sldMk cId="3534672388" sldId="2147309797"/>
            <ac:spMk id="3" creationId="{EFEC48A8-F945-E2F1-A17C-DD5BAF50D12A}"/>
          </ac:spMkLst>
        </pc:spChg>
        <pc:spChg chg="add mod">
          <ac:chgData name="Shinya Kumagai (熊谷 慎也)" userId="d22c9741-fed2-4331-abb8-72920a4e3e92" providerId="ADAL" clId="{3288DEF2-2E31-4B5F-B6FA-5EBBA3F581DE}" dt="2023-11-10T10:32:46.565" v="189"/>
          <ac:spMkLst>
            <pc:docMk/>
            <pc:sldMk cId="3534672388" sldId="2147309797"/>
            <ac:spMk id="4" creationId="{26BFD103-3D6E-8E39-DC36-251C73B2C0EB}"/>
          </ac:spMkLst>
        </pc:spChg>
      </pc:sldChg>
      <pc:sldChg chg="new del">
        <pc:chgData name="Shinya Kumagai (熊谷 慎也)" userId="d22c9741-fed2-4331-abb8-72920a4e3e92" providerId="ADAL" clId="{3288DEF2-2E31-4B5F-B6FA-5EBBA3F581DE}" dt="2023-11-10T10:34:29.421" v="196" actId="47"/>
        <pc:sldMkLst>
          <pc:docMk/>
          <pc:sldMk cId="1396961722" sldId="2147309798"/>
        </pc:sldMkLst>
      </pc:sldChg>
    </pc:docChg>
  </pc:docChgLst>
  <pc:docChgLst>
    <pc:chgData name="Hiroki Harada (原田 浩樹)" userId="S::hiroki.harada.sv@nttdocomo.com::a8faacbc-3d7c-4f6f-a507-02b0eadbea1a" providerId="AD" clId="Web-{5F85430C-6560-C510-44E2-DEDAFADFD93A}"/>
    <pc:docChg chg="modSld">
      <pc:chgData name="Hiroki Harada (原田 浩樹)" userId="S::hiroki.harada.sv@nttdocomo.com::a8faacbc-3d7c-4f6f-a507-02b0eadbea1a" providerId="AD" clId="Web-{5F85430C-6560-C510-44E2-DEDAFADFD93A}" dt="2023-11-20T08:40:00.585" v="165" actId="20577"/>
      <pc:docMkLst>
        <pc:docMk/>
      </pc:docMkLst>
      <pc:sldChg chg="modSp">
        <pc:chgData name="Hiroki Harada (原田 浩樹)" userId="S::hiroki.harada.sv@nttdocomo.com::a8faacbc-3d7c-4f6f-a507-02b0eadbea1a" providerId="AD" clId="Web-{5F85430C-6560-C510-44E2-DEDAFADFD93A}" dt="2023-11-20T08:40:00.585" v="165" actId="20577"/>
        <pc:sldMkLst>
          <pc:docMk/>
          <pc:sldMk cId="4179526656" sldId="2147309800"/>
        </pc:sldMkLst>
        <pc:spChg chg="mod">
          <ac:chgData name="Hiroki Harada (原田 浩樹)" userId="S::hiroki.harada.sv@nttdocomo.com::a8faacbc-3d7c-4f6f-a507-02b0eadbea1a" providerId="AD" clId="Web-{5F85430C-6560-C510-44E2-DEDAFADFD93A}" dt="2023-11-20T08:40:00.585" v="165" actId="20577"/>
          <ac:spMkLst>
            <pc:docMk/>
            <pc:sldMk cId="4179526656" sldId="2147309800"/>
            <ac:spMk id="3" creationId="{F09EEF38-ABE8-0441-C26A-4FE20D3D5E6A}"/>
          </ac:spMkLst>
        </pc:spChg>
      </pc:sldChg>
    </pc:docChg>
  </pc:docChgLst>
  <pc:docChgLst>
    <pc:chgData name="Shoki Inoue (井上 翔貴)" userId="168f3158-3214-4f3f-9678-04a05c4b2c3a" providerId="ADAL" clId="{D849DE30-CE68-45BC-9E1E-18D46E2BEFFE}"/>
    <pc:docChg chg="undo custSel modSld">
      <pc:chgData name="Shoki Inoue (井上 翔貴)" userId="168f3158-3214-4f3f-9678-04a05c4b2c3a" providerId="ADAL" clId="{D849DE30-CE68-45BC-9E1E-18D46E2BEFFE}" dt="2023-09-01T02:04:02.800" v="96"/>
      <pc:docMkLst>
        <pc:docMk/>
      </pc:docMkLst>
      <pc:sldChg chg="modSp mod">
        <pc:chgData name="Shoki Inoue (井上 翔貴)" userId="168f3158-3214-4f3f-9678-04a05c4b2c3a" providerId="ADAL" clId="{D849DE30-CE68-45BC-9E1E-18D46E2BEFFE}" dt="2023-09-01T02:04:02.800" v="96"/>
        <pc:sldMkLst>
          <pc:docMk/>
          <pc:sldMk cId="2135436060" sldId="2147309777"/>
        </pc:sldMkLst>
        <pc:spChg chg="mod">
          <ac:chgData name="Shoki Inoue (井上 翔貴)" userId="168f3158-3214-4f3f-9678-04a05c4b2c3a" providerId="ADAL" clId="{D849DE30-CE68-45BC-9E1E-18D46E2BEFFE}" dt="2023-09-01T02:04:02.800" v="96"/>
          <ac:spMkLst>
            <pc:docMk/>
            <pc:sldMk cId="2135436060" sldId="2147309777"/>
            <ac:spMk id="3" creationId="{67A83CE8-A916-4D95-A9B5-EE909B8F56D3}"/>
          </ac:spMkLst>
        </pc:spChg>
      </pc:sldChg>
      <pc:sldChg chg="modSp mod">
        <pc:chgData name="Shoki Inoue (井上 翔貴)" userId="168f3158-3214-4f3f-9678-04a05c4b2c3a" providerId="ADAL" clId="{D849DE30-CE68-45BC-9E1E-18D46E2BEFFE}" dt="2023-09-01T02:03:32.687" v="94" actId="20577"/>
        <pc:sldMkLst>
          <pc:docMk/>
          <pc:sldMk cId="1834774064" sldId="2147309780"/>
        </pc:sldMkLst>
        <pc:spChg chg="mod">
          <ac:chgData name="Shoki Inoue (井上 翔貴)" userId="168f3158-3214-4f3f-9678-04a05c4b2c3a" providerId="ADAL" clId="{D849DE30-CE68-45BC-9E1E-18D46E2BEFFE}" dt="2023-08-25T10:37:16.413" v="12" actId="1076"/>
          <ac:spMkLst>
            <pc:docMk/>
            <pc:sldMk cId="1834774064" sldId="2147309780"/>
            <ac:spMk id="3" creationId="{D7C2685A-F5F5-D70D-9E59-EA23A4E006BF}"/>
          </ac:spMkLst>
        </pc:spChg>
        <pc:graphicFrameChg chg="modGraphic">
          <ac:chgData name="Shoki Inoue (井上 翔貴)" userId="168f3158-3214-4f3f-9678-04a05c4b2c3a" providerId="ADAL" clId="{D849DE30-CE68-45BC-9E1E-18D46E2BEFFE}" dt="2023-09-01T02:03:27.736" v="88" actId="207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  <pc:graphicFrameChg chg="mod modGraphic">
          <ac:chgData name="Shoki Inoue (井上 翔貴)" userId="168f3158-3214-4f3f-9678-04a05c4b2c3a" providerId="ADAL" clId="{D849DE30-CE68-45BC-9E1E-18D46E2BEFFE}" dt="2023-09-01T02:03:32.687" v="94" actId="20577"/>
          <ac:graphicFrameMkLst>
            <pc:docMk/>
            <pc:sldMk cId="1834774064" sldId="2147309780"/>
            <ac:graphicFrameMk id="6" creationId="{8CBAE430-0753-91BB-260D-C9A333755F51}"/>
          </ac:graphicFrameMkLst>
        </pc:graphicFrameChg>
      </pc:sldChg>
    </pc:docChg>
  </pc:docChgLst>
  <pc:docChgLst>
    <pc:chgData name="Naoya Shibaike (芝池 尚哉)" userId="5b09a80e-b99f-4d25-9243-d223e12dd20f" providerId="ADAL" clId="{93157FDC-0999-4703-87E6-7022BA1F880A}"/>
    <pc:docChg chg="modSld">
      <pc:chgData name="Naoya Shibaike (芝池 尚哉)" userId="5b09a80e-b99f-4d25-9243-d223e12dd20f" providerId="ADAL" clId="{93157FDC-0999-4703-87E6-7022BA1F880A}" dt="2023-09-01T03:35:29.802" v="6"/>
      <pc:docMkLst>
        <pc:docMk/>
      </pc:docMkLst>
      <pc:sldChg chg="modSp mod">
        <pc:chgData name="Naoya Shibaike (芝池 尚哉)" userId="5b09a80e-b99f-4d25-9243-d223e12dd20f" providerId="ADAL" clId="{93157FDC-0999-4703-87E6-7022BA1F880A}" dt="2023-09-01T03:35:29.802" v="6"/>
        <pc:sldMkLst>
          <pc:docMk/>
          <pc:sldMk cId="2135436060" sldId="2147309777"/>
        </pc:sldMkLst>
        <pc:spChg chg="mod">
          <ac:chgData name="Naoya Shibaike (芝池 尚哉)" userId="5b09a80e-b99f-4d25-9243-d223e12dd20f" providerId="ADAL" clId="{93157FDC-0999-4703-87E6-7022BA1F880A}" dt="2023-09-01T03:35:29.802" v="6"/>
          <ac:spMkLst>
            <pc:docMk/>
            <pc:sldMk cId="2135436060" sldId="2147309777"/>
            <ac:spMk id="3" creationId="{67A83CE8-A916-4D95-A9B5-EE909B8F56D3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E15454F3-8E90-9AD8-FFB1-12732DDA4011}"/>
    <pc:docChg chg="addSld modSld sldOrd">
      <pc:chgData name="Shinya Kumagai (熊谷 慎也)" userId="S::shinya.kumagai.yw@nttdocomo.com::d22c9741-fed2-4331-abb8-72920a4e3e92" providerId="AD" clId="Web-{E15454F3-8E90-9AD8-FFB1-12732DDA4011}" dt="2023-11-20T06:49:41.488" v="939" actId="20577"/>
      <pc:docMkLst>
        <pc:docMk/>
      </pc:docMkLst>
      <pc:sldChg chg="modSp">
        <pc:chgData name="Shinya Kumagai (熊谷 慎也)" userId="S::shinya.kumagai.yw@nttdocomo.com::d22c9741-fed2-4331-abb8-72920a4e3e92" providerId="AD" clId="Web-{E15454F3-8E90-9AD8-FFB1-12732DDA4011}" dt="2023-11-20T05:18:13.608" v="28" actId="20577"/>
        <pc:sldMkLst>
          <pc:docMk/>
          <pc:sldMk cId="1985108709" sldId="2147309794"/>
        </pc:sldMkLst>
        <pc:spChg chg="mod">
          <ac:chgData name="Shinya Kumagai (熊谷 慎也)" userId="S::shinya.kumagai.yw@nttdocomo.com::d22c9741-fed2-4331-abb8-72920a4e3e92" providerId="AD" clId="Web-{E15454F3-8E90-9AD8-FFB1-12732DDA4011}" dt="2023-11-20T05:18:13.608" v="28" actId="20577"/>
          <ac:spMkLst>
            <pc:docMk/>
            <pc:sldMk cId="1985108709" sldId="2147309794"/>
            <ac:spMk id="25" creationId="{D4B85F7B-8B38-E833-D1B1-2F79D47C1354}"/>
          </ac:spMkLst>
        </pc:spChg>
      </pc:sldChg>
      <pc:sldChg chg="addSp delSp modSp add ord replId">
        <pc:chgData name="Shinya Kumagai (熊谷 慎也)" userId="S::shinya.kumagai.yw@nttdocomo.com::d22c9741-fed2-4331-abb8-72920a4e3e92" providerId="AD" clId="Web-{E15454F3-8E90-9AD8-FFB1-12732DDA4011}" dt="2023-11-20T06:47:35.921" v="926"/>
        <pc:sldMkLst>
          <pc:docMk/>
          <pc:sldMk cId="643102592" sldId="2147309797"/>
        </pc:sldMkLst>
        <pc:spChg chg="mod">
          <ac:chgData name="Shinya Kumagai (熊谷 慎也)" userId="S::shinya.kumagai.yw@nttdocomo.com::d22c9741-fed2-4331-abb8-72920a4e3e92" providerId="AD" clId="Web-{E15454F3-8E90-9AD8-FFB1-12732DDA4011}" dt="2023-11-20T05:17:39.216" v="14" actId="20577"/>
          <ac:spMkLst>
            <pc:docMk/>
            <pc:sldMk cId="643102592" sldId="2147309797"/>
            <ac:spMk id="2" creationId="{8B0212E7-3FB2-2B8D-B1D1-A4DE0AED5FC7}"/>
          </ac:spMkLst>
        </pc:spChg>
        <pc:spChg chg="add del mod">
          <ac:chgData name="Shinya Kumagai (熊谷 慎也)" userId="S::shinya.kumagai.yw@nttdocomo.com::d22c9741-fed2-4331-abb8-72920a4e3e92" providerId="AD" clId="Web-{E15454F3-8E90-9AD8-FFB1-12732DDA4011}" dt="2023-11-20T05:24:22.105" v="118" actId="1076"/>
          <ac:spMkLst>
            <pc:docMk/>
            <pc:sldMk cId="643102592" sldId="2147309797"/>
            <ac:spMk id="3" creationId="{458D3CCE-9A09-9E86-BC92-64DE2E2B614B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6"/>
          <ac:spMkLst>
            <pc:docMk/>
            <pc:sldMk cId="643102592" sldId="2147309797"/>
            <ac:spMk id="8" creationId="{EB8551D0-E554-4BF8-1372-DB42383E519A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5"/>
          <ac:spMkLst>
            <pc:docMk/>
            <pc:sldMk cId="643102592" sldId="2147309797"/>
            <ac:spMk id="9" creationId="{844F50B6-E658-B54F-43A4-FE60C8045344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4"/>
          <ac:spMkLst>
            <pc:docMk/>
            <pc:sldMk cId="643102592" sldId="2147309797"/>
            <ac:spMk id="10" creationId="{D0554CF4-9169-461D-ECA8-C03CB2E338D8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3"/>
          <ac:spMkLst>
            <pc:docMk/>
            <pc:sldMk cId="643102592" sldId="2147309797"/>
            <ac:spMk id="11" creationId="{37336247-3BFD-F830-11C5-F9387EE3238B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2"/>
          <ac:spMkLst>
            <pc:docMk/>
            <pc:sldMk cId="643102592" sldId="2147309797"/>
            <ac:spMk id="12" creationId="{00AC9C57-5FC3-FE57-43A9-80FD0B03D5F5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1"/>
          <ac:spMkLst>
            <pc:docMk/>
            <pc:sldMk cId="643102592" sldId="2147309797"/>
            <ac:spMk id="13" creationId="{3CC0103C-A5F0-AF51-14C7-40DFB4EBEFDE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60"/>
          <ac:spMkLst>
            <pc:docMk/>
            <pc:sldMk cId="643102592" sldId="2147309797"/>
            <ac:spMk id="14" creationId="{CE47B394-2910-574B-F526-715F1BEFB488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59"/>
          <ac:spMkLst>
            <pc:docMk/>
            <pc:sldMk cId="643102592" sldId="2147309797"/>
            <ac:spMk id="15" creationId="{4E4737D8-6F01-F1EE-3684-415FEF94C17F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2.043" v="358"/>
          <ac:spMkLst>
            <pc:docMk/>
            <pc:sldMk cId="643102592" sldId="2147309797"/>
            <ac:spMk id="16" creationId="{AE767AC4-748F-00D7-B860-231974E4951C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05.527" v="354"/>
          <ac:spMkLst>
            <pc:docMk/>
            <pc:sldMk cId="643102592" sldId="2147309797"/>
            <ac:spMk id="20" creationId="{A194B0E0-021A-1FFF-4B92-22F5F9A07D13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26:10.968" v="120" actId="1076"/>
          <ac:spMkLst>
            <pc:docMk/>
            <pc:sldMk cId="643102592" sldId="2147309797"/>
            <ac:spMk id="22" creationId="{47440C73-73C2-6139-42ED-25832340C5E8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50:24.394" v="287" actId="20577"/>
          <ac:spMkLst>
            <pc:docMk/>
            <pc:sldMk cId="643102592" sldId="2147309797"/>
            <ac:spMk id="23" creationId="{F4F9DF46-5CD7-169C-095C-D27FEB643834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3.106" v="367"/>
          <ac:spMkLst>
            <pc:docMk/>
            <pc:sldMk cId="643102592" sldId="2147309797"/>
            <ac:spMk id="39" creationId="{BF145914-5B26-F2CC-5DD7-60A358C2F341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5.215" v="369"/>
          <ac:spMkLst>
            <pc:docMk/>
            <pc:sldMk cId="643102592" sldId="2147309797"/>
            <ac:spMk id="40" creationId="{2DF2AB95-C420-5A80-1ED5-76ED97F3EEDE}"/>
          </ac:spMkLst>
        </pc:spChg>
        <pc:spChg chg="add del">
          <ac:chgData name="Shinya Kumagai (熊谷 慎也)" userId="S::shinya.kumagai.yw@nttdocomo.com::d22c9741-fed2-4331-abb8-72920a4e3e92" providerId="AD" clId="Web-{E15454F3-8E90-9AD8-FFB1-12732DDA4011}" dt="2023-11-20T05:54:15.215" v="368"/>
          <ac:spMkLst>
            <pc:docMk/>
            <pc:sldMk cId="643102592" sldId="2147309797"/>
            <ac:spMk id="41" creationId="{7612B79D-38AC-08C1-5958-7A6950B23EDC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23:41.901" v="110" actId="1076"/>
          <ac:spMkLst>
            <pc:docMk/>
            <pc:sldMk cId="643102592" sldId="2147309797"/>
            <ac:spMk id="46" creationId="{BE0417AD-AFDB-6630-1587-F0EFE1AA399F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55:18.217" v="371" actId="14100"/>
          <ac:spMkLst>
            <pc:docMk/>
            <pc:sldMk cId="643102592" sldId="2147309797"/>
            <ac:spMk id="47" creationId="{950AEF52-1622-1DF4-C46D-7045DD2E5574}"/>
          </ac:spMkLst>
        </pc:spChg>
        <pc:spChg chg="del">
          <ac:chgData name="Shinya Kumagai (熊谷 慎也)" userId="S::shinya.kumagai.yw@nttdocomo.com::d22c9741-fed2-4331-abb8-72920a4e3e92" providerId="AD" clId="Web-{E15454F3-8E90-9AD8-FFB1-12732DDA4011}" dt="2023-11-20T05:21:48.959" v="57"/>
          <ac:spMkLst>
            <pc:docMk/>
            <pc:sldMk cId="643102592" sldId="2147309797"/>
            <ac:spMk id="52" creationId="{852DBBCA-EFBB-D994-AEBC-72ADD3684A32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21:54.506" v="62" actId="20577"/>
          <ac:spMkLst>
            <pc:docMk/>
            <pc:sldMk cId="643102592" sldId="2147309797"/>
            <ac:spMk id="53" creationId="{CF4FBEE0-6639-17F2-1B39-C5FC12D159EC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24:13.261" v="117" actId="1076"/>
          <ac:spMkLst>
            <pc:docMk/>
            <pc:sldMk cId="643102592" sldId="2147309797"/>
            <ac:spMk id="56" creationId="{DE5F4D8A-B09A-C637-0406-A8B7E5CE74D1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5:15:42.509" v="12" actId="1076"/>
          <ac:spMkLst>
            <pc:docMk/>
            <pc:sldMk cId="643102592" sldId="2147309797"/>
            <ac:spMk id="59" creationId="{5190BBF1-A8A7-9026-5212-1AC2AB817916}"/>
          </ac:spMkLst>
        </pc:spChg>
        <pc:spChg chg="add del mod">
          <ac:chgData name="Shinya Kumagai (熊谷 慎也)" userId="S::shinya.kumagai.yw@nttdocomo.com::d22c9741-fed2-4331-abb8-72920a4e3e92" providerId="AD" clId="Web-{E15454F3-8E90-9AD8-FFB1-12732DDA4011}" dt="2023-11-20T05:42:15.377" v="230" actId="20577"/>
          <ac:spMkLst>
            <pc:docMk/>
            <pc:sldMk cId="643102592" sldId="2147309797"/>
            <ac:spMk id="60" creationId="{D9BB95D3-1FCB-865B-6EED-835AF76BA5E2}"/>
          </ac:spMkLst>
        </pc:spChg>
      </pc:sldChg>
      <pc:sldChg chg="modSp new ord">
        <pc:chgData name="Shinya Kumagai (熊谷 慎也)" userId="S::shinya.kumagai.yw@nttdocomo.com::d22c9741-fed2-4331-abb8-72920a4e3e92" providerId="AD" clId="Web-{E15454F3-8E90-9AD8-FFB1-12732DDA4011}" dt="2023-11-20T06:49:26.488" v="937" actId="20577"/>
        <pc:sldMkLst>
          <pc:docMk/>
          <pc:sldMk cId="597789782" sldId="2147309798"/>
        </pc:sldMkLst>
        <pc:spChg chg="mod">
          <ac:chgData name="Shinya Kumagai (熊谷 慎也)" userId="S::shinya.kumagai.yw@nttdocomo.com::d22c9741-fed2-4331-abb8-72920a4e3e92" providerId="AD" clId="Web-{E15454F3-8E90-9AD8-FFB1-12732DDA4011}" dt="2023-11-20T05:36:08.521" v="130" actId="20577"/>
          <ac:spMkLst>
            <pc:docMk/>
            <pc:sldMk cId="597789782" sldId="2147309798"/>
            <ac:spMk id="2" creationId="{AAE1AFBB-C464-3BA5-5984-79E09C3C5F78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6:49:26.488" v="937" actId="20577"/>
          <ac:spMkLst>
            <pc:docMk/>
            <pc:sldMk cId="597789782" sldId="2147309798"/>
            <ac:spMk id="3" creationId="{3C82C3A2-D7E9-05F6-D43C-C8B290EF1A9D}"/>
          </ac:spMkLst>
        </pc:spChg>
      </pc:sldChg>
      <pc:sldChg chg="modSp new ord">
        <pc:chgData name="Shinya Kumagai (熊谷 慎也)" userId="S::shinya.kumagai.yw@nttdocomo.com::d22c9741-fed2-4331-abb8-72920a4e3e92" providerId="AD" clId="Web-{E15454F3-8E90-9AD8-FFB1-12732DDA4011}" dt="2023-11-20T06:49:41.488" v="939" actId="20577"/>
        <pc:sldMkLst>
          <pc:docMk/>
          <pc:sldMk cId="2886804636" sldId="2147309799"/>
        </pc:sldMkLst>
        <pc:spChg chg="mod">
          <ac:chgData name="Shinya Kumagai (熊谷 慎也)" userId="S::shinya.kumagai.yw@nttdocomo.com::d22c9741-fed2-4331-abb8-72920a4e3e92" providerId="AD" clId="Web-{E15454F3-8E90-9AD8-FFB1-12732DDA4011}" dt="2023-11-20T06:49:41.488" v="939" actId="20577"/>
          <ac:spMkLst>
            <pc:docMk/>
            <pc:sldMk cId="2886804636" sldId="2147309799"/>
            <ac:spMk id="2" creationId="{516BEAB0-C024-188F-50B7-5C797A7B7469}"/>
          </ac:spMkLst>
        </pc:spChg>
        <pc:spChg chg="mod">
          <ac:chgData name="Shinya Kumagai (熊谷 慎也)" userId="S::shinya.kumagai.yw@nttdocomo.com::d22c9741-fed2-4331-abb8-72920a4e3e92" providerId="AD" clId="Web-{E15454F3-8E90-9AD8-FFB1-12732DDA4011}" dt="2023-11-20T06:39:22.154" v="900" actId="20577"/>
          <ac:spMkLst>
            <pc:docMk/>
            <pc:sldMk cId="2886804636" sldId="2147309799"/>
            <ac:spMk id="3" creationId="{B5B46679-E8B7-ADC6-3CEF-81FBCF749177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D7C699AA-36A8-F2C1-92E8-C1D83EF622AE}"/>
    <pc:docChg chg="modSld">
      <pc:chgData name="Shinya Kumagai (熊谷 慎也)" userId="S::shinya.kumagai.yw@nttdocomo.com::d22c9741-fed2-4331-abb8-72920a4e3e92" providerId="AD" clId="Web-{D7C699AA-36A8-F2C1-92E8-C1D83EF622AE}" dt="2023-11-24T04:33:35.671" v="3" actId="20577"/>
      <pc:docMkLst>
        <pc:docMk/>
      </pc:docMkLst>
      <pc:sldChg chg="modSp">
        <pc:chgData name="Shinya Kumagai (熊谷 慎也)" userId="S::shinya.kumagai.yw@nttdocomo.com::d22c9741-fed2-4331-abb8-72920a4e3e92" providerId="AD" clId="Web-{D7C699AA-36A8-F2C1-92E8-C1D83EF622AE}" dt="2023-11-24T04:33:35.671" v="3" actId="20577"/>
        <pc:sldMkLst>
          <pc:docMk/>
          <pc:sldMk cId="4179526656" sldId="2147309800"/>
        </pc:sldMkLst>
        <pc:spChg chg="mod">
          <ac:chgData name="Shinya Kumagai (熊谷 慎也)" userId="S::shinya.kumagai.yw@nttdocomo.com::d22c9741-fed2-4331-abb8-72920a4e3e92" providerId="AD" clId="Web-{D7C699AA-36A8-F2C1-92E8-C1D83EF622AE}" dt="2023-11-24T04:33:35.671" v="3" actId="20577"/>
          <ac:spMkLst>
            <pc:docMk/>
            <pc:sldMk cId="4179526656" sldId="2147309800"/>
            <ac:spMk id="3" creationId="{F09EEF38-ABE8-0441-C26A-4FE20D3D5E6A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385F2B14-826D-E0DC-65FC-B454914CA1AC}"/>
    <pc:docChg chg="addSld modSld sldOrd">
      <pc:chgData name="Shinya Kumagai (熊谷 慎也)" userId="S::shinya.kumagai.yw@nttdocomo.com::d22c9741-fed2-4331-abb8-72920a4e3e92" providerId="AD" clId="Web-{385F2B14-826D-E0DC-65FC-B454914CA1AC}" dt="2023-11-27T10:57:44.433" v="396" actId="20577"/>
      <pc:docMkLst>
        <pc:docMk/>
      </pc:docMkLst>
      <pc:sldChg chg="modSp ord">
        <pc:chgData name="Shinya Kumagai (熊谷 慎也)" userId="S::shinya.kumagai.yw@nttdocomo.com::d22c9741-fed2-4331-abb8-72920a4e3e92" providerId="AD" clId="Web-{385F2B14-826D-E0DC-65FC-B454914CA1AC}" dt="2023-11-27T09:02:40.441" v="261"/>
        <pc:sldMkLst>
          <pc:docMk/>
          <pc:sldMk cId="3814896674" sldId="534"/>
        </pc:sldMkLst>
        <pc:spChg chg="mod">
          <ac:chgData name="Shinya Kumagai (熊谷 慎也)" userId="S::shinya.kumagai.yw@nttdocomo.com::d22c9741-fed2-4331-abb8-72920a4e3e92" providerId="AD" clId="Web-{385F2B14-826D-E0DC-65FC-B454914CA1AC}" dt="2023-11-27T08:34:24.354" v="4" actId="20577"/>
          <ac:spMkLst>
            <pc:docMk/>
            <pc:sldMk cId="3814896674" sldId="534"/>
            <ac:spMk id="5" creationId="{057AFA79-FFEA-498C-A102-805245EB7626}"/>
          </ac:spMkLst>
        </pc:spChg>
        <pc:spChg chg="mod">
          <ac:chgData name="Shinya Kumagai (熊谷 慎也)" userId="S::shinya.kumagai.yw@nttdocomo.com::d22c9741-fed2-4331-abb8-72920a4e3e92" providerId="AD" clId="Web-{385F2B14-826D-E0DC-65FC-B454914CA1AC}" dt="2023-11-27T08:35:18.965" v="29" actId="1076"/>
          <ac:spMkLst>
            <pc:docMk/>
            <pc:sldMk cId="3814896674" sldId="534"/>
            <ac:spMk id="6" creationId="{1A204F25-287F-492A-824E-2B9A7FFF3DF1}"/>
          </ac:spMkLst>
        </pc:spChg>
      </pc:sldChg>
      <pc:sldChg chg="addSp delSp modSp new">
        <pc:chgData name="Shinya Kumagai (熊谷 慎也)" userId="S::shinya.kumagai.yw@nttdocomo.com::d22c9741-fed2-4331-abb8-72920a4e3e92" providerId="AD" clId="Web-{385F2B14-826D-E0DC-65FC-B454914CA1AC}" dt="2023-11-27T09:04:28.585" v="279" actId="20577"/>
        <pc:sldMkLst>
          <pc:docMk/>
          <pc:sldMk cId="3467547152" sldId="2147309801"/>
        </pc:sldMkLst>
        <pc:spChg chg="mod">
          <ac:chgData name="Shinya Kumagai (熊谷 慎也)" userId="S::shinya.kumagai.yw@nttdocomo.com::d22c9741-fed2-4331-abb8-72920a4e3e92" providerId="AD" clId="Web-{385F2B14-826D-E0DC-65FC-B454914CA1AC}" dt="2023-11-27T09:04:28.585" v="279" actId="20577"/>
          <ac:spMkLst>
            <pc:docMk/>
            <pc:sldMk cId="3467547152" sldId="2147309801"/>
            <ac:spMk id="2" creationId="{24BF9501-845F-7542-143C-B49AB1722F97}"/>
          </ac:spMkLst>
        </pc:spChg>
        <pc:spChg chg="add del mod">
          <ac:chgData name="Shinya Kumagai (熊谷 慎也)" userId="S::shinya.kumagai.yw@nttdocomo.com::d22c9741-fed2-4331-abb8-72920a4e3e92" providerId="AD" clId="Web-{385F2B14-826D-E0DC-65FC-B454914CA1AC}" dt="2023-11-27T09:02:17.175" v="249" actId="20577"/>
          <ac:spMkLst>
            <pc:docMk/>
            <pc:sldMk cId="3467547152" sldId="2147309801"/>
            <ac:spMk id="3" creationId="{90209E66-DABF-04A3-161E-9F056B7D2D22}"/>
          </ac:spMkLst>
        </pc:spChg>
        <pc:spChg chg="add mod">
          <ac:chgData name="Shinya Kumagai (熊谷 慎也)" userId="S::shinya.kumagai.yw@nttdocomo.com::d22c9741-fed2-4331-abb8-72920a4e3e92" providerId="AD" clId="Web-{385F2B14-826D-E0DC-65FC-B454914CA1AC}" dt="2023-11-27T09:02:59.504" v="263" actId="1076"/>
          <ac:spMkLst>
            <pc:docMk/>
            <pc:sldMk cId="3467547152" sldId="2147309801"/>
            <ac:spMk id="8" creationId="{421E0638-F62B-9E36-2C9D-247FFFE21070}"/>
          </ac:spMkLst>
        </pc:spChg>
        <pc:spChg chg="add mod">
          <ac:chgData name="Shinya Kumagai (熊谷 慎也)" userId="S::shinya.kumagai.yw@nttdocomo.com::d22c9741-fed2-4331-abb8-72920a4e3e92" providerId="AD" clId="Web-{385F2B14-826D-E0DC-65FC-B454914CA1AC}" dt="2023-11-27T08:56:32.851" v="115" actId="1076"/>
          <ac:spMkLst>
            <pc:docMk/>
            <pc:sldMk cId="3467547152" sldId="2147309801"/>
            <ac:spMk id="9" creationId="{2B5B5C4B-FFDD-2BC2-B9EC-2E04FCD8E28B}"/>
          </ac:spMkLst>
        </pc:spChg>
        <pc:spChg chg="add mod">
          <ac:chgData name="Shinya Kumagai (熊谷 慎也)" userId="S::shinya.kumagai.yw@nttdocomo.com::d22c9741-fed2-4331-abb8-72920a4e3e92" providerId="AD" clId="Web-{385F2B14-826D-E0DC-65FC-B454914CA1AC}" dt="2023-11-27T09:03:11.051" v="265" actId="14100"/>
          <ac:spMkLst>
            <pc:docMk/>
            <pc:sldMk cId="3467547152" sldId="2147309801"/>
            <ac:spMk id="11" creationId="{D1C76F0B-8A71-2ABE-D06D-92FFFBDC4FC9}"/>
          </ac:spMkLst>
        </pc:spChg>
        <pc:spChg chg="add mod">
          <ac:chgData name="Shinya Kumagai (熊谷 慎也)" userId="S::shinya.kumagai.yw@nttdocomo.com::d22c9741-fed2-4331-abb8-72920a4e3e92" providerId="AD" clId="Web-{385F2B14-826D-E0DC-65FC-B454914CA1AC}" dt="2023-11-27T09:03:30.583" v="274" actId="1076"/>
          <ac:spMkLst>
            <pc:docMk/>
            <pc:sldMk cId="3467547152" sldId="2147309801"/>
            <ac:spMk id="12" creationId="{6487ADD9-1398-8E13-AA55-50BA95FF6F58}"/>
          </ac:spMkLst>
        </pc:spChg>
        <pc:picChg chg="add del mod ord">
          <ac:chgData name="Shinya Kumagai (熊谷 慎也)" userId="S::shinya.kumagai.yw@nttdocomo.com::d22c9741-fed2-4331-abb8-72920a4e3e92" providerId="AD" clId="Web-{385F2B14-826D-E0DC-65FC-B454914CA1AC}" dt="2023-11-27T08:48:46.398" v="32"/>
          <ac:picMkLst>
            <pc:docMk/>
            <pc:sldMk cId="3467547152" sldId="2147309801"/>
            <ac:picMk id="4" creationId="{5C21D666-9826-14BA-03BB-18A19F21CD52}"/>
          </ac:picMkLst>
        </pc:picChg>
        <pc:picChg chg="add mod modCrop">
          <ac:chgData name="Shinya Kumagai (熊谷 慎也)" userId="S::shinya.kumagai.yw@nttdocomo.com::d22c9741-fed2-4331-abb8-72920a4e3e92" providerId="AD" clId="Web-{385F2B14-826D-E0DC-65FC-B454914CA1AC}" dt="2023-11-27T09:02:59.504" v="262" actId="1076"/>
          <ac:picMkLst>
            <pc:docMk/>
            <pc:sldMk cId="3467547152" sldId="2147309801"/>
            <ac:picMk id="5" creationId="{A9487C08-DB3C-9F58-A313-16CC7252322B}"/>
          </ac:picMkLst>
        </pc:picChg>
        <pc:picChg chg="add del mod">
          <ac:chgData name="Shinya Kumagai (熊谷 慎也)" userId="S::shinya.kumagai.yw@nttdocomo.com::d22c9741-fed2-4331-abb8-72920a4e3e92" providerId="AD" clId="Web-{385F2B14-826D-E0DC-65FC-B454914CA1AC}" dt="2023-11-27T08:52:25.093" v="70"/>
          <ac:picMkLst>
            <pc:docMk/>
            <pc:sldMk cId="3467547152" sldId="2147309801"/>
            <ac:picMk id="6" creationId="{00F63730-A532-46A4-F479-8C24105BF679}"/>
          </ac:picMkLst>
        </pc:picChg>
        <pc:picChg chg="add mod">
          <ac:chgData name="Shinya Kumagai (熊谷 慎也)" userId="S::shinya.kumagai.yw@nttdocomo.com::d22c9741-fed2-4331-abb8-72920a4e3e92" providerId="AD" clId="Web-{385F2B14-826D-E0DC-65FC-B454914CA1AC}" dt="2023-11-27T08:56:32.835" v="113" actId="1076"/>
          <ac:picMkLst>
            <pc:docMk/>
            <pc:sldMk cId="3467547152" sldId="2147309801"/>
            <ac:picMk id="7" creationId="{512F6BE0-E0AF-4D9B-E8B8-35A39E0CB9ED}"/>
          </ac:picMkLst>
        </pc:picChg>
      </pc:sldChg>
      <pc:sldChg chg="modSp add replId">
        <pc:chgData name="Shinya Kumagai (熊谷 慎也)" userId="S::shinya.kumagai.yw@nttdocomo.com::d22c9741-fed2-4331-abb8-72920a4e3e92" providerId="AD" clId="Web-{385F2B14-826D-E0DC-65FC-B454914CA1AC}" dt="2023-11-27T09:02:37.613" v="260" actId="20577"/>
        <pc:sldMkLst>
          <pc:docMk/>
          <pc:sldMk cId="2884263852" sldId="2147309802"/>
        </pc:sldMkLst>
        <pc:spChg chg="mod">
          <ac:chgData name="Shinya Kumagai (熊谷 慎也)" userId="S::shinya.kumagai.yw@nttdocomo.com::d22c9741-fed2-4331-abb8-72920a4e3e92" providerId="AD" clId="Web-{385F2B14-826D-E0DC-65FC-B454914CA1AC}" dt="2023-11-27T09:02:37.613" v="260" actId="20577"/>
          <ac:spMkLst>
            <pc:docMk/>
            <pc:sldMk cId="2884263852" sldId="2147309802"/>
            <ac:spMk id="4" creationId="{C3FFF66A-912B-5519-6615-66E8461F02B7}"/>
          </ac:spMkLst>
        </pc:spChg>
      </pc:sldChg>
      <pc:sldChg chg="addSp delSp modSp new">
        <pc:chgData name="Shinya Kumagai (熊谷 慎也)" userId="S::shinya.kumagai.yw@nttdocomo.com::d22c9741-fed2-4331-abb8-72920a4e3e92" providerId="AD" clId="Web-{385F2B14-826D-E0DC-65FC-B454914CA1AC}" dt="2023-11-27T10:57:44.433" v="396" actId="20577"/>
        <pc:sldMkLst>
          <pc:docMk/>
          <pc:sldMk cId="2745086176" sldId="2147309803"/>
        </pc:sldMkLst>
        <pc:spChg chg="mod">
          <ac:chgData name="Shinya Kumagai (熊谷 慎也)" userId="S::shinya.kumagai.yw@nttdocomo.com::d22c9741-fed2-4331-abb8-72920a4e3e92" providerId="AD" clId="Web-{385F2B14-826D-E0DC-65FC-B454914CA1AC}" dt="2023-11-27T09:04:34.210" v="287" actId="20577"/>
          <ac:spMkLst>
            <pc:docMk/>
            <pc:sldMk cId="2745086176" sldId="2147309803"/>
            <ac:spMk id="2" creationId="{D0581E3C-B9B7-7F33-FAEF-EE1865658F84}"/>
          </ac:spMkLst>
        </pc:spChg>
        <pc:spChg chg="add del mod">
          <ac:chgData name="Shinya Kumagai (熊谷 慎也)" userId="S::shinya.kumagai.yw@nttdocomo.com::d22c9741-fed2-4331-abb8-72920a4e3e92" providerId="AD" clId="Web-{385F2B14-826D-E0DC-65FC-B454914CA1AC}" dt="2023-11-27T10:57:44.433" v="396" actId="20577"/>
          <ac:spMkLst>
            <pc:docMk/>
            <pc:sldMk cId="2745086176" sldId="2147309803"/>
            <ac:spMk id="3" creationId="{343BF495-F13C-A0FC-EAA2-A97C5FFA2778}"/>
          </ac:spMkLst>
        </pc:spChg>
        <pc:graphicFrameChg chg="add del mod ord modGraphic">
          <ac:chgData name="Shinya Kumagai (熊谷 慎也)" userId="S::shinya.kumagai.yw@nttdocomo.com::d22c9741-fed2-4331-abb8-72920a4e3e92" providerId="AD" clId="Web-{385F2B14-826D-E0DC-65FC-B454914CA1AC}" dt="2023-11-27T10:39:19.883" v="289"/>
          <ac:graphicFrameMkLst>
            <pc:docMk/>
            <pc:sldMk cId="2745086176" sldId="2147309803"/>
            <ac:graphicFrameMk id="5" creationId="{193998C1-6BE6-5D33-C453-A6BC3AB2D435}"/>
          </ac:graphicFrameMkLst>
        </pc:graphicFrameChg>
        <pc:picChg chg="add mod">
          <ac:chgData name="Shinya Kumagai (熊谷 慎也)" userId="S::shinya.kumagai.yw@nttdocomo.com::d22c9741-fed2-4331-abb8-72920a4e3e92" providerId="AD" clId="Web-{385F2B14-826D-E0DC-65FC-B454914CA1AC}" dt="2023-11-27T10:57:39.058" v="395" actId="1076"/>
          <ac:picMkLst>
            <pc:docMk/>
            <pc:sldMk cId="2745086176" sldId="2147309803"/>
            <ac:picMk id="6" creationId="{9B034866-640D-1999-0AB4-632EDD9BF400}"/>
          </ac:picMkLst>
        </pc:picChg>
      </pc:sldChg>
    </pc:docChg>
  </pc:docChgLst>
  <pc:docChgLst>
    <pc:chgData name="Shinya Kumagai (熊谷 慎也)" userId="S::shinya.kumagai.yw@nttdocomo.com::d22c9741-fed2-4331-abb8-72920a4e3e92" providerId="AD" clId="Web-{0BE9816E-56B3-A0FD-91B0-5F046636812B}"/>
    <pc:docChg chg="addSld delSld modSld">
      <pc:chgData name="Shinya Kumagai (熊谷 慎也)" userId="S::shinya.kumagai.yw@nttdocomo.com::d22c9741-fed2-4331-abb8-72920a4e3e92" providerId="AD" clId="Web-{0BE9816E-56B3-A0FD-91B0-5F046636812B}" dt="2023-11-30T00:16:55.249" v="3"/>
      <pc:docMkLst>
        <pc:docMk/>
      </pc:docMkLst>
      <pc:sldChg chg="modSp del">
        <pc:chgData name="Shinya Kumagai (熊谷 慎也)" userId="S::shinya.kumagai.yw@nttdocomo.com::d22c9741-fed2-4331-abb8-72920a4e3e92" providerId="AD" clId="Web-{0BE9816E-56B3-A0FD-91B0-5F046636812B}" dt="2023-11-30T00:16:55.249" v="3"/>
        <pc:sldMkLst>
          <pc:docMk/>
          <pc:sldMk cId="75904876" sldId="2147309805"/>
        </pc:sldMkLst>
        <pc:spChg chg="mod">
          <ac:chgData name="Shinya Kumagai (熊谷 慎也)" userId="S::shinya.kumagai.yw@nttdocomo.com::d22c9741-fed2-4331-abb8-72920a4e3e92" providerId="AD" clId="Web-{0BE9816E-56B3-A0FD-91B0-5F046636812B}" dt="2023-11-30T00:16:04.059" v="1" actId="14100"/>
          <ac:spMkLst>
            <pc:docMk/>
            <pc:sldMk cId="75904876" sldId="2147309805"/>
            <ac:spMk id="7" creationId="{068DAFEA-4A46-DA6F-584E-2690EB43592C}"/>
          </ac:spMkLst>
        </pc:spChg>
      </pc:sldChg>
      <pc:sldChg chg="add">
        <pc:chgData name="Shinya Kumagai (熊谷 慎也)" userId="S::shinya.kumagai.yw@nttdocomo.com::d22c9741-fed2-4331-abb8-72920a4e3e92" providerId="AD" clId="Web-{0BE9816E-56B3-A0FD-91B0-5F046636812B}" dt="2023-11-30T00:16:46.764" v="2"/>
        <pc:sldMkLst>
          <pc:docMk/>
          <pc:sldMk cId="3411857218" sldId="2147309806"/>
        </pc:sldMkLst>
      </pc:sldChg>
    </pc:docChg>
  </pc:docChgLst>
  <pc:docChgLst>
    <pc:chgData name="Yuki Matsumura (松村 祐輝)" userId="ef08b4c0-240a-49e4-b656-9003896686f9" providerId="ADAL" clId="{73D722D0-2B0C-43EE-A8BA-B822473C8F5D}"/>
    <pc:docChg chg="undo custSel modSld">
      <pc:chgData name="Yuki Matsumura (松村 祐輝)" userId="ef08b4c0-240a-49e4-b656-9003896686f9" providerId="ADAL" clId="{73D722D0-2B0C-43EE-A8BA-B822473C8F5D}" dt="2023-08-29T10:54:39.803" v="21" actId="6549"/>
      <pc:docMkLst>
        <pc:docMk/>
      </pc:docMkLst>
      <pc:sldChg chg="modSp mod">
        <pc:chgData name="Yuki Matsumura (松村 祐輝)" userId="ef08b4c0-240a-49e4-b656-9003896686f9" providerId="ADAL" clId="{73D722D0-2B0C-43EE-A8BA-B822473C8F5D}" dt="2023-08-29T10:54:39.803" v="21" actId="6549"/>
        <pc:sldMkLst>
          <pc:docMk/>
          <pc:sldMk cId="1834774064" sldId="2147309780"/>
        </pc:sldMkLst>
        <pc:graphicFrameChg chg="mod modGraphic">
          <ac:chgData name="Yuki Matsumura (松村 祐輝)" userId="ef08b4c0-240a-49e4-b656-9003896686f9" providerId="ADAL" clId="{73D722D0-2B0C-43EE-A8BA-B822473C8F5D}" dt="2023-08-29T10:54:39.803" v="21" actId="6549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</pc:sldChg>
    </pc:docChg>
  </pc:docChgLst>
  <pc:docChgLst>
    <pc:chgData name="Shinya Kumagai (熊谷 慎也)" userId="S::shinya.kumagai.yw@nttdocomo.com::d22c9741-fed2-4331-abb8-72920a4e3e92" providerId="AD" clId="Web-{2729497E-DE63-4CF8-0B11-FF86463C18BA}"/>
    <pc:docChg chg="modSld sldOrd">
      <pc:chgData name="Shinya Kumagai (熊谷 慎也)" userId="S::shinya.kumagai.yw@nttdocomo.com::d22c9741-fed2-4331-abb8-72920a4e3e92" providerId="AD" clId="Web-{2729497E-DE63-4CF8-0B11-FF86463C18BA}" dt="2023-11-28T04:04:59.827" v="23" actId="1076"/>
      <pc:docMkLst>
        <pc:docMk/>
      </pc:docMkLst>
      <pc:sldChg chg="delSp modSp ord">
        <pc:chgData name="Shinya Kumagai (熊谷 慎也)" userId="S::shinya.kumagai.yw@nttdocomo.com::d22c9741-fed2-4331-abb8-72920a4e3e92" providerId="AD" clId="Web-{2729497E-DE63-4CF8-0B11-FF86463C18BA}" dt="2023-11-28T04:04:59.827" v="23" actId="1076"/>
        <pc:sldMkLst>
          <pc:docMk/>
          <pc:sldMk cId="643102592" sldId="2147309797"/>
        </pc:sldMkLst>
        <pc:spChg chg="mod">
          <ac:chgData name="Shinya Kumagai (熊谷 慎也)" userId="S::shinya.kumagai.yw@nttdocomo.com::d22c9741-fed2-4331-abb8-72920a4e3e92" providerId="AD" clId="Web-{2729497E-DE63-4CF8-0B11-FF86463C18BA}" dt="2023-11-28T02:56:02.248" v="20" actId="20577"/>
          <ac:spMkLst>
            <pc:docMk/>
            <pc:sldMk cId="643102592" sldId="2147309797"/>
            <ac:spMk id="2" creationId="{8B0212E7-3FB2-2B8D-B1D1-A4DE0AED5FC7}"/>
          </ac:spMkLst>
        </pc:spChg>
        <pc:spChg chg="mod">
          <ac:chgData name="Shinya Kumagai (熊谷 慎也)" userId="S::shinya.kumagai.yw@nttdocomo.com::d22c9741-fed2-4331-abb8-72920a4e3e92" providerId="AD" clId="Web-{2729497E-DE63-4CF8-0B11-FF86463C18BA}" dt="2023-11-28T04:04:59.827" v="23" actId="1076"/>
          <ac:spMkLst>
            <pc:docMk/>
            <pc:sldMk cId="643102592" sldId="2147309797"/>
            <ac:spMk id="57" creationId="{1ADD3142-A3F3-4CAA-11BF-A069662E4805}"/>
          </ac:spMkLst>
        </pc:spChg>
        <pc:spChg chg="del">
          <ac:chgData name="Shinya Kumagai (熊谷 慎也)" userId="S::shinya.kumagai.yw@nttdocomo.com::d22c9741-fed2-4331-abb8-72920a4e3e92" providerId="AD" clId="Web-{2729497E-DE63-4CF8-0B11-FF86463C18BA}" dt="2023-11-28T02:55:51.888" v="13"/>
          <ac:spMkLst>
            <pc:docMk/>
            <pc:sldMk cId="643102592" sldId="2147309797"/>
            <ac:spMk id="59" creationId="{5190BBF1-A8A7-9026-5212-1AC2AB817916}"/>
          </ac:spMkLst>
        </pc:spChg>
        <pc:spChg chg="mod">
          <ac:chgData name="Shinya Kumagai (熊谷 慎也)" userId="S::shinya.kumagai.yw@nttdocomo.com::d22c9741-fed2-4331-abb8-72920a4e3e92" providerId="AD" clId="Web-{2729497E-DE63-4CF8-0B11-FF86463C18BA}" dt="2023-11-28T04:04:23.575" v="22" actId="20577"/>
          <ac:spMkLst>
            <pc:docMk/>
            <pc:sldMk cId="643102592" sldId="2147309797"/>
            <ac:spMk id="60" creationId="{D9BB95D3-1FCB-865B-6EED-835AF76BA5E2}"/>
          </ac:spMkLst>
        </pc:spChg>
        <pc:cxnChg chg="mod">
          <ac:chgData name="Shinya Kumagai (熊谷 慎也)" userId="S::shinya.kumagai.yw@nttdocomo.com::d22c9741-fed2-4331-abb8-72920a4e3e92" providerId="AD" clId="Web-{2729497E-DE63-4CF8-0B11-FF86463C18BA}" dt="2023-11-28T04:02:45.100" v="21" actId="1076"/>
          <ac:cxnSpMkLst>
            <pc:docMk/>
            <pc:sldMk cId="643102592" sldId="2147309797"/>
            <ac:cxnSpMk id="55" creationId="{965886FC-0DC3-3414-4AB7-ACF5DCEC078C}"/>
          </ac:cxnSpMkLst>
        </pc:cxnChg>
      </pc:sldChg>
      <pc:sldChg chg="addSp modSp">
        <pc:chgData name="Shinya Kumagai (熊谷 慎也)" userId="S::shinya.kumagai.yw@nttdocomo.com::d22c9741-fed2-4331-abb8-72920a4e3e92" providerId="AD" clId="Web-{2729497E-DE63-4CF8-0B11-FF86463C18BA}" dt="2023-11-28T02:36:05.656" v="10" actId="14100"/>
        <pc:sldMkLst>
          <pc:docMk/>
          <pc:sldMk cId="2745086176" sldId="2147309803"/>
        </pc:sldMkLst>
        <pc:spChg chg="add mod">
          <ac:chgData name="Shinya Kumagai (熊谷 慎也)" userId="S::shinya.kumagai.yw@nttdocomo.com::d22c9741-fed2-4331-abb8-72920a4e3e92" providerId="AD" clId="Web-{2729497E-DE63-4CF8-0B11-FF86463C18BA}" dt="2023-11-28T02:36:05.656" v="10" actId="14100"/>
          <ac:spMkLst>
            <pc:docMk/>
            <pc:sldMk cId="2745086176" sldId="2147309803"/>
            <ac:spMk id="4" creationId="{35F7BA3A-4CF1-F07E-FC7E-F2FA9A8A7F69}"/>
          </ac:spMkLst>
        </pc:spChg>
        <pc:picChg chg="mod">
          <ac:chgData name="Shinya Kumagai (熊谷 慎也)" userId="S::shinya.kumagai.yw@nttdocomo.com::d22c9741-fed2-4331-abb8-72920a4e3e92" providerId="AD" clId="Web-{2729497E-DE63-4CF8-0B11-FF86463C18BA}" dt="2023-11-28T02:35:53.484" v="7" actId="1076"/>
          <ac:picMkLst>
            <pc:docMk/>
            <pc:sldMk cId="2745086176" sldId="2147309803"/>
            <ac:picMk id="6" creationId="{9B034866-640D-1999-0AB4-632EDD9BF400}"/>
          </ac:picMkLst>
        </pc:picChg>
      </pc:sldChg>
    </pc:docChg>
  </pc:docChgLst>
  <pc:docChgLst>
    <pc:chgData name="Shinichi Isobe (磯部 慎一)" userId="S::isobes@nttdocomo.com::c333f9c4-342c-4689-8945-36a7b56da90d" providerId="AD" clId="Web-{863B6BE5-F137-4E52-A803-1005AE378ED8}"/>
    <pc:docChg chg="sldOrd">
      <pc:chgData name="Shinichi Isobe (磯部 慎一)" userId="S::isobes@nttdocomo.com::c333f9c4-342c-4689-8945-36a7b56da90d" providerId="AD" clId="Web-{863B6BE5-F137-4E52-A803-1005AE378ED8}" dt="2023-11-29T02:13:45.065" v="0"/>
      <pc:docMkLst>
        <pc:docMk/>
      </pc:docMkLst>
      <pc:sldChg chg="ord">
        <pc:chgData name="Shinichi Isobe (磯部 慎一)" userId="S::isobes@nttdocomo.com::c333f9c4-342c-4689-8945-36a7b56da90d" providerId="AD" clId="Web-{863B6BE5-F137-4E52-A803-1005AE378ED8}" dt="2023-11-29T02:13:45.065" v="0"/>
        <pc:sldMkLst>
          <pc:docMk/>
          <pc:sldMk cId="3629615083" sldId="2147309804"/>
        </pc:sldMkLst>
      </pc:sldChg>
    </pc:docChg>
  </pc:docChgLst>
  <pc:docChgLst>
    <pc:chgData name="Shinya Kumagai (熊谷 慎也)" userId="S::shinya.kumagai.yw@nttdocomo.com::d22c9741-fed2-4331-abb8-72920a4e3e92" providerId="AD" clId="Web-{7F8A086D-251A-51A6-2776-F49EE6B11E90}"/>
    <pc:docChg chg="modSld">
      <pc:chgData name="Shinya Kumagai (熊谷 慎也)" userId="S::shinya.kumagai.yw@nttdocomo.com::d22c9741-fed2-4331-abb8-72920a4e3e92" providerId="AD" clId="Web-{7F8A086D-251A-51A6-2776-F49EE6B11E90}" dt="2023-12-01T06:50:32.084" v="43" actId="14100"/>
      <pc:docMkLst>
        <pc:docMk/>
      </pc:docMkLst>
      <pc:sldChg chg="modSp">
        <pc:chgData name="Shinya Kumagai (熊谷 慎也)" userId="S::shinya.kumagai.yw@nttdocomo.com::d22c9741-fed2-4331-abb8-72920a4e3e92" providerId="AD" clId="Web-{7F8A086D-251A-51A6-2776-F49EE6B11E90}" dt="2023-12-01T06:50:32.084" v="43" actId="14100"/>
        <pc:sldMkLst>
          <pc:docMk/>
          <pc:sldMk cId="3814896674" sldId="534"/>
        </pc:sldMkLst>
        <pc:spChg chg="mod">
          <ac:chgData name="Shinya Kumagai (熊谷 慎也)" userId="S::shinya.kumagai.yw@nttdocomo.com::d22c9741-fed2-4331-abb8-72920a4e3e92" providerId="AD" clId="Web-{7F8A086D-251A-51A6-2776-F49EE6B11E90}" dt="2023-12-01T06:50:32.084" v="43" actId="14100"/>
          <ac:spMkLst>
            <pc:docMk/>
            <pc:sldMk cId="3814896674" sldId="534"/>
            <ac:spMk id="6" creationId="{1A204F25-287F-492A-824E-2B9A7FFF3DF1}"/>
          </ac:spMkLst>
        </pc:spChg>
      </pc:sldChg>
    </pc:docChg>
  </pc:docChgLst>
  <pc:docChgLst>
    <pc:chgData name="Shinya Kumagai (熊谷 慎也)" userId="S::shinya.kumagai.yw@nttdocomo.com::d22c9741-fed2-4331-abb8-72920a4e3e92" providerId="AD" clId="Web-{68DD9338-C722-6822-B877-B7370E8F0B82}"/>
    <pc:docChg chg="addSld delSld modSld">
      <pc:chgData name="Shinya Kumagai (熊谷 慎也)" userId="S::shinya.kumagai.yw@nttdocomo.com::d22c9741-fed2-4331-abb8-72920a4e3e92" providerId="AD" clId="Web-{68DD9338-C722-6822-B877-B7370E8F0B82}" dt="2023-11-29T00:49:45.633" v="99" actId="20577"/>
      <pc:docMkLst>
        <pc:docMk/>
      </pc:docMkLst>
      <pc:sldChg chg="modSp">
        <pc:chgData name="Shinya Kumagai (熊谷 慎也)" userId="S::shinya.kumagai.yw@nttdocomo.com::d22c9741-fed2-4331-abb8-72920a4e3e92" providerId="AD" clId="Web-{68DD9338-C722-6822-B877-B7370E8F0B82}" dt="2023-11-29T00:37:52.602" v="2" actId="20577"/>
        <pc:sldMkLst>
          <pc:docMk/>
          <pc:sldMk cId="3629615083" sldId="2147309804"/>
        </pc:sldMkLst>
        <pc:spChg chg="mod">
          <ac:chgData name="Shinya Kumagai (熊谷 慎也)" userId="S::shinya.kumagai.yw@nttdocomo.com::d22c9741-fed2-4331-abb8-72920a4e3e92" providerId="AD" clId="Web-{68DD9338-C722-6822-B877-B7370E8F0B82}" dt="2023-11-29T00:37:52.602" v="2" actId="20577"/>
          <ac:spMkLst>
            <pc:docMk/>
            <pc:sldMk cId="3629615083" sldId="2147309804"/>
            <ac:spMk id="3" creationId="{9689AE92-1EE9-9A2E-CB27-01D2795913A0}"/>
          </ac:spMkLst>
        </pc:spChg>
      </pc:sldChg>
      <pc:sldChg chg="addSp delSp modSp add replId">
        <pc:chgData name="Shinya Kumagai (熊谷 慎也)" userId="S::shinya.kumagai.yw@nttdocomo.com::d22c9741-fed2-4331-abb8-72920a4e3e92" providerId="AD" clId="Web-{68DD9338-C722-6822-B877-B7370E8F0B82}" dt="2023-11-29T00:49:45.633" v="99" actId="20577"/>
        <pc:sldMkLst>
          <pc:docMk/>
          <pc:sldMk cId="75904876" sldId="2147309805"/>
        </pc:sldMkLst>
        <pc:spChg chg="mod">
          <ac:chgData name="Shinya Kumagai (熊谷 慎也)" userId="S::shinya.kumagai.yw@nttdocomo.com::d22c9741-fed2-4331-abb8-72920a4e3e92" providerId="AD" clId="Web-{68DD9338-C722-6822-B877-B7370E8F0B82}" dt="2023-11-29T00:49:38.274" v="97"/>
          <ac:spMkLst>
            <pc:docMk/>
            <pc:sldMk cId="75904876" sldId="2147309805"/>
            <ac:spMk id="6" creationId="{65A8F7A7-88DD-CF17-4D59-5FF107493E11}"/>
          </ac:spMkLst>
        </pc:spChg>
        <pc:spChg chg="mod">
          <ac:chgData name="Shinya Kumagai (熊谷 慎也)" userId="S::shinya.kumagai.yw@nttdocomo.com::d22c9741-fed2-4331-abb8-72920a4e3e92" providerId="AD" clId="Web-{68DD9338-C722-6822-B877-B7370E8F0B82}" dt="2023-11-29T00:49:38.336" v="98"/>
          <ac:spMkLst>
            <pc:docMk/>
            <pc:sldMk cId="75904876" sldId="2147309805"/>
            <ac:spMk id="7" creationId="{068DAFEA-4A46-DA6F-584E-2690EB43592C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4:32.220" v="30"/>
          <ac:spMkLst>
            <pc:docMk/>
            <pc:sldMk cId="75904876" sldId="2147309805"/>
            <ac:spMk id="8" creationId="{5B105247-C842-0E99-E764-34B6688E34E8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8:37.054" v="84"/>
          <ac:spMkLst>
            <pc:docMk/>
            <pc:sldMk cId="75904876" sldId="2147309805"/>
            <ac:spMk id="9" creationId="{FD8CC991-77BD-0A74-DBCD-B37D82B1DDDF}"/>
          </ac:spMkLst>
        </pc:spChg>
        <pc:spChg chg="mod">
          <ac:chgData name="Shinya Kumagai (熊谷 慎也)" userId="S::shinya.kumagai.yw@nttdocomo.com::d22c9741-fed2-4331-abb8-72920a4e3e92" providerId="AD" clId="Web-{68DD9338-C722-6822-B877-B7370E8F0B82}" dt="2023-11-29T00:49:32.258" v="95"/>
          <ac:spMkLst>
            <pc:docMk/>
            <pc:sldMk cId="75904876" sldId="2147309805"/>
            <ac:spMk id="10" creationId="{E9AFB977-57CC-8006-902B-4952B88EF5F2}"/>
          </ac:spMkLst>
        </pc:spChg>
        <pc:spChg chg="add mod">
          <ac:chgData name="Shinya Kumagai (熊谷 慎也)" userId="S::shinya.kumagai.yw@nttdocomo.com::d22c9741-fed2-4331-abb8-72920a4e3e92" providerId="AD" clId="Web-{68DD9338-C722-6822-B877-B7370E8F0B82}" dt="2023-11-29T00:49:45.633" v="99" actId="20577"/>
          <ac:spMkLst>
            <pc:docMk/>
            <pc:sldMk cId="75904876" sldId="2147309805"/>
            <ac:spMk id="11" creationId="{E7626472-71C4-4E86-FF04-A555139762EB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4:31.861" v="29"/>
          <ac:spMkLst>
            <pc:docMk/>
            <pc:sldMk cId="75904876" sldId="2147309805"/>
            <ac:spMk id="17" creationId="{E8EAC662-C93C-E9CD-90FD-0A664D247891}"/>
          </ac:spMkLst>
        </pc:spChg>
        <pc:spChg chg="del mod">
          <ac:chgData name="Shinya Kumagai (熊谷 慎也)" userId="S::shinya.kumagai.yw@nttdocomo.com::d22c9741-fed2-4331-abb8-72920a4e3e92" providerId="AD" clId="Web-{68DD9338-C722-6822-B877-B7370E8F0B82}" dt="2023-11-29T00:48:02.756" v="78"/>
          <ac:spMkLst>
            <pc:docMk/>
            <pc:sldMk cId="75904876" sldId="2147309805"/>
            <ac:spMk id="20" creationId="{A194B0E0-021A-1FFF-4B92-22F5F9A07D13}"/>
          </ac:spMkLst>
        </pc:spChg>
        <pc:spChg chg="mod">
          <ac:chgData name="Shinya Kumagai (熊谷 慎也)" userId="S::shinya.kumagai.yw@nttdocomo.com::d22c9741-fed2-4331-abb8-72920a4e3e92" providerId="AD" clId="Web-{68DD9338-C722-6822-B877-B7370E8F0B82}" dt="2023-11-29T00:44:38.267" v="31" actId="1076"/>
          <ac:spMkLst>
            <pc:docMk/>
            <pc:sldMk cId="75904876" sldId="2147309805"/>
            <ac:spMk id="24" creationId="{5D1B88CC-E509-ED6D-B7C2-DDE33B02AD49}"/>
          </ac:spMkLst>
        </pc:spChg>
        <pc:spChg chg="mod">
          <ac:chgData name="Shinya Kumagai (熊谷 慎也)" userId="S::shinya.kumagai.yw@nttdocomo.com::d22c9741-fed2-4331-abb8-72920a4e3e92" providerId="AD" clId="Web-{68DD9338-C722-6822-B877-B7370E8F0B82}" dt="2023-11-29T00:44:38.330" v="32" actId="1076"/>
          <ac:spMkLst>
            <pc:docMk/>
            <pc:sldMk cId="75904876" sldId="2147309805"/>
            <ac:spMk id="25" creationId="{D129F77C-12DD-EA5C-DCA4-22AAFFDA6686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4:05.907" v="5"/>
          <ac:spMkLst>
            <pc:docMk/>
            <pc:sldMk cId="75904876" sldId="2147309805"/>
            <ac:spMk id="38" creationId="{216A6448-4661-36FC-BF0B-3EDEA15F912C}"/>
          </ac:spMkLst>
        </pc:spChg>
        <pc:spChg chg="add del">
          <ac:chgData name="Shinya Kumagai (熊谷 慎也)" userId="S::shinya.kumagai.yw@nttdocomo.com::d22c9741-fed2-4331-abb8-72920a4e3e92" providerId="AD" clId="Web-{68DD9338-C722-6822-B877-B7370E8F0B82}" dt="2023-11-29T00:46:01.441" v="40"/>
          <ac:spMkLst>
            <pc:docMk/>
            <pc:sldMk cId="75904876" sldId="2147309805"/>
            <ac:spMk id="44" creationId="{89574FA4-A483-DAD7-EC37-FBACD8984BBD}"/>
          </ac:spMkLst>
        </pc:spChg>
        <pc:spChg chg="del mod">
          <ac:chgData name="Shinya Kumagai (熊谷 慎也)" userId="S::shinya.kumagai.yw@nttdocomo.com::d22c9741-fed2-4331-abb8-72920a4e3e92" providerId="AD" clId="Web-{68DD9338-C722-6822-B877-B7370E8F0B82}" dt="2023-11-29T00:48:27.835" v="82"/>
          <ac:spMkLst>
            <pc:docMk/>
            <pc:sldMk cId="75904876" sldId="2147309805"/>
            <ac:spMk id="45" creationId="{DB77B255-18A4-5E70-B55E-6FA05EDE379F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9:01.663" v="89"/>
          <ac:spMkLst>
            <pc:docMk/>
            <pc:sldMk cId="75904876" sldId="2147309805"/>
            <ac:spMk id="47" creationId="{950AEF52-1622-1DF4-C46D-7045DD2E5574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9:01.663" v="88"/>
          <ac:spMkLst>
            <pc:docMk/>
            <pc:sldMk cId="75904876" sldId="2147309805"/>
            <ac:spMk id="48" creationId="{1675611F-DD2A-00E8-BFC1-F7752C4DE745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6:01.441" v="39"/>
          <ac:spMkLst>
            <pc:docMk/>
            <pc:sldMk cId="75904876" sldId="2147309805"/>
            <ac:spMk id="53" creationId="{CF4FBEE0-6639-17F2-1B39-C5FC12D159EC}"/>
          </ac:spMkLst>
        </pc:spChg>
        <pc:spChg chg="mod">
          <ac:chgData name="Shinya Kumagai (熊谷 慎也)" userId="S::shinya.kumagai.yw@nttdocomo.com::d22c9741-fed2-4331-abb8-72920a4e3e92" providerId="AD" clId="Web-{68DD9338-C722-6822-B877-B7370E8F0B82}" dt="2023-11-29T00:49:32.195" v="94"/>
          <ac:spMkLst>
            <pc:docMk/>
            <pc:sldMk cId="75904876" sldId="2147309805"/>
            <ac:spMk id="57" creationId="{1ADD3142-A3F3-4CAA-11BF-A069662E4805}"/>
          </ac:spMkLst>
        </pc:spChg>
        <pc:spChg chg="del">
          <ac:chgData name="Shinya Kumagai (熊谷 慎也)" userId="S::shinya.kumagai.yw@nttdocomo.com::d22c9741-fed2-4331-abb8-72920a4e3e92" providerId="AD" clId="Web-{68DD9338-C722-6822-B877-B7370E8F0B82}" dt="2023-11-29T00:48:22.084" v="80"/>
          <ac:spMkLst>
            <pc:docMk/>
            <pc:sldMk cId="75904876" sldId="2147309805"/>
            <ac:spMk id="58" creationId="{4C91BFEB-10A8-80BB-FCDC-1F2E8FFAF034}"/>
          </ac:spMkLst>
        </pc:spChg>
        <pc:cxnChg chg="mod">
          <ac:chgData name="Shinya Kumagai (熊谷 慎也)" userId="S::shinya.kumagai.yw@nttdocomo.com::d22c9741-fed2-4331-abb8-72920a4e3e92" providerId="AD" clId="Web-{68DD9338-C722-6822-B877-B7370E8F0B82}" dt="2023-11-29T00:44:43.470" v="33" actId="14100"/>
          <ac:cxnSpMkLst>
            <pc:docMk/>
            <pc:sldMk cId="75904876" sldId="2147309805"/>
            <ac:cxnSpMk id="37" creationId="{C760A710-3CA2-6C2E-37C3-EA0970E0DF47}"/>
          </ac:cxnSpMkLst>
        </pc:cxnChg>
      </pc:sldChg>
      <pc:sldChg chg="add del replId">
        <pc:chgData name="Shinya Kumagai (熊谷 慎也)" userId="S::shinya.kumagai.yw@nttdocomo.com::d22c9741-fed2-4331-abb8-72920a4e3e92" providerId="AD" clId="Web-{68DD9338-C722-6822-B877-B7370E8F0B82}" dt="2023-11-29T00:47:44.490" v="72"/>
        <pc:sldMkLst>
          <pc:docMk/>
          <pc:sldMk cId="3155931291" sldId="2147309806"/>
        </pc:sldMkLst>
      </pc:sldChg>
    </pc:docChg>
  </pc:docChgLst>
  <pc:docChgLst>
    <pc:chgData name="Shinya Kumagai (熊谷 慎也)" userId="S::shinya.kumagai.yw@nttdocomo.com::d22c9741-fed2-4331-abb8-72920a4e3e92" providerId="AD" clId="Web-{83C19DFE-04A9-E702-1E4D-CC3DAD837BB6}"/>
    <pc:docChg chg="delSld">
      <pc:chgData name="Shinya Kumagai (熊谷 慎也)" userId="S::shinya.kumagai.yw@nttdocomo.com::d22c9741-fed2-4331-abb8-72920a4e3e92" providerId="AD" clId="Web-{83C19DFE-04A9-E702-1E4D-CC3DAD837BB6}" dt="2023-11-30T00:09:49.257" v="13"/>
      <pc:docMkLst>
        <pc:docMk/>
      </pc:docMkLst>
      <pc:sldChg chg="del">
        <pc:chgData name="Shinya Kumagai (熊谷 慎也)" userId="S::shinya.kumagai.yw@nttdocomo.com::d22c9741-fed2-4331-abb8-72920a4e3e92" providerId="AD" clId="Web-{83C19DFE-04A9-E702-1E4D-CC3DAD837BB6}" dt="2023-11-30T00:09:46.476" v="10"/>
        <pc:sldMkLst>
          <pc:docMk/>
          <pc:sldMk cId="3108851212" sldId="367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6.460" v="9"/>
        <pc:sldMkLst>
          <pc:docMk/>
          <pc:sldMk cId="1506608792" sldId="433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9.257" v="13"/>
        <pc:sldMkLst>
          <pc:docMk/>
          <pc:sldMk cId="1022873415" sldId="436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3.569" v="6"/>
        <pc:sldMkLst>
          <pc:docMk/>
          <pc:sldMk cId="3769942873" sldId="2147309791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3.554" v="5"/>
        <pc:sldMkLst>
          <pc:docMk/>
          <pc:sldMk cId="1835907937" sldId="2147309792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3.554" v="4"/>
        <pc:sldMkLst>
          <pc:docMk/>
          <pc:sldMk cId="2999887861" sldId="2147309793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6.491" v="12"/>
        <pc:sldMkLst>
          <pc:docMk/>
          <pc:sldMk cId="1985108709" sldId="2147309794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3.569" v="7"/>
        <pc:sldMkLst>
          <pc:docMk/>
          <pc:sldMk cId="3498888587" sldId="2147309795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6.476" v="11"/>
        <pc:sldMkLst>
          <pc:docMk/>
          <pc:sldMk cId="1853291943" sldId="2147309796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37.334" v="2"/>
        <pc:sldMkLst>
          <pc:docMk/>
          <pc:sldMk cId="643102592" sldId="2147309797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8:13.641" v="0"/>
        <pc:sldMkLst>
          <pc:docMk/>
          <pc:sldMk cId="597789782" sldId="2147309798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37.944" v="3"/>
        <pc:sldMkLst>
          <pc:docMk/>
          <pc:sldMk cId="2886804636" sldId="2147309799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9:43.569" v="8"/>
        <pc:sldMkLst>
          <pc:docMk/>
          <pc:sldMk cId="4179526656" sldId="2147309800"/>
        </pc:sldMkLst>
      </pc:sldChg>
      <pc:sldChg chg="del">
        <pc:chgData name="Shinya Kumagai (熊谷 慎也)" userId="S::shinya.kumagai.yw@nttdocomo.com::d22c9741-fed2-4331-abb8-72920a4e3e92" providerId="AD" clId="Web-{83C19DFE-04A9-E702-1E4D-CC3DAD837BB6}" dt="2023-11-30T00:08:14.813" v="1"/>
        <pc:sldMkLst>
          <pc:docMk/>
          <pc:sldMk cId="2884263852" sldId="2147309802"/>
        </pc:sldMkLst>
      </pc:sldChg>
    </pc:docChg>
  </pc:docChgLst>
  <pc:docChgLst>
    <pc:chgData name="Taichi Shichijo (七條 太一)" userId="ec4f9a95-5a50-463d-93fb-a46a0e52a9f8" providerId="ADAL" clId="{EC05A85D-2311-4A42-8510-BED2DB9EE487}"/>
    <pc:docChg chg="custSel modSld">
      <pc:chgData name="Taichi Shichijo (七條 太一)" userId="ec4f9a95-5a50-463d-93fb-a46a0e52a9f8" providerId="ADAL" clId="{EC05A85D-2311-4A42-8510-BED2DB9EE487}" dt="2023-08-30T04:20:50.871" v="105" actId="207"/>
      <pc:docMkLst>
        <pc:docMk/>
      </pc:docMkLst>
      <pc:sldChg chg="modSp mod">
        <pc:chgData name="Taichi Shichijo (七條 太一)" userId="ec4f9a95-5a50-463d-93fb-a46a0e52a9f8" providerId="ADAL" clId="{EC05A85D-2311-4A42-8510-BED2DB9EE487}" dt="2023-08-30T04:20:32.748" v="104" actId="113"/>
        <pc:sldMkLst>
          <pc:docMk/>
          <pc:sldMk cId="2135436060" sldId="2147309777"/>
        </pc:sldMkLst>
        <pc:spChg chg="mod">
          <ac:chgData name="Taichi Shichijo (七條 太一)" userId="ec4f9a95-5a50-463d-93fb-a46a0e52a9f8" providerId="ADAL" clId="{EC05A85D-2311-4A42-8510-BED2DB9EE487}" dt="2023-08-30T04:20:32.748" v="104" actId="113"/>
          <ac:spMkLst>
            <pc:docMk/>
            <pc:sldMk cId="2135436060" sldId="2147309777"/>
            <ac:spMk id="3" creationId="{67A83CE8-A916-4D95-A9B5-EE909B8F56D3}"/>
          </ac:spMkLst>
        </pc:spChg>
      </pc:sldChg>
      <pc:sldChg chg="modSp mod">
        <pc:chgData name="Taichi Shichijo (七條 太一)" userId="ec4f9a95-5a50-463d-93fb-a46a0e52a9f8" providerId="ADAL" clId="{EC05A85D-2311-4A42-8510-BED2DB9EE487}" dt="2023-08-30T04:20:50.871" v="105" actId="207"/>
        <pc:sldMkLst>
          <pc:docMk/>
          <pc:sldMk cId="1834774064" sldId="2147309780"/>
        </pc:sldMkLst>
        <pc:graphicFrameChg chg="modGraphic">
          <ac:chgData name="Taichi Shichijo (七條 太一)" userId="ec4f9a95-5a50-463d-93fb-a46a0e52a9f8" providerId="ADAL" clId="{EC05A85D-2311-4A42-8510-BED2DB9EE487}" dt="2023-08-30T04:20:50.871" v="105" actId="207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</pc:sldChg>
    </pc:docChg>
  </pc:docChgLst>
  <pc:docChgLst>
    <pc:chgData name="Hiroki Harada (原田 浩樹)" userId="a8faacbc-3d7c-4f6f-a507-02b0eadbea1a" providerId="ADAL" clId="{E5C16F73-C296-47BB-B254-DECEC05977FB}"/>
    <pc:docChg chg="undo custSel modSld">
      <pc:chgData name="Hiroki Harada (原田 浩樹)" userId="a8faacbc-3d7c-4f6f-a507-02b0eadbea1a" providerId="ADAL" clId="{E5C16F73-C296-47BB-B254-DECEC05977FB}" dt="2023-09-01T04:12:55.831" v="433" actId="20577"/>
      <pc:docMkLst>
        <pc:docMk/>
      </pc:docMkLst>
      <pc:sldChg chg="modSp mod">
        <pc:chgData name="Hiroki Harada (原田 浩樹)" userId="a8faacbc-3d7c-4f6f-a507-02b0eadbea1a" providerId="ADAL" clId="{E5C16F73-C296-47BB-B254-DECEC05977FB}" dt="2023-09-01T04:11:09.780" v="424" actId="20577"/>
        <pc:sldMkLst>
          <pc:docMk/>
          <pc:sldMk cId="2135436060" sldId="2147309777"/>
        </pc:sldMkLst>
        <pc:spChg chg="mod">
          <ac:chgData name="Hiroki Harada (原田 浩樹)" userId="a8faacbc-3d7c-4f6f-a507-02b0eadbea1a" providerId="ADAL" clId="{E5C16F73-C296-47BB-B254-DECEC05977FB}" dt="2023-09-01T04:09:21.123" v="307" actId="20577"/>
          <ac:spMkLst>
            <pc:docMk/>
            <pc:sldMk cId="2135436060" sldId="2147309777"/>
            <ac:spMk id="3" creationId="{67A83CE8-A916-4D95-A9B5-EE909B8F56D3}"/>
          </ac:spMkLst>
        </pc:spChg>
        <pc:spChg chg="mod">
          <ac:chgData name="Hiroki Harada (原田 浩樹)" userId="a8faacbc-3d7c-4f6f-a507-02b0eadbea1a" providerId="ADAL" clId="{E5C16F73-C296-47BB-B254-DECEC05977FB}" dt="2023-09-01T04:11:09.780" v="424" actId="20577"/>
          <ac:spMkLst>
            <pc:docMk/>
            <pc:sldMk cId="2135436060" sldId="2147309777"/>
            <ac:spMk id="4" creationId="{C541B53F-24FD-4392-96BD-9F8A17C78855}"/>
          </ac:spMkLst>
        </pc:spChg>
      </pc:sldChg>
      <pc:sldChg chg="modSp mod">
        <pc:chgData name="Hiroki Harada (原田 浩樹)" userId="a8faacbc-3d7c-4f6f-a507-02b0eadbea1a" providerId="ADAL" clId="{E5C16F73-C296-47BB-B254-DECEC05977FB}" dt="2023-09-01T04:12:55.831" v="433" actId="20577"/>
        <pc:sldMkLst>
          <pc:docMk/>
          <pc:sldMk cId="1834774064" sldId="2147309780"/>
        </pc:sldMkLst>
        <pc:graphicFrameChg chg="modGraphic">
          <ac:chgData name="Hiroki Harada (原田 浩樹)" userId="a8faacbc-3d7c-4f6f-a507-02b0eadbea1a" providerId="ADAL" clId="{E5C16F73-C296-47BB-B254-DECEC05977FB}" dt="2023-09-01T04:12:55.831" v="433" actId="20577"/>
          <ac:graphicFrameMkLst>
            <pc:docMk/>
            <pc:sldMk cId="1834774064" sldId="2147309780"/>
            <ac:graphicFrameMk id="5" creationId="{E1FC10F5-C53B-86DF-8A2A-4C980B467C4A}"/>
          </ac:graphicFrameMkLst>
        </pc:graphicFrameChg>
      </pc:sldChg>
    </pc:docChg>
  </pc:docChgLst>
  <pc:docChgLst>
    <pc:chgData name="Mamoru Okumura (奥村 守)" userId="b36c66f1-6410-4b1a-b34c-eda28a8da7ce" providerId="ADAL" clId="{291628D1-5E7C-440F-9C26-9B19E2AC64EE}"/>
    <pc:docChg chg="modSld">
      <pc:chgData name="Mamoru Okumura (奥村 守)" userId="b36c66f1-6410-4b1a-b34c-eda28a8da7ce" providerId="ADAL" clId="{291628D1-5E7C-440F-9C26-9B19E2AC64EE}" dt="2023-09-01T07:14:44.888" v="82" actId="20577"/>
      <pc:docMkLst>
        <pc:docMk/>
      </pc:docMkLst>
      <pc:sldChg chg="modSp mod">
        <pc:chgData name="Mamoru Okumura (奥村 守)" userId="b36c66f1-6410-4b1a-b34c-eda28a8da7ce" providerId="ADAL" clId="{291628D1-5E7C-440F-9C26-9B19E2AC64EE}" dt="2023-09-01T07:14:44.888" v="82" actId="20577"/>
        <pc:sldMkLst>
          <pc:docMk/>
          <pc:sldMk cId="2135436060" sldId="2147309777"/>
        </pc:sldMkLst>
        <pc:spChg chg="mod">
          <ac:chgData name="Mamoru Okumura (奥村 守)" userId="b36c66f1-6410-4b1a-b34c-eda28a8da7ce" providerId="ADAL" clId="{291628D1-5E7C-440F-9C26-9B19E2AC64EE}" dt="2023-09-01T07:14:44.888" v="82" actId="20577"/>
          <ac:spMkLst>
            <pc:docMk/>
            <pc:sldMk cId="2135436060" sldId="2147309777"/>
            <ac:spMk id="3" creationId="{67A83CE8-A916-4D95-A9B5-EE909B8F56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558C8-4BA3-9412-F029-A8A91A5C5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34F20A-8AC7-D358-8EFA-74333D9C91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0052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7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3"/>
            <a:ext cx="8534400" cy="175260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5076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01385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7" y="4406904"/>
            <a:ext cx="10363200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7" y="2906719"/>
            <a:ext cx="10363200" cy="1500187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48724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574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87318"/>
            <a:ext cx="9505949" cy="3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7051" y="1042992"/>
            <a:ext cx="10972800" cy="535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521885" y="6632775"/>
            <a:ext cx="67733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defRPr/>
            </a:pPr>
            <a:fld id="{1B18DDD6-107B-4ADA-9EBE-7FF28B99E62B}" type="slidenum">
              <a:rPr lang="en-GB" altLang="ja-JP" sz="1100" b="0" i="0">
                <a:solidFill>
                  <a:srgbClr val="80808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pPr algn="r">
                <a:defRPr/>
              </a:pPr>
              <a:t>‹#›</a:t>
            </a:fld>
            <a:endParaRPr lang="en-GB" altLang="ja-JP" sz="1100" b="0" i="0">
              <a:solidFill>
                <a:srgbClr val="80808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399007CD-A3BB-2A4B-B7A2-F6C1319F82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9328" t="-5329" r="672" b="2359"/>
          <a:stretch/>
        </p:blipFill>
        <p:spPr>
          <a:xfrm>
            <a:off x="167804" y="460930"/>
            <a:ext cx="11868856" cy="18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6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 b="1" i="0">
          <a:solidFill>
            <a:schemeClr val="tx1"/>
          </a:solidFill>
          <a:latin typeface="Yu Gothic" panose="020B0400000000000000" pitchFamily="34" charset="-128"/>
          <a:ea typeface="Yu Gothic" panose="020B0400000000000000" pitchFamily="34" charset="-128"/>
          <a:cs typeface="Yu Gothic" panose="020B0400000000000000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anose="05000000000000000000" pitchFamily="2" charset="2"/>
        <a:buChar char="§"/>
        <a:defRPr kumimoji="1" sz="2800" b="0" i="0">
          <a:solidFill>
            <a:schemeClr val="tx1"/>
          </a:solidFill>
          <a:latin typeface="Yu Gothic" panose="020B0400000000000000" pitchFamily="34" charset="-128"/>
          <a:ea typeface="Yu Gothic" panose="020B0400000000000000" pitchFamily="34" charset="-128"/>
          <a:cs typeface="Yu Gothic" panose="020B0400000000000000" pitchFamily="34" charset="-128"/>
        </a:defRPr>
      </a:lvl1pPr>
      <a:lvl2pPr marL="538163" indent="-1920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b="0" i="0">
          <a:solidFill>
            <a:schemeClr val="tx1"/>
          </a:solidFill>
          <a:latin typeface="Yu Gothic" panose="020B0400000000000000" pitchFamily="34" charset="-128"/>
          <a:ea typeface="Yu Gothic" panose="020B0400000000000000" pitchFamily="34" charset="-128"/>
        </a:defRPr>
      </a:lvl2pPr>
      <a:lvl3pPr marL="914400" indent="-1698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b="0" i="0">
          <a:solidFill>
            <a:schemeClr val="tx1"/>
          </a:solidFill>
          <a:latin typeface="Yu Gothic" panose="020B0400000000000000" pitchFamily="34" charset="-128"/>
          <a:ea typeface="Yu Gothic" panose="020B0400000000000000" pitchFamily="34" charset="-128"/>
        </a:defRPr>
      </a:lvl3pPr>
      <a:lvl4pPr marL="1260475" indent="-1762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800" b="0" i="0">
          <a:solidFill>
            <a:schemeClr val="tx1"/>
          </a:solidFill>
          <a:latin typeface="Yu Gothic" panose="020B0400000000000000" pitchFamily="34" charset="-128"/>
          <a:ea typeface="Yu Gothic" panose="020B0400000000000000" pitchFamily="34" charset="-128"/>
        </a:defRPr>
      </a:lvl4pPr>
      <a:lvl5pPr marL="1541463" indent="-169863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800" b="0" i="0">
          <a:solidFill>
            <a:schemeClr val="tx1"/>
          </a:solidFill>
          <a:latin typeface="Yu Gothic" panose="020B0400000000000000" pitchFamily="34" charset="-128"/>
          <a:ea typeface="Yu Gothic" panose="020B0400000000000000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817" y="2933945"/>
            <a:ext cx="10363200" cy="1470025"/>
          </a:xfrm>
        </p:spPr>
        <p:txBody>
          <a:bodyPr/>
          <a:lstStyle/>
          <a:p>
            <a:pPr algn="ctr"/>
            <a:r>
              <a:rPr lang="en-US" altLang="ja-JP" dirty="0">
                <a:latin typeface="+mn-lt"/>
              </a:rPr>
              <a:t>View on IMT-2030 submission timeline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>
                <a:latin typeface="+mn-lt"/>
              </a:rPr>
              <a:t>NTT DOCOMO, INC.</a:t>
            </a:r>
            <a:endParaRPr kumimoji="1" lang="ja-JP" altLang="en-US">
              <a:latin typeface="+mn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7AFA79-FFEA-498C-A102-805245EB7626}"/>
              </a:ext>
            </a:extLst>
          </p:cNvPr>
          <p:cNvSpPr txBox="1"/>
          <p:nvPr/>
        </p:nvSpPr>
        <p:spPr>
          <a:xfrm>
            <a:off x="110335" y="863715"/>
            <a:ext cx="6390710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3GPP TSG SA/CT/RAN meeting #102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/>
              </a:rPr>
              <a:t>Edinburgh, Scotland, December 11-15, 2023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7340534" y="864245"/>
            <a:ext cx="491834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latin typeface="Calibri"/>
                <a:ea typeface="ＭＳ Ｐゴシック"/>
                <a:cs typeface="Segoe UI"/>
              </a:rPr>
              <a:t>SP-231508 / </a:t>
            </a:r>
            <a:r>
              <a:rPr lang="en-US" sz="2400" b="1" dirty="0">
                <a:latin typeface="Calibri"/>
                <a:ea typeface="ＭＳ Ｐゴシック"/>
                <a:cs typeface="Calibri"/>
              </a:rPr>
              <a:t>CP-233298 / RP-233548</a:t>
            </a:r>
            <a:endParaRPr lang="en-US" dirty="0"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F9501-845F-7542-143C-B49AB1722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cs typeface="Segoe UI"/>
              </a:rPr>
              <a:t>Background – ITU-R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09E66-DABF-04A3-161E-9F056B7D2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800207"/>
          </a:xfrm>
        </p:spPr>
        <p:txBody>
          <a:bodyPr/>
          <a:lstStyle/>
          <a:p>
            <a:pPr marL="353060" indent="-353060"/>
            <a:r>
              <a:rPr lang="en-US" sz="2000">
                <a:latin typeface="Calibri"/>
                <a:cs typeface="Calibri"/>
              </a:rPr>
              <a:t>ITU-R has started the activities towards IMT-2030</a:t>
            </a:r>
            <a:endParaRPr lang="en-US"/>
          </a:p>
          <a:p>
            <a:pPr marL="0" indent="0">
              <a:buNone/>
            </a:pPr>
            <a:r>
              <a:rPr lang="en-US" sz="2000" b="1">
                <a:solidFill>
                  <a:schemeClr val="accent2"/>
                </a:solidFill>
                <a:latin typeface="Calibri"/>
                <a:cs typeface="Calibri"/>
              </a:rPr>
              <a:t>→ Now it's time for 3GPP to start discussion towards IMT-2030 / 6G, as triggered by TSG leadership</a:t>
            </a:r>
            <a:endParaRPr lang="en-US" sz="2000" b="1">
              <a:solidFill>
                <a:schemeClr val="accent2"/>
              </a:solidFill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487C08-DB3C-9F58-A313-16CC725232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6" t="1082" r="-129"/>
          <a:stretch/>
        </p:blipFill>
        <p:spPr>
          <a:xfrm>
            <a:off x="336649" y="2068922"/>
            <a:ext cx="6866885" cy="40524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F6BE0-E0AF-4D9B-E8B8-35A39E0CB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214" y="2019536"/>
            <a:ext cx="4045688" cy="41036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1E0638-F62B-9E36-2C9D-247FFFE21070}"/>
              </a:ext>
            </a:extLst>
          </p:cNvPr>
          <p:cNvSpPr txBox="1"/>
          <p:nvPr/>
        </p:nvSpPr>
        <p:spPr>
          <a:xfrm>
            <a:off x="444795" y="6372447"/>
            <a:ext cx="339804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latin typeface="Calibri"/>
                <a:ea typeface="verdana"/>
                <a:cs typeface="Calibri"/>
              </a:rPr>
              <a:t>[1] Report on the 41st meeting of Working Party 5D</a:t>
            </a:r>
            <a:endParaRPr lang="en-US" sz="1200">
              <a:latin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5B5C4B-FFDD-2BC2-B9EC-2E04FCD8E28B}"/>
              </a:ext>
            </a:extLst>
          </p:cNvPr>
          <p:cNvSpPr txBox="1"/>
          <p:nvPr/>
        </p:nvSpPr>
        <p:spPr>
          <a:xfrm>
            <a:off x="7736958" y="6372447"/>
            <a:ext cx="421923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>
                <a:latin typeface="Calibri"/>
                <a:ea typeface="verdana"/>
                <a:cs typeface="Calibri"/>
              </a:rPr>
              <a:t>[2] </a:t>
            </a:r>
            <a:r>
              <a:rPr lang="en-GB" sz="1200">
                <a:latin typeface="Calibri"/>
                <a:ea typeface="verdana"/>
                <a:cs typeface="Times New Roman"/>
              </a:rPr>
              <a:t>Framework and overall objectives of the future development </a:t>
            </a:r>
            <a:br>
              <a:rPr lang="en-GB" sz="1200">
                <a:latin typeface="Calibri"/>
                <a:ea typeface="verdana"/>
                <a:cs typeface="Times New Roman"/>
              </a:rPr>
            </a:br>
            <a:r>
              <a:rPr lang="en-GB" sz="1200">
                <a:latin typeface="Calibri"/>
                <a:ea typeface="verdana"/>
                <a:cs typeface="Times New Roman"/>
              </a:rPr>
              <a:t>of IMT for 2030 and beyond</a:t>
            </a:r>
            <a:endParaRPr lang="en-US" sz="1200">
              <a:latin typeface="Calibri"/>
              <a:cs typeface="Calibri"/>
            </a:endParaRPr>
          </a:p>
        </p:txBody>
      </p:sp>
      <p:sp>
        <p:nvSpPr>
          <p:cNvPr id="11" name="正方形/長方形 6">
            <a:extLst>
              <a:ext uri="{FF2B5EF4-FFF2-40B4-BE49-F238E27FC236}">
                <a16:creationId xmlns:a16="http://schemas.microsoft.com/office/drawing/2014/main" id="{D1C76F0B-8A71-2ABE-D06D-92FFFBDC4FC9}"/>
              </a:ext>
            </a:extLst>
          </p:cNvPr>
          <p:cNvSpPr/>
          <p:nvPr/>
        </p:nvSpPr>
        <p:spPr>
          <a:xfrm flipH="1">
            <a:off x="2247382" y="2625296"/>
            <a:ext cx="109337" cy="2693838"/>
          </a:xfrm>
          <a:prstGeom prst="rect">
            <a:avLst/>
          </a:prstGeom>
          <a:solidFill>
            <a:srgbClr val="FF0000">
              <a:alpha val="2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87ADD9-1398-8E13-AA55-50BA95FF6F58}"/>
              </a:ext>
            </a:extLst>
          </p:cNvPr>
          <p:cNvSpPr txBox="1"/>
          <p:nvPr/>
        </p:nvSpPr>
        <p:spPr>
          <a:xfrm>
            <a:off x="2063948" y="2429540"/>
            <a:ext cx="527452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rgbClr val="FF0000"/>
                </a:solidFill>
                <a:latin typeface="Calibri"/>
                <a:ea typeface="verdana"/>
                <a:cs typeface="Calibri"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3467547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81E3C-B9B7-7F33-FAEF-EE1865658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cs typeface="Calibri"/>
              </a:rPr>
              <a:t>Background – SA1</a:t>
            </a:r>
            <a:endParaRPr lang="en-US" b="0"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BF495-F13C-A0FC-EAA2-A97C5FFA2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135683"/>
          </a:xfrm>
        </p:spPr>
        <p:txBody>
          <a:bodyPr/>
          <a:lstStyle/>
          <a:p>
            <a:pPr marL="353060" indent="-353060"/>
            <a:r>
              <a:rPr lang="en-US" b="1" u="sng">
                <a:latin typeface="Calibri"/>
                <a:cs typeface="Segoe UI"/>
              </a:rPr>
              <a:t>S1-233010</a:t>
            </a:r>
            <a:r>
              <a:rPr lang="en-US">
                <a:latin typeface="Calibri"/>
                <a:cs typeface="Segoe UI"/>
              </a:rPr>
              <a:t>: Process for SA1 Rel-20 content planning was </a:t>
            </a:r>
            <a:r>
              <a:rPr lang="en-US" b="1">
                <a:solidFill>
                  <a:schemeClr val="accent2"/>
                </a:solidFill>
                <a:latin typeface="Calibri"/>
                <a:cs typeface="Segoe UI"/>
              </a:rPr>
              <a:t>endorsed </a:t>
            </a:r>
            <a:r>
              <a:rPr lang="en-US">
                <a:latin typeface="Calibri"/>
                <a:cs typeface="Segoe UI"/>
              </a:rPr>
              <a:t>in SA1#104</a:t>
            </a:r>
          </a:p>
          <a:p>
            <a:pPr marL="592455" lvl="1" indent="-238760">
              <a:buFont typeface="Arial" pitchFamily="2" charset="2"/>
              <a:buChar char="•"/>
            </a:pPr>
            <a:r>
              <a:rPr lang="en-US">
                <a:latin typeface="Calibri"/>
                <a:cs typeface="Segoe UI"/>
              </a:rPr>
              <a:t>Rel-20 part 2: </a:t>
            </a:r>
            <a:r>
              <a:rPr lang="en-US" sz="2000">
                <a:latin typeface="Calibri"/>
                <a:cs typeface="Calibri"/>
              </a:rPr>
              <a:t>Studies with normative work aiming for Rel-21 and beyond</a:t>
            </a:r>
          </a:p>
          <a:p>
            <a:pPr marL="592455" lvl="1" indent="-238760">
              <a:buFont typeface="Arial" pitchFamily="2" charset="2"/>
              <a:buChar char="•"/>
            </a:pPr>
            <a:r>
              <a:rPr lang="en-US">
                <a:latin typeface="Calibri"/>
                <a:cs typeface="Segoe UI"/>
              </a:rPr>
              <a:t>3GPP Stage 1 Workshop on IMT 2030 Use cases on 8-10 May 2024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034866-640D-1999-0AB4-632EDD9BF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493" y="2266773"/>
            <a:ext cx="7705059" cy="43269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F7BA3A-4CF1-F07E-FC7E-F2FA9A8A7F69}"/>
              </a:ext>
            </a:extLst>
          </p:cNvPr>
          <p:cNvSpPr/>
          <p:nvPr/>
        </p:nvSpPr>
        <p:spPr>
          <a:xfrm>
            <a:off x="4533481" y="5433647"/>
            <a:ext cx="1408443" cy="973015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086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8D7BF-CC50-19BE-0879-5E0E8B583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cs typeface="Segoe UI"/>
              </a:rPr>
              <a:t>Discussion points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9AE92-1EE9-9A2E-CB27-01D279591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653843"/>
          </a:xfrm>
        </p:spPr>
        <p:txBody>
          <a:bodyPr/>
          <a:lstStyle/>
          <a:p>
            <a:pPr marL="353060" indent="-353060"/>
            <a:r>
              <a:rPr lang="en-US" b="1" u="sng">
                <a:latin typeface="Calibri"/>
                <a:cs typeface="Segoe UI"/>
              </a:rPr>
              <a:t>No. of releases to be submitted to IMT-2030</a:t>
            </a:r>
            <a:endParaRPr lang="en-US" b="1" u="sng"/>
          </a:p>
          <a:p>
            <a:pPr marL="592455" lvl="1" indent="-238760">
              <a:buFont typeface="Arial" pitchFamily="2" charset="2"/>
              <a:buChar char="•"/>
            </a:pPr>
            <a:r>
              <a:rPr lang="en-US" b="1">
                <a:solidFill>
                  <a:schemeClr val="accent2"/>
                </a:solidFill>
                <a:latin typeface="Calibri"/>
                <a:cs typeface="Segoe UI"/>
              </a:rPr>
              <a:t>Single release as Rel-21</a:t>
            </a:r>
            <a:r>
              <a:rPr lang="en-US">
                <a:latin typeface="Calibri"/>
                <a:cs typeface="Segoe UI"/>
              </a:rPr>
              <a:t>, FFS when to be completed for stage 3 / ASN.1 freeze</a:t>
            </a:r>
          </a:p>
          <a:p>
            <a:pPr marL="831215" lvl="2" indent="-238760">
              <a:buFont typeface="Wingdings" pitchFamily="2" charset="2"/>
              <a:buChar char="§"/>
            </a:pPr>
            <a:r>
              <a:rPr lang="en-US">
                <a:latin typeface="Calibri"/>
                <a:ea typeface="メイリオ"/>
                <a:cs typeface="Segoe UI"/>
              </a:rPr>
              <a:t>Avoid multiple releases for ITU submission as 5G (Rel-15/16), where many Rel-16 features have not been commercialized</a:t>
            </a:r>
          </a:p>
          <a:p>
            <a:pPr marL="831215" lvl="2" indent="-238760">
              <a:buFont typeface="Wingdings" pitchFamily="2" charset="2"/>
              <a:buChar char="§"/>
            </a:pPr>
            <a:r>
              <a:rPr lang="en-US">
                <a:latin typeface="Calibri"/>
                <a:ea typeface="メイリオ"/>
                <a:cs typeface="Segoe UI"/>
              </a:rPr>
              <a:t>SA/CT: 9 months b/w stage 2 and stage 3 completions, followed by 3 months for ASN.1 freeze </a:t>
            </a:r>
            <a:endParaRPr lang="en-US"/>
          </a:p>
          <a:p>
            <a:pPr marL="592455" lvl="2" indent="0">
              <a:buNone/>
            </a:pPr>
            <a:r>
              <a:rPr lang="en-US" altLang="ja-JP" b="1">
                <a:solidFill>
                  <a:schemeClr val="accent2"/>
                </a:solidFill>
                <a:latin typeface="Calibri"/>
                <a:ea typeface="メイリオ"/>
                <a:cs typeface="Segoe UI"/>
              </a:rPr>
              <a:t>→ </a:t>
            </a:r>
            <a:r>
              <a:rPr lang="en-US" b="1">
                <a:solidFill>
                  <a:schemeClr val="accent2"/>
                </a:solidFill>
                <a:latin typeface="Calibri"/>
                <a:ea typeface="メイリオ"/>
                <a:cs typeface="Segoe UI"/>
              </a:rPr>
              <a:t>SA2 completion on schedule is quite important </a:t>
            </a:r>
            <a:endParaRPr lang="en-US" b="1">
              <a:solidFill>
                <a:schemeClr val="accent2"/>
              </a:solidFill>
              <a:latin typeface="メイリオ"/>
              <a:ea typeface="メイリオ"/>
              <a:cs typeface="Segoe UI"/>
            </a:endParaRPr>
          </a:p>
          <a:p>
            <a:pPr marL="353060" indent="-353060"/>
            <a:r>
              <a:rPr lang="en-US" b="1" u="sng">
                <a:latin typeface="Calibri"/>
                <a:cs typeface="Segoe UI"/>
              </a:rPr>
              <a:t>Rel-20 part 2 SA1 work planning</a:t>
            </a:r>
            <a:endParaRPr lang="en-US">
              <a:ea typeface="Calibri"/>
              <a:cs typeface="Calibri"/>
            </a:endParaRPr>
          </a:p>
          <a:p>
            <a:pPr marL="592455" lvl="1" indent="-238760"/>
            <a:r>
              <a:rPr lang="en-US">
                <a:latin typeface="Calibri"/>
                <a:cs typeface="Segoe UI"/>
              </a:rPr>
              <a:t>Support the endorsed </a:t>
            </a:r>
            <a:r>
              <a:rPr lang="en-US">
                <a:latin typeface="Calibri"/>
                <a:ea typeface="Calibri"/>
                <a:cs typeface="Calibri"/>
              </a:rPr>
              <a:t>S1-233010:</a:t>
            </a:r>
            <a:endParaRPr lang="en-US">
              <a:ea typeface="メイリオ"/>
            </a:endParaRPr>
          </a:p>
          <a:p>
            <a:pPr marL="831215" lvl="2" indent="-238760"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Workshop on 6G use cases in </a:t>
            </a:r>
            <a:r>
              <a:rPr lang="en-US" b="1">
                <a:solidFill>
                  <a:schemeClr val="accent2"/>
                </a:solidFill>
                <a:latin typeface="Calibri"/>
                <a:ea typeface="Calibri"/>
                <a:cs typeface="Calibri"/>
              </a:rPr>
              <a:t>May'24</a:t>
            </a:r>
          </a:p>
          <a:p>
            <a:pPr marL="831215" lvl="2" indent="-238760"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Window to present studies (2 meetings): </a:t>
            </a:r>
            <a:r>
              <a:rPr lang="en-US" b="1">
                <a:solidFill>
                  <a:schemeClr val="accent2"/>
                </a:solidFill>
                <a:latin typeface="Calibri"/>
                <a:ea typeface="Calibri"/>
                <a:cs typeface="Calibri"/>
              </a:rPr>
              <a:t>SA1#106 (May'24) and SA1#107 (Aug'24)</a:t>
            </a:r>
            <a:endParaRPr lang="en-US" b="1">
              <a:solidFill>
                <a:schemeClr val="accent2"/>
              </a:solidFill>
              <a:ea typeface="メイリオ"/>
            </a:endParaRPr>
          </a:p>
          <a:p>
            <a:pPr marL="831215" lvl="2" indent="-238760"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Window to agree studies (1 meeting): </a:t>
            </a:r>
            <a:r>
              <a:rPr lang="en-US" b="1">
                <a:solidFill>
                  <a:schemeClr val="accent2"/>
                </a:solidFill>
                <a:latin typeface="Calibri"/>
                <a:ea typeface="Calibri"/>
                <a:cs typeface="Calibri"/>
              </a:rPr>
              <a:t>SA1 #107 (Aug'24)</a:t>
            </a:r>
            <a:endParaRPr lang="en-US" b="1">
              <a:solidFill>
                <a:schemeClr val="accent2"/>
              </a:solidFill>
            </a:endParaRPr>
          </a:p>
          <a:p>
            <a:pPr marL="353060" indent="-353060"/>
            <a:r>
              <a:rPr lang="en-US" b="1" u="sng">
                <a:latin typeface="Calibri"/>
                <a:ea typeface="Calibri"/>
                <a:cs typeface="Calibri"/>
              </a:rPr>
              <a:t>TSG-wide (i.e. jointly with SA/CT/RAN) 6G workshop</a:t>
            </a:r>
          </a:p>
          <a:p>
            <a:pPr marL="592455" lvl="1" indent="-238760">
              <a:spcBef>
                <a:spcPts val="20"/>
              </a:spcBef>
            </a:pPr>
            <a:r>
              <a:rPr lang="en-US" b="1">
                <a:solidFill>
                  <a:schemeClr val="accent2"/>
                </a:solidFill>
                <a:latin typeface="Calibri"/>
                <a:ea typeface="Calibri"/>
                <a:cs typeface="Calibri"/>
              </a:rPr>
              <a:t>Useful to discuss/decide cross-TSG aspects</a:t>
            </a:r>
            <a:r>
              <a:rPr lang="en-US">
                <a:latin typeface="Calibri"/>
                <a:ea typeface="Calibri"/>
                <a:cs typeface="Calibri"/>
              </a:rPr>
              <a:t>, such as</a:t>
            </a:r>
          </a:p>
          <a:p>
            <a:pPr marL="831215" lvl="2" indent="-238760">
              <a:spcBef>
                <a:spcPts val="20"/>
              </a:spcBef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Which 6G use cases are supported by (enhanced) 5G NR, and which ones are supported by 6G RAT?</a:t>
            </a:r>
          </a:p>
          <a:p>
            <a:pPr marL="831215" lvl="2" indent="-238760">
              <a:spcBef>
                <a:spcPts val="20"/>
              </a:spcBef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Which 6G use cases identified in SA1 Rel-20 SI(s) should be prioritized for SA2 Rel-20 SI(s)?</a:t>
            </a:r>
          </a:p>
          <a:p>
            <a:pPr marL="831215" lvl="2" indent="-238760">
              <a:spcBef>
                <a:spcPts val="20"/>
              </a:spcBef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Whether 6G CN architecture is (enhanced) 5GC or brand-new 6GC?</a:t>
            </a:r>
          </a:p>
          <a:p>
            <a:pPr marL="831215" lvl="2" indent="-238760">
              <a:spcBef>
                <a:spcPts val="20"/>
              </a:spcBef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What should be discussed for tight TSG coordination, such as 6G NW architecture, including RAN-CN interface?</a:t>
            </a:r>
          </a:p>
          <a:p>
            <a:pPr marL="592455" lvl="1" indent="-238760">
              <a:spcBef>
                <a:spcPts val="20"/>
              </a:spcBef>
            </a:pPr>
            <a:r>
              <a:rPr lang="en-US">
                <a:latin typeface="Calibri"/>
                <a:ea typeface="Calibri"/>
                <a:cs typeface="Calibri"/>
              </a:rPr>
              <a:t>To be held in </a:t>
            </a:r>
            <a:r>
              <a:rPr lang="en-US" b="1">
                <a:solidFill>
                  <a:schemeClr val="accent2"/>
                </a:solidFill>
                <a:latin typeface="Calibri"/>
                <a:ea typeface="Calibri"/>
                <a:cs typeface="Calibri"/>
              </a:rPr>
              <a:t>Mar'25</a:t>
            </a:r>
            <a:r>
              <a:rPr lang="en-US">
                <a:latin typeface="Calibri"/>
                <a:ea typeface="Calibri"/>
                <a:cs typeface="Calibri"/>
              </a:rPr>
              <a:t>, considering followings:</a:t>
            </a:r>
          </a:p>
          <a:p>
            <a:pPr marL="831215" lvl="2" indent="-238760">
              <a:spcBef>
                <a:spcPts val="20"/>
              </a:spcBef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Progress of SA1 Rel-20 Part 2 SI and start timing of SA2 Rel-20 6G discussion</a:t>
            </a:r>
          </a:p>
          <a:p>
            <a:pPr marL="831215" lvl="2" indent="-238760">
              <a:spcBef>
                <a:spcPts val="20"/>
              </a:spcBef>
              <a:buFont typeface="Wingdings" pitchFamily="34" charset="0"/>
              <a:buChar char="§"/>
            </a:pPr>
            <a:r>
              <a:rPr lang="en-US">
                <a:latin typeface="Calibri"/>
                <a:ea typeface="Calibri"/>
                <a:cs typeface="Calibri"/>
              </a:rPr>
              <a:t>1Q margin before the start of RAN1 Rel-20 SI, assuming that it will starts from Q3’25, just after Rel-19 RAN1 completion</a:t>
            </a:r>
          </a:p>
        </p:txBody>
      </p:sp>
    </p:spTree>
    <p:extLst>
      <p:ext uri="{BB962C8B-B14F-4D97-AF65-F5344CB8AC3E}">
        <p14:creationId xmlns:p14="http://schemas.microsoft.com/office/powerpoint/2010/main" val="362961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212E7-3FB2-2B8D-B1D1-A4DE0AED5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Calibri"/>
                <a:cs typeface="Calibri"/>
              </a:rPr>
              <a:t>Proposed 3GPP</a:t>
            </a:r>
            <a:r>
              <a:rPr kumimoji="1" lang="en-US" altLang="ja-JP">
                <a:latin typeface="Calibri"/>
                <a:cs typeface="Calibri"/>
              </a:rPr>
              <a:t> 6G</a:t>
            </a:r>
            <a:r>
              <a:rPr lang="en-US" altLang="ja-JP">
                <a:latin typeface="Calibri"/>
                <a:cs typeface="Calibri"/>
              </a:rPr>
              <a:t> timeline</a:t>
            </a:r>
            <a:endParaRPr lang="en-US" altLang="ja-JP">
              <a:highlight>
                <a:srgbClr val="FFFF00"/>
              </a:highlight>
              <a:latin typeface="Calibri"/>
              <a:cs typeface="Calibri"/>
            </a:endParaRPr>
          </a:p>
        </p:txBody>
      </p:sp>
      <p:sp>
        <p:nvSpPr>
          <p:cNvPr id="4" name="Subtitle 46">
            <a:extLst>
              <a:ext uri="{FF2B5EF4-FFF2-40B4-BE49-F238E27FC236}">
                <a16:creationId xmlns:a16="http://schemas.microsoft.com/office/drawing/2014/main" id="{8250AF17-DDA9-6225-CFCE-8A12B284E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1"/>
            <a:ext cx="11760200" cy="1440394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69414FC7-FB85-30E5-4598-7ABCDABEA2FE}"/>
              </a:ext>
            </a:extLst>
          </p:cNvPr>
          <p:cNvGraphicFramePr>
            <a:graphicFrameLocks noGrp="1"/>
          </p:cNvGraphicFramePr>
          <p:nvPr/>
        </p:nvGraphicFramePr>
        <p:xfrm>
          <a:off x="335360" y="990600"/>
          <a:ext cx="11434037" cy="5450305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57227">
                  <a:extLst>
                    <a:ext uri="{9D8B030D-6E8A-4147-A177-3AD203B41FA5}">
                      <a16:colId xmlns:a16="http://schemas.microsoft.com/office/drawing/2014/main" val="81516721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29262585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23612554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8592555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55051025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48427772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21580132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834175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72980939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5044792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93109850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852873232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6660154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54623897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73332413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0803335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92835381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20582434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02320230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38655288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64906718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59150207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4130262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59189274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692579754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78374834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9051372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9648260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2501542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404312386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7649728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26411463"/>
                    </a:ext>
                  </a:extLst>
                </a:gridCol>
              </a:tblGrid>
              <a:tr h="455276"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+mn-lt"/>
                        </a:rPr>
                        <a:t>2023</a:t>
                      </a:r>
                      <a:endParaRPr kumimoji="1" lang="ja-JP" altLang="en-US" sz="120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2024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2025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2026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2027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2028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2029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2030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28795"/>
                  </a:ext>
                </a:extLst>
              </a:tr>
              <a:tr h="3640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25853"/>
                  </a:ext>
                </a:extLst>
              </a:tr>
              <a:tr h="4630939"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511977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5A8F7A7-88DD-CF17-4D59-5FF107493E11}"/>
              </a:ext>
            </a:extLst>
          </p:cNvPr>
          <p:cNvSpPr/>
          <p:nvPr/>
        </p:nvSpPr>
        <p:spPr>
          <a:xfrm>
            <a:off x="3897724" y="4321177"/>
            <a:ext cx="6116104" cy="1978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>
              <a:defRPr/>
            </a:pPr>
            <a:r>
              <a:rPr lang="ja-JP" altLang="en-US" sz="1400" b="1">
                <a:solidFill>
                  <a:srgbClr val="000000"/>
                </a:solidFill>
                <a:latin typeface="Calibri"/>
                <a:ea typeface="メイリオ"/>
                <a:cs typeface="Calibri"/>
              </a:rPr>
              <a:t>Rel-20 (6G SI) + Rel-21 (6G WI)</a:t>
            </a:r>
            <a:endParaRPr lang="ja-JP" alt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68DAFEA-4A46-DA6F-584E-2690EB43592C}"/>
              </a:ext>
            </a:extLst>
          </p:cNvPr>
          <p:cNvSpPr/>
          <p:nvPr/>
        </p:nvSpPr>
        <p:spPr>
          <a:xfrm>
            <a:off x="2843887" y="4049641"/>
            <a:ext cx="2143462" cy="2314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>
              <a:defRPr/>
            </a:pPr>
            <a:r>
              <a:rPr lang="en-US" altLang="ja-JP" sz="1400" b="1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6G RAN requirements</a:t>
            </a:r>
            <a:endParaRPr lang="ja-JP" sz="1400">
              <a:solidFill>
                <a:srgbClr val="000000"/>
              </a:solidFill>
              <a:latin typeface="Calibri"/>
              <a:ea typeface="メイリオ"/>
              <a:cs typeface="Calibri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DF34DA0-7CB1-53BA-FD46-FC7280DD1CB6}"/>
              </a:ext>
            </a:extLst>
          </p:cNvPr>
          <p:cNvSpPr txBox="1"/>
          <p:nvPr/>
        </p:nvSpPr>
        <p:spPr>
          <a:xfrm>
            <a:off x="189566" y="3908752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>
                <a:solidFill>
                  <a:schemeClr val="accent2"/>
                </a:solidFill>
                <a:latin typeface="Calibri"/>
                <a:ea typeface="メイリオ"/>
              </a:rPr>
              <a:t>3GPP</a:t>
            </a:r>
            <a:r>
              <a:rPr lang="ja-JP" altLang="en-US" sz="2400" b="1">
                <a:solidFill>
                  <a:schemeClr val="accent2"/>
                </a:solidFill>
                <a:latin typeface="Calibri"/>
                <a:ea typeface="メイリオ"/>
              </a:rPr>
              <a:t> </a:t>
            </a:r>
            <a:r>
              <a:rPr lang="en-US" altLang="ja-JP" sz="2400" b="1">
                <a:solidFill>
                  <a:schemeClr val="accent2"/>
                </a:solidFill>
                <a:latin typeface="Calibri"/>
                <a:ea typeface="メイリオ"/>
              </a:rPr>
              <a:t>RAN</a:t>
            </a:r>
            <a:endParaRPr kumimoji="1" lang="ja-JP" altLang="en-US" sz="2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2" name="二等辺三角形 21">
            <a:extLst>
              <a:ext uri="{FF2B5EF4-FFF2-40B4-BE49-F238E27FC236}">
                <a16:creationId xmlns:a16="http://schemas.microsoft.com/office/drawing/2014/main" id="{47440C73-73C2-6139-42ED-25832340C5E8}"/>
              </a:ext>
            </a:extLst>
          </p:cNvPr>
          <p:cNvSpPr/>
          <p:nvPr/>
        </p:nvSpPr>
        <p:spPr>
          <a:xfrm>
            <a:off x="3333357" y="3590969"/>
            <a:ext cx="198626" cy="171229"/>
          </a:xfrm>
          <a:prstGeom prst="triangle">
            <a:avLst/>
          </a:prstGeom>
          <a:solidFill>
            <a:schemeClr val="accent3">
              <a:lumMod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4F9DF46-5CD7-169C-095C-D27FEB643834}"/>
              </a:ext>
            </a:extLst>
          </p:cNvPr>
          <p:cNvSpPr txBox="1"/>
          <p:nvPr/>
        </p:nvSpPr>
        <p:spPr>
          <a:xfrm>
            <a:off x="2363998" y="3736984"/>
            <a:ext cx="2066208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kumimoji="1" lang="en-US" altLang="ja-JP" sz="1400" b="1" i="0" u="none" strike="noStrike" kern="1200" cap="none" spc="0" normalizeH="0" baseline="0" noProof="0">
                <a:ln>
                  <a:noFill/>
                </a:ln>
                <a:solidFill>
                  <a:srgbClr val="7272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WS (</a:t>
            </a:r>
            <a:r>
              <a:rPr lang="en-US" altLang="ja-JP" sz="1400" b="1">
                <a:solidFill>
                  <a:srgbClr val="727200"/>
                </a:solidFill>
                <a:latin typeface="Calibri"/>
                <a:ea typeface="メイリオ"/>
              </a:rPr>
              <a:t>joint SA/CT/RAN)</a:t>
            </a:r>
            <a:endParaRPr lang="ja-JP" altLang="en-US" sz="1400" b="1" i="0" u="none" strike="noStrike" kern="1200" cap="none" spc="0" normalizeH="0" baseline="0" noProof="0">
              <a:ln>
                <a:noFill/>
              </a:ln>
              <a:solidFill>
                <a:srgbClr val="7272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24" name="右中かっこ 23">
            <a:extLst>
              <a:ext uri="{FF2B5EF4-FFF2-40B4-BE49-F238E27FC236}">
                <a16:creationId xmlns:a16="http://schemas.microsoft.com/office/drawing/2014/main" id="{5D1B88CC-E509-ED6D-B7C2-DDE33B02AD49}"/>
              </a:ext>
            </a:extLst>
          </p:cNvPr>
          <p:cNvSpPr/>
          <p:nvPr/>
        </p:nvSpPr>
        <p:spPr>
          <a:xfrm>
            <a:off x="10203050" y="4305980"/>
            <a:ext cx="92112" cy="210653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D129F77C-12DD-EA5C-DCA4-22AAFFDA6686}"/>
              </a:ext>
            </a:extLst>
          </p:cNvPr>
          <p:cNvSpPr txBox="1"/>
          <p:nvPr/>
        </p:nvSpPr>
        <p:spPr>
          <a:xfrm>
            <a:off x="10171921" y="4272017"/>
            <a:ext cx="1552028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n-US" altLang="ja-JP" sz="1200" b="1">
                <a:solidFill>
                  <a:srgbClr val="000000"/>
                </a:solidFill>
                <a:latin typeface="Calibri"/>
                <a:ea typeface="メイリオ"/>
              </a:rPr>
              <a:t>IMT-2030 submission</a:t>
            </a:r>
            <a:endParaRPr kumimoji="1" lang="ja-JP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EEA43A6-0DF2-27D6-7B86-22E2A548B43D}"/>
              </a:ext>
            </a:extLst>
          </p:cNvPr>
          <p:cNvSpPr txBox="1"/>
          <p:nvPr/>
        </p:nvSpPr>
        <p:spPr>
          <a:xfrm>
            <a:off x="510406" y="5619870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ITU-R</a:t>
            </a:r>
            <a:endParaRPr kumimoji="1" lang="ja-JP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5D07752-86CD-F343-F7C1-DDBB182E037F}"/>
              </a:ext>
            </a:extLst>
          </p:cNvPr>
          <p:cNvSpPr/>
          <p:nvPr/>
        </p:nvSpPr>
        <p:spPr>
          <a:xfrm>
            <a:off x="2135504" y="5416660"/>
            <a:ext cx="2835371" cy="1433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Technical performance requirements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2020E3B-398E-5248-E4C1-FF55E4F20CA0}"/>
              </a:ext>
            </a:extLst>
          </p:cNvPr>
          <p:cNvSpPr/>
          <p:nvPr/>
        </p:nvSpPr>
        <p:spPr>
          <a:xfrm>
            <a:off x="2840795" y="5631733"/>
            <a:ext cx="2535125" cy="13446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Evaluation criteria &amp; methodology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3F99057F-4E6E-CC62-8175-EEE94E0720FF}"/>
              </a:ext>
            </a:extLst>
          </p:cNvPr>
          <p:cNvSpPr/>
          <p:nvPr/>
        </p:nvSpPr>
        <p:spPr>
          <a:xfrm>
            <a:off x="3900075" y="5823064"/>
            <a:ext cx="1925896" cy="39594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Requirements, evaluation criteria and submission templates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F27EE3E-9D4F-E04C-B8D7-C752AF8436EA}"/>
              </a:ext>
            </a:extLst>
          </p:cNvPr>
          <p:cNvSpPr/>
          <p:nvPr/>
        </p:nvSpPr>
        <p:spPr>
          <a:xfrm>
            <a:off x="2519592" y="6261117"/>
            <a:ext cx="3306379" cy="1527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Circular Letter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F5206E1-FF30-35E6-7180-4B30FD341F0C}"/>
              </a:ext>
            </a:extLst>
          </p:cNvPr>
          <p:cNvSpPr/>
          <p:nvPr/>
        </p:nvSpPr>
        <p:spPr>
          <a:xfrm rot="5400000">
            <a:off x="5831399" y="5879226"/>
            <a:ext cx="860090" cy="20917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Workshop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E3D55282-9192-3288-219B-20DF7FC06A99}"/>
              </a:ext>
            </a:extLst>
          </p:cNvPr>
          <p:cNvSpPr/>
          <p:nvPr/>
        </p:nvSpPr>
        <p:spPr>
          <a:xfrm>
            <a:off x="6156859" y="5383609"/>
            <a:ext cx="3089491" cy="14112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Technology proposals for IMT-2030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5C7922F-A59C-C9E0-975F-F7AFBAD47570}"/>
              </a:ext>
            </a:extLst>
          </p:cNvPr>
          <p:cNvSpPr/>
          <p:nvPr/>
        </p:nvSpPr>
        <p:spPr>
          <a:xfrm>
            <a:off x="7775594" y="5620716"/>
            <a:ext cx="2235841" cy="13446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Evaluation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08677836-7653-875B-0B05-F90756B74953}"/>
              </a:ext>
            </a:extLst>
          </p:cNvPr>
          <p:cNvSpPr/>
          <p:nvPr/>
        </p:nvSpPr>
        <p:spPr>
          <a:xfrm>
            <a:off x="6831872" y="5801029"/>
            <a:ext cx="3767426" cy="12836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Consensus building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CA5C8129-73EA-3506-3CB2-0D97E0D70B1A}"/>
              </a:ext>
            </a:extLst>
          </p:cNvPr>
          <p:cNvSpPr/>
          <p:nvPr/>
        </p:nvSpPr>
        <p:spPr>
          <a:xfrm>
            <a:off x="9651395" y="5978895"/>
            <a:ext cx="947903" cy="27086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Outcome &amp; decision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C62343E2-4D9B-2C31-42F3-8DBB3DCD1A0E}"/>
              </a:ext>
            </a:extLst>
          </p:cNvPr>
          <p:cNvSpPr/>
          <p:nvPr/>
        </p:nvSpPr>
        <p:spPr>
          <a:xfrm>
            <a:off x="9651395" y="6299595"/>
            <a:ext cx="1485294" cy="12836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IMT-2030 spec.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C760A710-3CA2-6C2E-37C3-EA0970E0DF47}"/>
              </a:ext>
            </a:extLst>
          </p:cNvPr>
          <p:cNvCxnSpPr>
            <a:cxnSpLocks/>
          </p:cNvCxnSpPr>
          <p:nvPr/>
        </p:nvCxnSpPr>
        <p:spPr>
          <a:xfrm>
            <a:off x="9204227" y="4512631"/>
            <a:ext cx="0" cy="8710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37BDE79-1048-1E50-E542-487C4E47DADB}"/>
              </a:ext>
            </a:extLst>
          </p:cNvPr>
          <p:cNvSpPr txBox="1"/>
          <p:nvPr/>
        </p:nvSpPr>
        <p:spPr>
          <a:xfrm>
            <a:off x="80914" y="2986312"/>
            <a:ext cx="1710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>
                <a:solidFill>
                  <a:srgbClr val="FF0000"/>
                </a:solidFill>
                <a:latin typeface="Calibri"/>
                <a:ea typeface="メイリオ"/>
              </a:rPr>
              <a:t>3GPP</a:t>
            </a:r>
            <a:r>
              <a:rPr lang="ja-JP" altLang="en-US" sz="2400" b="1">
                <a:solidFill>
                  <a:srgbClr val="FF0000"/>
                </a:solidFill>
                <a:latin typeface="Calibri"/>
                <a:ea typeface="メイリオ"/>
              </a:rPr>
              <a:t> </a:t>
            </a:r>
            <a:r>
              <a:rPr lang="en-US" altLang="ja-JP" sz="2400" b="1">
                <a:solidFill>
                  <a:srgbClr val="FF0000"/>
                </a:solidFill>
                <a:latin typeface="Calibri"/>
                <a:ea typeface="メイリオ"/>
              </a:rPr>
              <a:t>SA/CT</a:t>
            </a:r>
            <a:endParaRPr kumimoji="1" lang="ja-JP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4E2A0BEE-9C3E-65A8-02C1-BD3905822EC1}"/>
              </a:ext>
            </a:extLst>
          </p:cNvPr>
          <p:cNvSpPr txBox="1"/>
          <p:nvPr/>
        </p:nvSpPr>
        <p:spPr>
          <a:xfrm>
            <a:off x="1324122" y="2605431"/>
            <a:ext cx="1141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>
                <a:solidFill>
                  <a:srgbClr val="FF0000"/>
                </a:solidFill>
                <a:latin typeface="Calibri"/>
                <a:ea typeface="メイリオ"/>
              </a:rPr>
              <a:t>Stage 1 (SA1)</a:t>
            </a:r>
            <a:endParaRPr kumimoji="1" lang="ja-JP" altLang="en-US" sz="14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BE0417AD-AFDB-6630-1587-F0EFE1AA399F}"/>
              </a:ext>
            </a:extLst>
          </p:cNvPr>
          <p:cNvSpPr txBox="1"/>
          <p:nvPr/>
        </p:nvSpPr>
        <p:spPr>
          <a:xfrm>
            <a:off x="2055651" y="2925063"/>
            <a:ext cx="1141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>
                <a:solidFill>
                  <a:srgbClr val="FF0000"/>
                </a:solidFill>
                <a:latin typeface="Calibri"/>
                <a:ea typeface="メイリオ"/>
              </a:rPr>
              <a:t>Stage 2 (SA2)</a:t>
            </a:r>
            <a:endParaRPr kumimoji="1" lang="ja-JP" altLang="en-US" sz="14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CB3B232A-13BA-EA17-DC38-AECDF8E25282}"/>
              </a:ext>
            </a:extLst>
          </p:cNvPr>
          <p:cNvSpPr txBox="1"/>
          <p:nvPr/>
        </p:nvSpPr>
        <p:spPr>
          <a:xfrm>
            <a:off x="2499337" y="3243840"/>
            <a:ext cx="2497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>
                <a:solidFill>
                  <a:srgbClr val="FF0000"/>
                </a:solidFill>
                <a:latin typeface="Calibri"/>
                <a:ea typeface="メイリオ"/>
              </a:rPr>
              <a:t>Stage 3 + ASN.1/Open API (CT)</a:t>
            </a:r>
            <a:endParaRPr kumimoji="1" lang="ja-JP" altLang="en-US" sz="14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54" name="テキスト ボックス 52">
            <a:extLst>
              <a:ext uri="{FF2B5EF4-FFF2-40B4-BE49-F238E27FC236}">
                <a16:creationId xmlns:a16="http://schemas.microsoft.com/office/drawing/2014/main" id="{B57DF587-1FBA-2736-B874-00164854458F}"/>
              </a:ext>
            </a:extLst>
          </p:cNvPr>
          <p:cNvSpPr txBox="1"/>
          <p:nvPr/>
        </p:nvSpPr>
        <p:spPr>
          <a:xfrm>
            <a:off x="69394" y="1799912"/>
            <a:ext cx="163538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>
              <a:defRPr/>
            </a:pPr>
            <a:r>
              <a:rPr lang="en-US" altLang="ja-JP" sz="1400" b="1" u="sng">
                <a:solidFill>
                  <a:srgbClr val="727200"/>
                </a:solidFill>
                <a:latin typeface="Calibri"/>
                <a:ea typeface="メイリオ"/>
              </a:rPr>
              <a:t>Timeline discussion</a:t>
            </a:r>
            <a:endParaRPr lang="en-US" altLang="ja-JP" sz="1400" b="1" i="0" u="sng" strike="noStrike" kern="1200" cap="none" spc="0" normalizeH="0" baseline="0" noProof="0">
              <a:ln>
                <a:noFill/>
              </a:ln>
              <a:solidFill>
                <a:srgbClr val="7272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965886FC-0DC3-3414-4AB7-ACF5DCEC078C}"/>
              </a:ext>
            </a:extLst>
          </p:cNvPr>
          <p:cNvCxnSpPr>
            <a:cxnSpLocks/>
          </p:cNvCxnSpPr>
          <p:nvPr/>
        </p:nvCxnSpPr>
        <p:spPr>
          <a:xfrm flipV="1">
            <a:off x="1636121" y="1952749"/>
            <a:ext cx="791084" cy="3146"/>
          </a:xfrm>
          <a:prstGeom prst="straightConnector1">
            <a:avLst/>
          </a:prstGeom>
          <a:ln w="28575">
            <a:solidFill>
              <a:schemeClr val="accent3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正方形/長方形 6">
            <a:extLst>
              <a:ext uri="{FF2B5EF4-FFF2-40B4-BE49-F238E27FC236}">
                <a16:creationId xmlns:a16="http://schemas.microsoft.com/office/drawing/2014/main" id="{DE5F4D8A-B09A-C637-0406-A8B7E5CE74D1}"/>
              </a:ext>
            </a:extLst>
          </p:cNvPr>
          <p:cNvSpPr/>
          <p:nvPr/>
        </p:nvSpPr>
        <p:spPr>
          <a:xfrm flipH="1">
            <a:off x="1636010" y="1801273"/>
            <a:ext cx="127058" cy="4669721"/>
          </a:xfrm>
          <a:prstGeom prst="rect">
            <a:avLst/>
          </a:prstGeom>
          <a:solidFill>
            <a:srgbClr val="E5E600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57" name="正方形/長方形 5">
            <a:extLst>
              <a:ext uri="{FF2B5EF4-FFF2-40B4-BE49-F238E27FC236}">
                <a16:creationId xmlns:a16="http://schemas.microsoft.com/office/drawing/2014/main" id="{1ADD3142-A3F3-4CAA-11BF-A069662E4805}"/>
              </a:ext>
            </a:extLst>
          </p:cNvPr>
          <p:cNvSpPr/>
          <p:nvPr/>
        </p:nvSpPr>
        <p:spPr>
          <a:xfrm>
            <a:off x="3202378" y="2983626"/>
            <a:ext cx="5357444" cy="19417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>
              <a:defRPr/>
            </a:pPr>
            <a:r>
              <a:rPr lang="ja-JP" sz="1400" b="1">
                <a:solidFill>
                  <a:srgbClr val="000000"/>
                </a:solidFill>
                <a:latin typeface="Calibri"/>
                <a:ea typeface="メイリオ"/>
                <a:cs typeface="Calibri"/>
              </a:rPr>
              <a:t>Rel-20 (6G SI) + Rel-21 (6G WI)</a:t>
            </a:r>
            <a:endParaRPr lang="ja-JP" sz="1400">
              <a:solidFill>
                <a:srgbClr val="000000"/>
              </a:solidFill>
              <a:latin typeface="Calibri"/>
              <a:ea typeface="メイリオ"/>
              <a:cs typeface="Calibri"/>
            </a:endParaRPr>
          </a:p>
        </p:txBody>
      </p:sp>
      <p:sp>
        <p:nvSpPr>
          <p:cNvPr id="3" name="二等辺三角形 21">
            <a:extLst>
              <a:ext uri="{FF2B5EF4-FFF2-40B4-BE49-F238E27FC236}">
                <a16:creationId xmlns:a16="http://schemas.microsoft.com/office/drawing/2014/main" id="{458D3CCE-9A09-9E86-BC92-64DE2E2B614B}"/>
              </a:ext>
            </a:extLst>
          </p:cNvPr>
          <p:cNvSpPr/>
          <p:nvPr/>
        </p:nvSpPr>
        <p:spPr>
          <a:xfrm>
            <a:off x="2163775" y="2260744"/>
            <a:ext cx="198626" cy="171229"/>
          </a:xfrm>
          <a:prstGeom prst="triangl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9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60" name="テキスト ボックス 22">
            <a:extLst>
              <a:ext uri="{FF2B5EF4-FFF2-40B4-BE49-F238E27FC236}">
                <a16:creationId xmlns:a16="http://schemas.microsoft.com/office/drawing/2014/main" id="{D9BB95D3-1FCB-865B-6EED-835AF76BA5E2}"/>
              </a:ext>
            </a:extLst>
          </p:cNvPr>
          <p:cNvSpPr txBox="1"/>
          <p:nvPr/>
        </p:nvSpPr>
        <p:spPr>
          <a:xfrm>
            <a:off x="1424635" y="2380177"/>
            <a:ext cx="1644682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kumimoji="1" lang="en-US" altLang="ja-JP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WS </a:t>
            </a:r>
            <a:r>
              <a:rPr lang="en-US" altLang="ja-JP" sz="1400" b="1">
                <a:solidFill>
                  <a:srgbClr val="FF0000"/>
                </a:solidFill>
                <a:latin typeface="Calibri"/>
                <a:ea typeface="メイリオ"/>
              </a:rPr>
              <a:t>on 6G use cases</a:t>
            </a:r>
            <a:endParaRPr lang="ja-JP" altLang="en-US" sz="1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10" name="正方形/長方形 5">
            <a:extLst>
              <a:ext uri="{FF2B5EF4-FFF2-40B4-BE49-F238E27FC236}">
                <a16:creationId xmlns:a16="http://schemas.microsoft.com/office/drawing/2014/main" id="{E9AFB977-57CC-8006-902B-4952B88EF5F2}"/>
              </a:ext>
            </a:extLst>
          </p:cNvPr>
          <p:cNvSpPr/>
          <p:nvPr/>
        </p:nvSpPr>
        <p:spPr>
          <a:xfrm>
            <a:off x="4972225" y="3283665"/>
            <a:ext cx="5041313" cy="210917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>
              <a:defRPr/>
            </a:pPr>
            <a:r>
              <a:rPr lang="ja-JP" sz="1400" b="1">
                <a:solidFill>
                  <a:srgbClr val="000000"/>
                </a:solidFill>
                <a:latin typeface="Calibri"/>
                <a:ea typeface="メイリオ"/>
                <a:cs typeface="Calibri"/>
              </a:rPr>
              <a:t>Rel-20 (6G SI) + Rel-21 (6G WI)</a:t>
            </a:r>
            <a:endParaRPr lang="ja-JP" sz="1400">
              <a:solidFill>
                <a:srgbClr val="000000"/>
              </a:solidFill>
              <a:latin typeface="Calibri"/>
              <a:ea typeface="メイリオ"/>
              <a:cs typeface="Calibri"/>
            </a:endParaRPr>
          </a:p>
        </p:txBody>
      </p:sp>
      <p:sp>
        <p:nvSpPr>
          <p:cNvPr id="50" name="右中かっこ 26">
            <a:extLst>
              <a:ext uri="{FF2B5EF4-FFF2-40B4-BE49-F238E27FC236}">
                <a16:creationId xmlns:a16="http://schemas.microsoft.com/office/drawing/2014/main" id="{EDD8C593-C551-F95D-C487-767E58713A81}"/>
              </a:ext>
            </a:extLst>
          </p:cNvPr>
          <p:cNvSpPr/>
          <p:nvPr/>
        </p:nvSpPr>
        <p:spPr>
          <a:xfrm>
            <a:off x="10167934" y="3279561"/>
            <a:ext cx="92112" cy="210653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51" name="テキスト ボックス 27">
            <a:extLst>
              <a:ext uri="{FF2B5EF4-FFF2-40B4-BE49-F238E27FC236}">
                <a16:creationId xmlns:a16="http://schemas.microsoft.com/office/drawing/2014/main" id="{36315E1B-F46C-4374-52B9-AD8B931400BE}"/>
              </a:ext>
            </a:extLst>
          </p:cNvPr>
          <p:cNvSpPr txBox="1"/>
          <p:nvPr/>
        </p:nvSpPr>
        <p:spPr>
          <a:xfrm>
            <a:off x="10184431" y="3245598"/>
            <a:ext cx="1552028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n-US" altLang="ja-JP" sz="1200" b="1">
                <a:solidFill>
                  <a:srgbClr val="000000"/>
                </a:solidFill>
                <a:latin typeface="Calibri"/>
                <a:ea typeface="メイリオ"/>
              </a:rPr>
              <a:t>IMT-2030 submission</a:t>
            </a:r>
            <a:endParaRPr kumimoji="1" lang="ja-JP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" name="正方形/長方形 5">
            <a:extLst>
              <a:ext uri="{FF2B5EF4-FFF2-40B4-BE49-F238E27FC236}">
                <a16:creationId xmlns:a16="http://schemas.microsoft.com/office/drawing/2014/main" id="{E7626472-71C4-4E86-FF04-A555139762EB}"/>
              </a:ext>
            </a:extLst>
          </p:cNvPr>
          <p:cNvSpPr/>
          <p:nvPr/>
        </p:nvSpPr>
        <p:spPr>
          <a:xfrm>
            <a:off x="2463898" y="2657053"/>
            <a:ext cx="3950674" cy="202543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>
              <a:defRPr/>
            </a:pPr>
            <a:r>
              <a:rPr lang="ja-JP" altLang="en-US" sz="1400" b="1">
                <a:solidFill>
                  <a:srgbClr val="000000"/>
                </a:solidFill>
                <a:latin typeface="Calibri"/>
                <a:ea typeface="メイリオ"/>
                <a:cs typeface="Calibri"/>
              </a:rPr>
              <a:t>Rel-20 Part 2 (6G SI) + Rel-21 (6G WI)</a:t>
            </a:r>
            <a:endParaRPr lang="ja-JP" altLang="en-US" sz="1400" b="1" i="0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8" name="テキスト ボックス 22">
            <a:extLst>
              <a:ext uri="{FF2B5EF4-FFF2-40B4-BE49-F238E27FC236}">
                <a16:creationId xmlns:a16="http://schemas.microsoft.com/office/drawing/2014/main" id="{31EAF83C-A233-8DE7-EF75-C8BE9EC35A66}"/>
              </a:ext>
            </a:extLst>
          </p:cNvPr>
          <p:cNvSpPr txBox="1"/>
          <p:nvPr/>
        </p:nvSpPr>
        <p:spPr>
          <a:xfrm>
            <a:off x="3200170" y="2229732"/>
            <a:ext cx="8164607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en-US" altLang="ja-JP" sz="2000" b="1">
                <a:solidFill>
                  <a:srgbClr val="727200"/>
                </a:solidFill>
                <a:latin typeface="Calibri"/>
                <a:ea typeface="メイリオ"/>
              </a:rPr>
              <a:t>FFS detailed schedule, including duration and freeze timing of each release </a:t>
            </a:r>
            <a:endParaRPr lang="en-US" altLang="ja-JP" sz="2000"/>
          </a:p>
        </p:txBody>
      </p:sp>
    </p:spTree>
    <p:extLst>
      <p:ext uri="{BB962C8B-B14F-4D97-AF65-F5344CB8AC3E}">
        <p14:creationId xmlns:p14="http://schemas.microsoft.com/office/powerpoint/2010/main" val="3411857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CECFF"/>
        </a:solidFill>
        <a:ln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 wrap="square" rtlCol="0">
        <a:spAutoFit/>
      </a:bodyPr>
      <a:lstStyle>
        <a:defPPr marR="0" algn="l" defTabSz="914400" eaLnBrk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tabLst/>
          <a:defRPr kumimoji="1" sz="1600" i="0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cs typeface="+mn-cs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f7aa61-fa10-422d-839b-18694c0b9b14" xsi:nil="true"/>
    <lcf76f155ced4ddcb4097134ff3c332f xmlns="ca17c3e6-07a6-4643-9e59-54116e2d4fc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2AAC06B1281134785A6C31D7099E390" ma:contentTypeVersion="13" ma:contentTypeDescription="新しいドキュメントを作成します。" ma:contentTypeScope="" ma:versionID="391e91c2fdbd310fdad767c4a1dce617">
  <xsd:schema xmlns:xsd="http://www.w3.org/2001/XMLSchema" xmlns:xs="http://www.w3.org/2001/XMLSchema" xmlns:p="http://schemas.microsoft.com/office/2006/metadata/properties" xmlns:ns2="ca17c3e6-07a6-4643-9e59-54116e2d4fc1" xmlns:ns3="e5f7aa61-fa10-422d-839b-18694c0b9b14" targetNamespace="http://schemas.microsoft.com/office/2006/metadata/properties" ma:root="true" ma:fieldsID="df22edc946f1dbb810147dc48e03cf2c" ns2:_="" ns3:_="">
    <xsd:import namespace="ca17c3e6-07a6-4643-9e59-54116e2d4fc1"/>
    <xsd:import namespace="e5f7aa61-fa10-422d-839b-18694c0b9b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17c3e6-07a6-4643-9e59-54116e2d4f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f7aa61-fa10-422d-839b-18694c0b9b1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347ff08-6ed9-4aa9-870a-70283ac66995}" ma:internalName="TaxCatchAll" ma:showField="CatchAllData" ma:web="e5f7aa61-fa10-422d-839b-18694c0b9b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F0EF07-DBFE-4F4D-9B06-352B6C7CE6FE}">
  <ds:schemaRefs>
    <ds:schemaRef ds:uri="11c27790-e69e-4dc9-b240-2619c6daab48"/>
    <ds:schemaRef ds:uri="acd154b3-7606-44e7-99cd-55da7c898a00"/>
    <ds:schemaRef ds:uri="ca17c3e6-07a6-4643-9e59-54116e2d4fc1"/>
    <ds:schemaRef ds:uri="e5f7aa61-fa10-422d-839b-18694c0b9b1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9F5B43-CE31-4902-8460-60E709248795}">
  <ds:schemaRefs>
    <ds:schemaRef ds:uri="ca17c3e6-07a6-4643-9e59-54116e2d4fc1"/>
    <ds:schemaRef ds:uri="e5f7aa61-fa10-422d-839b-18694c0b9b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606</Words>
  <Application>Microsoft Office PowerPoint</Application>
  <PresentationFormat>ワイド画面</PresentationFormat>
  <Paragraphs>103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メイリオ</vt:lpstr>
      <vt:lpstr>Yu Gothic</vt:lpstr>
      <vt:lpstr>Arial</vt:lpstr>
      <vt:lpstr>Calibri</vt:lpstr>
      <vt:lpstr>Segoe UI</vt:lpstr>
      <vt:lpstr>Times New Roman</vt:lpstr>
      <vt:lpstr>Wingdings</vt:lpstr>
      <vt:lpstr>Custom Design</vt:lpstr>
      <vt:lpstr>1_標準デザイン</vt:lpstr>
      <vt:lpstr>2_標準デザイン</vt:lpstr>
      <vt:lpstr>View on IMT-2030 submission timeline</vt:lpstr>
      <vt:lpstr>Background – ITU-R</vt:lpstr>
      <vt:lpstr>Background – SA1</vt:lpstr>
      <vt:lpstr>Discussion points</vt:lpstr>
      <vt:lpstr>Proposed 3GPP 6G timeline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Hiroshi Ishikawa (石川 寛) NTT DOCOMO</cp:lastModifiedBy>
  <cp:revision>26</cp:revision>
  <dcterms:created xsi:type="dcterms:W3CDTF">2008-05-20T02:15:22Z</dcterms:created>
  <dcterms:modified xsi:type="dcterms:W3CDTF">2023-12-01T07:42:34Z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0x01010062AAC06B1281134785A6C31D7099E390</vt:lpwstr>
  </property>
  <property fmtid="{D5CDD505-2E9C-101B-9397-08002B2CF9AE}" pid="3" name="MediaServiceImageTags">
    <vt:lpwstr/>
  </property>
  <property fmtid="{D5CDD505-2E9C-101B-9397-08002B2CF9AE}" pid="4" name="MSIP_Label_f7b7771f-98a2-4ec9-8160-ee37e9359e20_Enabled">
    <vt:lpwstr>true</vt:lpwstr>
  </property>
  <property fmtid="{D5CDD505-2E9C-101B-9397-08002B2CF9AE}" pid="5" name="MSIP_Label_f7b7771f-98a2-4ec9-8160-ee37e9359e20_SetDate">
    <vt:lpwstr>2023-06-20T01:16:28Z</vt:lpwstr>
  </property>
  <property fmtid="{D5CDD505-2E9C-101B-9397-08002B2CF9AE}" pid="6" name="MSIP_Label_f7b7771f-98a2-4ec9-8160-ee37e9359e20_Method">
    <vt:lpwstr>Privileged</vt:lpwstr>
  </property>
  <property fmtid="{D5CDD505-2E9C-101B-9397-08002B2CF9AE}" pid="7" name="MSIP_Label_f7b7771f-98a2-4ec9-8160-ee37e9359e20_Name">
    <vt:lpwstr>社外開示</vt:lpwstr>
  </property>
  <property fmtid="{D5CDD505-2E9C-101B-9397-08002B2CF9AE}" pid="8" name="MSIP_Label_f7b7771f-98a2-4ec9-8160-ee37e9359e20_SiteId">
    <vt:lpwstr>6786d483-f51b-44bd-b40a-6fe409a5265e</vt:lpwstr>
  </property>
  <property fmtid="{D5CDD505-2E9C-101B-9397-08002B2CF9AE}" pid="9" name="MSIP_Label_f7b7771f-98a2-4ec9-8160-ee37e9359e20_ActionId">
    <vt:lpwstr>70466e9d-fbb8-455e-ac20-baf593ab4fb5</vt:lpwstr>
  </property>
  <property fmtid="{D5CDD505-2E9C-101B-9397-08002B2CF9AE}" pid="10" name="MSIP_Label_f7b7771f-98a2-4ec9-8160-ee37e9359e20_ContentBits">
    <vt:lpwstr>0</vt:lpwstr>
  </property>
</Properties>
</file>