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9112" autoAdjust="0"/>
  </p:normalViewPr>
  <p:slideViewPr>
    <p:cSldViewPr snapToGrid="0">
      <p:cViewPr varScale="1">
        <p:scale>
          <a:sx n="100" d="100"/>
          <a:sy n="100" d="100"/>
        </p:scale>
        <p:origin x="918"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97135" y="165985"/>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a:t>
            </a:r>
            <a:r>
              <a:rPr lang="en-US" altLang="en-US" sz="1200" b="1">
                <a:latin typeface="Arial "/>
              </a:rPr>
              <a:t>TSG CT#102</a:t>
            </a:r>
            <a:endParaRPr lang="en-US" altLang="en-US" sz="1200" b="1" dirty="0">
              <a:latin typeface="Arial "/>
            </a:endParaRPr>
          </a:p>
          <a:p>
            <a:pPr eaLnBrk="1" hangingPunct="1">
              <a:defRPr/>
            </a:pPr>
            <a:r>
              <a:rPr lang="en-GB" sz="1200" b="1" kern="1200">
                <a:solidFill>
                  <a:schemeClr val="tx1"/>
                </a:solidFill>
                <a:latin typeface="Arial "/>
                <a:ea typeface="+mn-ea"/>
                <a:cs typeface="Arial" panose="020B0604020202020204" pitchFamily="34" charset="0"/>
              </a:rPr>
              <a:t>Edinburgh– </a:t>
            </a:r>
            <a:r>
              <a:rPr lang="en-DE" sz="1200" b="1" kern="1200">
                <a:solidFill>
                  <a:schemeClr val="tx1"/>
                </a:solidFill>
                <a:latin typeface="Arial "/>
                <a:ea typeface="+mn-ea"/>
                <a:cs typeface="Arial" panose="020B0604020202020204" pitchFamily="34" charset="0"/>
              </a:rPr>
              <a:t>11th</a:t>
            </a:r>
            <a:r>
              <a:rPr lang="en-GB" sz="1200" b="1" kern="1200">
                <a:solidFill>
                  <a:schemeClr val="tx1"/>
                </a:solidFill>
                <a:latin typeface="Arial "/>
                <a:ea typeface="+mn-ea"/>
                <a:cs typeface="Arial" panose="020B0604020202020204" pitchFamily="34" charset="0"/>
              </a:rPr>
              <a:t> – </a:t>
            </a:r>
            <a:r>
              <a:rPr lang="en-DE" sz="1200" b="1" kern="1200">
                <a:solidFill>
                  <a:schemeClr val="tx1"/>
                </a:solidFill>
                <a:latin typeface="Arial "/>
                <a:ea typeface="+mn-ea"/>
                <a:cs typeface="Arial" panose="020B0604020202020204" pitchFamily="34" charset="0"/>
              </a:rPr>
              <a:t>12</a:t>
            </a:r>
            <a:r>
              <a:rPr lang="en-GB" sz="1200" b="1" kern="1200">
                <a:solidFill>
                  <a:schemeClr val="tx1"/>
                </a:solidFill>
                <a:latin typeface="Arial "/>
                <a:ea typeface="+mn-ea"/>
                <a:cs typeface="Arial" panose="020B0604020202020204" pitchFamily="34" charset="0"/>
              </a:rPr>
              <a:t>t</a:t>
            </a:r>
            <a:r>
              <a:rPr lang="en-DE" sz="1200" b="1" kern="1200">
                <a:solidFill>
                  <a:schemeClr val="tx1"/>
                </a:solidFill>
                <a:latin typeface="Arial "/>
                <a:ea typeface="+mn-ea"/>
                <a:cs typeface="Arial" panose="020B0604020202020204" pitchFamily="34" charset="0"/>
              </a:rPr>
              <a:t>h </a:t>
            </a:r>
            <a:r>
              <a:rPr lang="en-GB" sz="1200" b="1" kern="1200">
                <a:solidFill>
                  <a:schemeClr val="tx1"/>
                </a:solidFill>
                <a:latin typeface="Arial "/>
                <a:ea typeface="+mn-ea"/>
                <a:cs typeface="Arial" panose="020B0604020202020204" pitchFamily="34" charset="0"/>
              </a:rPr>
              <a:t>D</a:t>
            </a:r>
            <a:r>
              <a:rPr lang="en-DE" sz="1200" b="1" kern="1200">
                <a:solidFill>
                  <a:schemeClr val="tx1"/>
                </a:solidFill>
                <a:latin typeface="Arial "/>
                <a:ea typeface="+mn-ea"/>
                <a:cs typeface="Arial" panose="020B0604020202020204" pitchFamily="34" charset="0"/>
              </a:rPr>
              <a:t>e</a:t>
            </a:r>
            <a:r>
              <a:rPr lang="en-GB" sz="1200" b="1" kern="1200">
                <a:solidFill>
                  <a:schemeClr val="tx1"/>
                </a:solidFill>
                <a:latin typeface="Arial "/>
                <a:ea typeface="+mn-ea"/>
                <a:cs typeface="Arial" panose="020B0604020202020204" pitchFamily="34" charset="0"/>
              </a:rPr>
              <a:t>c</a:t>
            </a:r>
            <a:r>
              <a:rPr lang="en-DE" sz="1200" b="1" kern="1200">
                <a:solidFill>
                  <a:schemeClr val="tx1"/>
                </a:solidFill>
                <a:latin typeface="Arial "/>
                <a:ea typeface="+mn-ea"/>
                <a:cs typeface="Arial" panose="020B0604020202020204" pitchFamily="34" charset="0"/>
              </a:rPr>
              <a:t>ember</a:t>
            </a:r>
            <a:r>
              <a:rPr lang="en-GB" sz="1200" b="1" kern="1200">
                <a:solidFill>
                  <a:schemeClr val="tx1"/>
                </a:solidFill>
                <a:latin typeface="Arial "/>
                <a:ea typeface="+mn-ea"/>
                <a:cs typeface="Arial" panose="020B0604020202020204" pitchFamily="34" charset="0"/>
              </a:rPr>
              <a:t> 2023</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CP-23</a:t>
            </a:r>
            <a:r>
              <a:rPr lang="en-DE" altLang="en-US" sz="1200" b="1">
                <a:latin typeface="Arial "/>
              </a:rPr>
              <a:t>3</a:t>
            </a:r>
            <a:r>
              <a:rPr lang="sv-SE" altLang="en-US" sz="1200" b="1">
                <a:latin typeface="Arial "/>
              </a:rPr>
              <a:t>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102_Edinburgh/Agenda" TargetMode="External"/><Relationship Id="rId7" Type="http://schemas.openxmlformats.org/officeDocument/2006/relationships/hyperlink" Target="https://www.3gpp.org/ftp/tsg_ct/TSG_CT/TSGC_102_Edinburgh/Templates" TargetMode="External"/><Relationship Id="rId2" Type="http://schemas.openxmlformats.org/officeDocument/2006/relationships/hyperlink" Target="https://www.3gpp.org/ftp/tsg_ct/TSG_CT/TSGC_102_Edinburgh"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2_Edinburgh/Report" TargetMode="External"/><Relationship Id="rId5" Type="http://schemas.openxmlformats.org/officeDocument/2006/relationships/hyperlink" Target="https://www.3gpp.org/ftp/tsg_ct/TSG_CT/TSGC_102_Edinburgh/Inbox" TargetMode="External"/><Relationship Id="rId4" Type="http://schemas.openxmlformats.org/officeDocument/2006/relationships/hyperlink" Target="https://www.3gpp.org/ftp/tsg_ct/TSG_CT/TSGC_102_Edinburgh/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102_Edinburgh/Inbox/Drafts/CP-232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a:t>CT#10</a:t>
            </a:r>
            <a:r>
              <a:rPr lang="en-DE" altLang="en-US"/>
              <a:t>2</a:t>
            </a:r>
            <a:r>
              <a:rPr lang="en-US" altLang="en-US"/>
              <a:t> </a:t>
            </a:r>
            <a:r>
              <a:rPr lang="en-US" altLang="en-US" dirty="0"/>
              <a:t>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a:t> </a:t>
            </a:r>
            <a:r>
              <a:rPr lang="en-US"/>
              <a:t>(1) Initial Agenda:	</a:t>
            </a:r>
            <a:r>
              <a:rPr lang="en-DE"/>
              <a:t>	M</a:t>
            </a:r>
            <a:r>
              <a:rPr lang="en-GB"/>
              <a:t>o</a:t>
            </a:r>
            <a:r>
              <a:rPr lang="en-DE"/>
              <a:t>n</a:t>
            </a:r>
            <a:r>
              <a:rPr lang="en-US"/>
              <a:t>	2</a:t>
            </a:r>
            <a:r>
              <a:rPr lang="en-DE"/>
              <a:t>0</a:t>
            </a:r>
            <a:r>
              <a:rPr lang="en-US"/>
              <a:t>.1</a:t>
            </a:r>
            <a:r>
              <a:rPr lang="en-DE"/>
              <a:t>1</a:t>
            </a:r>
            <a:r>
              <a:rPr lang="en-US"/>
              <a:t>.2023 13:00 UTC</a:t>
            </a:r>
            <a:endParaRPr lang="en-GB"/>
          </a:p>
          <a:p>
            <a:pPr fontAlgn="auto" hangingPunct="1"/>
            <a:r>
              <a:rPr lang="en-US"/>
              <a:t>(2) Comments to agenda:	Thu 	</a:t>
            </a:r>
            <a:r>
              <a:rPr lang="en-DE"/>
              <a:t>30</a:t>
            </a:r>
            <a:r>
              <a:rPr lang="en-US"/>
              <a:t>.</a:t>
            </a:r>
            <a:r>
              <a:rPr lang="en-DE"/>
              <a:t>11</a:t>
            </a:r>
            <a:r>
              <a:rPr lang="en-US"/>
              <a:t>.2023 22:30 UTC</a:t>
            </a:r>
            <a:endParaRPr lang="en-GB"/>
          </a:p>
          <a:p>
            <a:pPr fontAlgn="auto" hangingPunct="1"/>
            <a:r>
              <a:rPr lang="en-US"/>
              <a:t>(3) Tdoc submission	</a:t>
            </a:r>
            <a:r>
              <a:rPr lang="en-DE"/>
              <a:t>	</a:t>
            </a:r>
            <a:r>
              <a:rPr lang="en-US"/>
              <a:t>Fri 	</a:t>
            </a:r>
            <a:r>
              <a:rPr lang="en-DE"/>
              <a:t>01.</a:t>
            </a:r>
            <a:r>
              <a:rPr lang="en-US"/>
              <a:t>1</a:t>
            </a:r>
            <a:r>
              <a:rPr lang="en-DE"/>
              <a:t>2</a:t>
            </a:r>
            <a:r>
              <a:rPr lang="en-US"/>
              <a:t>.2023 22:30 UTC</a:t>
            </a:r>
            <a:endParaRPr lang="en-DE"/>
          </a:p>
          <a:p>
            <a:pPr marL="357188" indent="-357188" fontAlgn="auto" hangingPunct="1"/>
            <a:r>
              <a:rPr lang="en-DE"/>
              <a:t>(4) </a:t>
            </a:r>
            <a:r>
              <a:rPr lang="en-US"/>
              <a:t>Cut-off date to challenge working agreement</a:t>
            </a:r>
            <a:r>
              <a:rPr lang="en-DE"/>
              <a:t>(</a:t>
            </a:r>
            <a:r>
              <a:rPr lang="en-US"/>
              <a:t>s</a:t>
            </a:r>
            <a:r>
              <a:rPr lang="en-DE"/>
              <a:t>)</a:t>
            </a:r>
            <a:r>
              <a:rPr lang="en-US"/>
              <a:t> </a:t>
            </a:r>
            <a:br>
              <a:rPr lang="en-DE"/>
            </a:br>
            <a:r>
              <a:rPr lang="en-DE"/>
              <a:t>					</a:t>
            </a:r>
            <a:r>
              <a:rPr lang="en-US"/>
              <a:t>Sun </a:t>
            </a:r>
            <a:r>
              <a:rPr lang="en-DE"/>
              <a:t>	</a:t>
            </a:r>
            <a:r>
              <a:rPr lang="en-US"/>
              <a:t>03.</a:t>
            </a:r>
            <a:r>
              <a:rPr lang="en-DE"/>
              <a:t>12</a:t>
            </a:r>
            <a:r>
              <a:rPr lang="en-US"/>
              <a:t>.2023 24:00 UTC</a:t>
            </a:r>
            <a:endParaRPr lang="en-GB"/>
          </a:p>
          <a:p>
            <a:pPr fontAlgn="auto" hangingPunct="1"/>
            <a:r>
              <a:rPr lang="en-US"/>
              <a:t>(</a:t>
            </a:r>
            <a:r>
              <a:rPr lang="en-DE"/>
              <a:t>5</a:t>
            </a:r>
            <a:r>
              <a:rPr lang="en-US"/>
              <a:t>) Meeting Registration:	Mon	</a:t>
            </a:r>
            <a:r>
              <a:rPr lang="en-DE"/>
              <a:t>04</a:t>
            </a:r>
            <a:r>
              <a:rPr lang="en-US"/>
              <a:t>.</a:t>
            </a:r>
            <a:r>
              <a:rPr lang="en-DE"/>
              <a:t>12</a:t>
            </a:r>
            <a:r>
              <a:rPr lang="en-US"/>
              <a:t>.2023 08:00 UTC</a:t>
            </a:r>
            <a:endParaRPr lang="en-GB"/>
          </a:p>
          <a:p>
            <a:pPr fontAlgn="auto" hangingPunct="1"/>
            <a:r>
              <a:rPr lang="en-US"/>
              <a:t>(</a:t>
            </a:r>
            <a:r>
              <a:rPr lang="en-DE"/>
              <a:t>6</a:t>
            </a:r>
            <a:r>
              <a:rPr lang="en-US"/>
              <a:t>) Initial comment phase:	Fri 	</a:t>
            </a:r>
            <a:r>
              <a:rPr lang="en-DE"/>
              <a:t>08</a:t>
            </a:r>
            <a:r>
              <a:rPr lang="en-US"/>
              <a:t>.</a:t>
            </a:r>
            <a:r>
              <a:rPr lang="en-DE"/>
              <a:t>12</a:t>
            </a:r>
            <a:r>
              <a:rPr lang="en-US"/>
              <a:t>.2023 22:30 UTC</a:t>
            </a:r>
            <a:endParaRPr lang="en-GB"/>
          </a:p>
          <a:p>
            <a:pPr fontAlgn="auto" hangingPunct="1"/>
            <a:r>
              <a:rPr lang="en-US"/>
              <a:t>(</a:t>
            </a:r>
            <a:r>
              <a:rPr lang="en-DE"/>
              <a:t>7</a:t>
            </a:r>
            <a:r>
              <a:rPr lang="en-US"/>
              <a:t>) Revisions submission: 	Mon	</a:t>
            </a:r>
            <a:r>
              <a:rPr lang="en-DE"/>
              <a:t>11</a:t>
            </a:r>
            <a:r>
              <a:rPr lang="en-US"/>
              <a:t>.</a:t>
            </a:r>
            <a:r>
              <a:rPr lang="en-DE"/>
              <a:t>12</a:t>
            </a:r>
            <a:r>
              <a:rPr lang="en-US"/>
              <a:t>.2023 22:30 (UTC</a:t>
            </a:r>
            <a:r>
              <a:rPr lang="en-GB"/>
              <a:t>)</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a:t>
            </a:r>
            <a:r>
              <a:rPr lang="en-US" sz="2000"/>
              <a:t>6).</a:t>
            </a:r>
            <a:endParaRPr lang="en-US" sz="2000" dirty="0"/>
          </a:p>
          <a:p>
            <a:r>
              <a:rPr lang="en-GB" sz="2000"/>
              <a:t>At </a:t>
            </a:r>
            <a:r>
              <a:rPr lang="en-GB" sz="2000" dirty="0"/>
              <a:t>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a:t>[CT#102] </a:t>
            </a:r>
            <a:r>
              <a:rPr lang="fr-FR" sz="1400" dirty="0"/>
              <a:t>[AI#2] [Agenda/DAD] </a:t>
            </a:r>
            <a:r>
              <a:rPr lang="fr-FR" sz="1400"/>
              <a:t>[CP-23</a:t>
            </a:r>
            <a:r>
              <a:rPr lang="en-DE" sz="1400"/>
              <a:t>3</a:t>
            </a:r>
            <a:r>
              <a:rPr lang="fr-FR" sz="1400"/>
              <a:t>xxx</a:t>
            </a:r>
            <a:r>
              <a:rPr lang="fr-FR" sz="1400" dirty="0"/>
              <a:t>] comment:</a:t>
            </a:r>
          </a:p>
          <a:p>
            <a:pPr lvl="1"/>
            <a:r>
              <a:rPr lang="fr-FR" sz="1400"/>
              <a:t>[CT#102] </a:t>
            </a:r>
            <a:r>
              <a:rPr lang="fr-FR" sz="1400" dirty="0"/>
              <a:t>[AI#3] [CT report] </a:t>
            </a:r>
            <a:r>
              <a:rPr lang="fr-FR" sz="1400"/>
              <a:t>[CP-23</a:t>
            </a:r>
            <a:r>
              <a:rPr lang="en-DE" sz="1400"/>
              <a:t>3</a:t>
            </a:r>
            <a:r>
              <a:rPr lang="fr-FR" sz="1400"/>
              <a:t>xxx</a:t>
            </a:r>
            <a:r>
              <a:rPr lang="fr-FR" sz="1400" dirty="0"/>
              <a:t>] comment:</a:t>
            </a:r>
          </a:p>
          <a:p>
            <a:pPr lvl="1"/>
            <a:r>
              <a:rPr lang="fr-FR" sz="1400"/>
              <a:t>[CT#102] </a:t>
            </a:r>
            <a:r>
              <a:rPr lang="fr-FR" sz="1400" dirty="0"/>
              <a:t>[AI#4.1] [LS In] </a:t>
            </a:r>
            <a:r>
              <a:rPr lang="fr-FR" sz="1400"/>
              <a:t>[CP-23</a:t>
            </a:r>
            <a:r>
              <a:rPr lang="en-DE" sz="1400"/>
              <a:t>3</a:t>
            </a:r>
            <a:r>
              <a:rPr lang="fr-FR" sz="1400"/>
              <a:t>xxx</a:t>
            </a:r>
            <a:r>
              <a:rPr lang="fr-FR" sz="1400" dirty="0"/>
              <a:t>] comment:</a:t>
            </a:r>
          </a:p>
          <a:p>
            <a:pPr lvl="1"/>
            <a:r>
              <a:rPr lang="fr-FR" sz="1400"/>
              <a:t>[CT#102] </a:t>
            </a:r>
            <a:r>
              <a:rPr lang="fr-FR" sz="1400" dirty="0"/>
              <a:t>[AI#4.2] [LS Out] </a:t>
            </a:r>
            <a:r>
              <a:rPr lang="fr-FR" sz="1400"/>
              <a:t>[CP-23</a:t>
            </a:r>
            <a:r>
              <a:rPr lang="en-DE" sz="1400"/>
              <a:t>3</a:t>
            </a:r>
            <a:r>
              <a:rPr lang="fr-FR" sz="1400"/>
              <a:t>xxx</a:t>
            </a:r>
            <a:r>
              <a:rPr lang="fr-FR" sz="1400" dirty="0"/>
              <a:t>] comment:</a:t>
            </a:r>
          </a:p>
          <a:p>
            <a:pPr lvl="1"/>
            <a:r>
              <a:rPr lang="fr-FR" sz="1400"/>
              <a:t>[CT#102] </a:t>
            </a:r>
            <a:r>
              <a:rPr lang="fr-FR" sz="1400" dirty="0"/>
              <a:t>[AI#5.x] [WG report] </a:t>
            </a:r>
            <a:r>
              <a:rPr lang="fr-FR" sz="1400"/>
              <a:t>[CP-23</a:t>
            </a:r>
            <a:r>
              <a:rPr lang="en-DE" sz="1400"/>
              <a:t>3</a:t>
            </a:r>
            <a:r>
              <a:rPr lang="fr-FR" sz="1400"/>
              <a:t>xxx</a:t>
            </a:r>
            <a:r>
              <a:rPr lang="fr-FR" sz="1400" dirty="0"/>
              <a:t>] comment:</a:t>
            </a:r>
          </a:p>
          <a:p>
            <a:pPr lvl="1"/>
            <a:r>
              <a:rPr lang="fr-FR" sz="1400"/>
              <a:t>[CT#102] </a:t>
            </a:r>
            <a:r>
              <a:rPr lang="fr-FR" sz="1400" dirty="0"/>
              <a:t>[</a:t>
            </a:r>
            <a:r>
              <a:rPr lang="fr-FR" sz="1400" dirty="0" err="1"/>
              <a:t>AI#xx</a:t>
            </a:r>
            <a:r>
              <a:rPr lang="fr-FR" sz="1400" dirty="0"/>
              <a:t>] [CR pack] </a:t>
            </a:r>
            <a:r>
              <a:rPr lang="fr-FR" sz="1400"/>
              <a:t>[CP-232xxx</a:t>
            </a:r>
            <a:r>
              <a:rPr lang="fr-FR" sz="1400" dirty="0"/>
              <a:t>] comment:</a:t>
            </a:r>
          </a:p>
          <a:p>
            <a:pPr lvl="1"/>
            <a:r>
              <a:rPr lang="fr-FR" sz="1400"/>
              <a:t>[CT#102] </a:t>
            </a:r>
            <a:r>
              <a:rPr lang="fr-FR" sz="1400" dirty="0"/>
              <a:t>[</a:t>
            </a:r>
            <a:r>
              <a:rPr lang="fr-FR" sz="1400" dirty="0" err="1"/>
              <a:t>AI#xx</a:t>
            </a:r>
            <a:r>
              <a:rPr lang="fr-FR" sz="1400" dirty="0"/>
              <a:t>] [</a:t>
            </a:r>
            <a:r>
              <a:rPr lang="fr-FR" sz="1400" dirty="0" err="1"/>
              <a:t>Company</a:t>
            </a:r>
            <a:r>
              <a:rPr lang="fr-FR" sz="1400" dirty="0"/>
              <a:t> CR] </a:t>
            </a:r>
            <a:r>
              <a:rPr lang="fr-FR" sz="1400"/>
              <a:t>[CP-23</a:t>
            </a:r>
            <a:r>
              <a:rPr lang="en-DE" sz="1400"/>
              <a:t>3</a:t>
            </a:r>
            <a:r>
              <a:rPr lang="fr-FR" sz="1400"/>
              <a:t>xxx</a:t>
            </a:r>
            <a:r>
              <a:rPr lang="fr-FR" sz="1400" dirty="0"/>
              <a:t>] comment:</a:t>
            </a:r>
          </a:p>
          <a:p>
            <a:pPr lvl="1"/>
            <a:r>
              <a:rPr lang="fr-FR" sz="1400"/>
              <a:t>[CT#102] </a:t>
            </a:r>
            <a:r>
              <a:rPr lang="fr-FR" sz="1400" dirty="0"/>
              <a:t>[AI#18.2] [New WID] </a:t>
            </a:r>
            <a:r>
              <a:rPr lang="fr-FR" sz="1400"/>
              <a:t>[CP-232xxx</a:t>
            </a:r>
            <a:r>
              <a:rPr lang="fr-FR" sz="1400" dirty="0"/>
              <a:t>] comment:</a:t>
            </a:r>
          </a:p>
          <a:p>
            <a:pPr lvl="1"/>
            <a:r>
              <a:rPr lang="fr-FR" sz="1400"/>
              <a:t>[CT#102] </a:t>
            </a:r>
            <a:r>
              <a:rPr lang="fr-FR" sz="1400" dirty="0"/>
              <a:t>[AI#18.3] [</a:t>
            </a:r>
            <a:r>
              <a:rPr lang="fr-FR" sz="1400" dirty="0" err="1"/>
              <a:t>Revised</a:t>
            </a:r>
            <a:r>
              <a:rPr lang="fr-FR" sz="1400" dirty="0"/>
              <a:t> WID] </a:t>
            </a:r>
            <a:r>
              <a:rPr lang="fr-FR" sz="1400"/>
              <a:t>[CP-23</a:t>
            </a:r>
            <a:r>
              <a:rPr lang="en-DE" sz="1400"/>
              <a:t>3</a:t>
            </a:r>
            <a:r>
              <a:rPr lang="fr-FR" sz="1400"/>
              <a:t>xxx</a:t>
            </a:r>
            <a:r>
              <a:rPr lang="fr-FR" sz="1400" dirty="0"/>
              <a:t>] comment:</a:t>
            </a:r>
          </a:p>
          <a:p>
            <a:pPr lvl="1"/>
            <a:r>
              <a:rPr lang="fr-FR" sz="1400"/>
              <a:t>[CT#102] </a:t>
            </a:r>
            <a:r>
              <a:rPr lang="fr-FR" sz="1400" dirty="0"/>
              <a:t>[AI#19.1] [Elections] comment:</a:t>
            </a:r>
          </a:p>
          <a:p>
            <a:pPr lvl="1"/>
            <a:r>
              <a:rPr lang="fr-FR" sz="1400"/>
              <a:t>[CT#102] </a:t>
            </a:r>
            <a:r>
              <a:rPr lang="fr-FR" sz="1400" dirty="0"/>
              <a:t>[AI#19.2] [</a:t>
            </a:r>
            <a:r>
              <a:rPr lang="fr-FR" sz="1400" dirty="0" err="1"/>
              <a:t>Specs</a:t>
            </a:r>
            <a:r>
              <a:rPr lang="fr-FR" sz="1400" dirty="0"/>
              <a:t> for info] </a:t>
            </a:r>
            <a:r>
              <a:rPr lang="fr-FR" sz="1400"/>
              <a:t>[CP-23</a:t>
            </a:r>
            <a:r>
              <a:rPr lang="en-DE" sz="1400"/>
              <a:t>3</a:t>
            </a:r>
            <a:r>
              <a:rPr lang="fr-FR" sz="1400"/>
              <a:t>xxx</a:t>
            </a:r>
            <a:r>
              <a:rPr lang="fr-FR" sz="1400" dirty="0"/>
              <a:t>] comment:</a:t>
            </a:r>
          </a:p>
          <a:p>
            <a:pPr lvl="1"/>
            <a:r>
              <a:rPr lang="fr-FR" sz="1400"/>
              <a:t>[CT#102] </a:t>
            </a:r>
            <a:r>
              <a:rPr lang="fr-FR" sz="1400" dirty="0"/>
              <a:t>[AI#19.3] [</a:t>
            </a:r>
            <a:r>
              <a:rPr lang="fr-FR" sz="1400" dirty="0" err="1"/>
              <a:t>Specs</a:t>
            </a:r>
            <a:r>
              <a:rPr lang="fr-FR" sz="1400" dirty="0"/>
              <a:t> for </a:t>
            </a:r>
            <a:r>
              <a:rPr lang="fr-FR" sz="1400" dirty="0" err="1"/>
              <a:t>approval</a:t>
            </a:r>
            <a:r>
              <a:rPr lang="fr-FR" sz="1400" dirty="0"/>
              <a:t>] </a:t>
            </a:r>
            <a:r>
              <a:rPr lang="fr-FR" sz="1400"/>
              <a:t>[CP-23</a:t>
            </a:r>
            <a:r>
              <a:rPr lang="en-DE" sz="1400"/>
              <a:t>3</a:t>
            </a:r>
            <a:r>
              <a:rPr lang="fr-FR" sz="1400"/>
              <a:t>xxx</a:t>
            </a:r>
            <a:r>
              <a:rPr lang="fr-FR" sz="1400" dirty="0"/>
              <a:t>] comment:</a:t>
            </a:r>
          </a:p>
          <a:p>
            <a:pPr lvl="1"/>
            <a:r>
              <a:rPr lang="fr-FR" sz="1400"/>
              <a:t>[CT#102] </a:t>
            </a:r>
            <a:r>
              <a:rPr lang="fr-FR" sz="1400" dirty="0"/>
              <a:t>[AI#21] [</a:t>
            </a:r>
            <a:r>
              <a:rPr lang="fr-FR" sz="1400" dirty="0" err="1"/>
              <a:t>Workplan</a:t>
            </a:r>
            <a:r>
              <a:rPr lang="fr-FR" sz="1400" dirty="0"/>
              <a:t>] </a:t>
            </a:r>
            <a:r>
              <a:rPr lang="fr-FR" sz="1400"/>
              <a:t>[CP-23</a:t>
            </a:r>
            <a:r>
              <a:rPr lang="en-DE" sz="1400"/>
              <a:t>3</a:t>
            </a:r>
            <a:r>
              <a:rPr lang="fr-FR" sz="1400"/>
              <a:t>xxx</a:t>
            </a:r>
            <a:r>
              <a:rPr lang="fr-FR" sz="1400" dirty="0"/>
              <a:t>] comment:</a:t>
            </a:r>
          </a:p>
          <a:p>
            <a:pPr lvl="1"/>
            <a:r>
              <a:rPr lang="fr-FR" sz="1400" dirty="0" err="1"/>
              <a:t>Others</a:t>
            </a:r>
            <a:r>
              <a:rPr lang="fr-FR" sz="1400" dirty="0"/>
              <a:t>:</a:t>
            </a:r>
          </a:p>
          <a:p>
            <a:pPr lvl="2"/>
            <a:r>
              <a:rPr lang="fr-FR" sz="1400"/>
              <a:t>[CT#102] </a:t>
            </a:r>
            <a:r>
              <a:rPr lang="fr-FR" sz="1400" dirty="0"/>
              <a:t>[</a:t>
            </a:r>
            <a:r>
              <a:rPr lang="fr-FR" sz="1400" dirty="0" err="1"/>
              <a:t>AI#xx</a:t>
            </a:r>
            <a:r>
              <a:rPr lang="fr-FR" sz="1400" dirty="0"/>
              <a:t>] [</a:t>
            </a:r>
            <a:r>
              <a:rPr lang="fr-FR" sz="1400" i="1" dirty="0"/>
              <a:t>Agenda Item </a:t>
            </a:r>
            <a:r>
              <a:rPr lang="fr-FR" sz="1400" i="1" dirty="0" err="1"/>
              <a:t>Title</a:t>
            </a:r>
            <a:r>
              <a:rPr lang="fr-FR" sz="1400" dirty="0"/>
              <a:t>] </a:t>
            </a:r>
            <a:r>
              <a:rPr lang="fr-FR" sz="1400"/>
              <a:t>[CP-23</a:t>
            </a:r>
            <a:r>
              <a:rPr lang="en-DE" sz="1400"/>
              <a:t>3</a:t>
            </a:r>
            <a:r>
              <a:rPr lang="fr-FR" sz="1400"/>
              <a:t>xxx</a:t>
            </a:r>
            <a:r>
              <a:rPr lang="fr-FR" sz="1400" dirty="0"/>
              <a:t>] comment:</a:t>
            </a:r>
          </a:p>
          <a:p>
            <a:pPr lvl="2"/>
            <a:r>
              <a:rPr lang="fr-FR" sz="1400"/>
              <a:t>[CT#102]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a:t>
            </a:r>
            <a:r>
              <a:rPr lang="en-US"/>
              <a:t>, </a:t>
            </a:r>
            <a:r>
              <a:rPr lang="en-GB"/>
              <a:t>December</a:t>
            </a:r>
            <a:r>
              <a:rPr lang="en-US"/>
              <a:t> </a:t>
            </a:r>
            <a:r>
              <a:rPr lang="en-DE"/>
              <a:t>11</a:t>
            </a:r>
            <a:r>
              <a:rPr lang="en-US"/>
              <a:t>: </a:t>
            </a:r>
            <a:r>
              <a:rPr lang="fr-FR"/>
              <a:t>09h00-17h30 </a:t>
            </a:r>
            <a:r>
              <a:rPr lang="en-GB"/>
              <a:t>U</a:t>
            </a:r>
            <a:r>
              <a:rPr lang="en-DE"/>
              <a:t>T</a:t>
            </a:r>
            <a:r>
              <a:rPr lang="en-GB"/>
              <a:t>C</a:t>
            </a:r>
            <a:endParaRPr lang="fr-FR" dirty="0"/>
          </a:p>
          <a:p>
            <a:pPr marL="914400" lvl="1" indent="-457200">
              <a:buFont typeface="+mj-lt"/>
              <a:buAutoNum type="arabicPeriod"/>
            </a:pPr>
            <a:r>
              <a:rPr lang="en-US" dirty="0"/>
              <a:t>Tue</a:t>
            </a:r>
            <a:r>
              <a:rPr lang="en-US"/>
              <a:t>, </a:t>
            </a:r>
            <a:r>
              <a:rPr lang="en-GB"/>
              <a:t>December</a:t>
            </a:r>
            <a:r>
              <a:rPr lang="en-US"/>
              <a:t> </a:t>
            </a:r>
            <a:r>
              <a:rPr lang="en-DE"/>
              <a:t>12</a:t>
            </a:r>
            <a:r>
              <a:rPr lang="en-US"/>
              <a:t>:   </a:t>
            </a:r>
            <a:r>
              <a:rPr lang="fr-FR"/>
              <a:t>09h00-17h30 </a:t>
            </a:r>
            <a:r>
              <a:rPr lang="en-GB"/>
              <a:t>U</a:t>
            </a:r>
            <a:r>
              <a:rPr lang="en-DE"/>
              <a:t>T</a:t>
            </a:r>
            <a:r>
              <a:rPr lang="en-GB"/>
              <a:t>C</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3480534848"/>
              </p:ext>
            </p:extLst>
          </p:nvPr>
        </p:nvGraphicFramePr>
        <p:xfrm>
          <a:off x="7387713" y="2000946"/>
          <a:ext cx="4135759" cy="3534652"/>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DE" sz="1800">
                          <a:effectLst/>
                        </a:rPr>
                        <a:t>01</a:t>
                      </a:r>
                      <a:r>
                        <a:rPr lang="fr-FR" sz="1800">
                          <a:effectLst/>
                        </a:rPr>
                        <a:t>:</a:t>
                      </a:r>
                      <a:r>
                        <a:rPr lang="en-DE" sz="1800">
                          <a:effectLst/>
                        </a:rPr>
                        <a:t>0</a:t>
                      </a:r>
                      <a:r>
                        <a:rPr lang="fr-FR" sz="1800">
                          <a:effectLst/>
                        </a:rPr>
                        <a:t>0 - 0</a:t>
                      </a:r>
                      <a:r>
                        <a:rPr lang="en-DE" sz="1800">
                          <a:effectLst/>
                        </a:rPr>
                        <a:t>9</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a:solidFill>
                            <a:sysClr val="windowText" lastClr="000000"/>
                          </a:solidFill>
                          <a:effectLst/>
                        </a:rPr>
                        <a:t>P</a:t>
                      </a:r>
                      <a:r>
                        <a:rPr lang="en-DE" sz="1800" b="0">
                          <a:solidFill>
                            <a:sysClr val="windowText" lastClr="000000"/>
                          </a:solidFill>
                          <a:effectLst/>
                        </a:rPr>
                        <a:t>S</a:t>
                      </a:r>
                      <a:r>
                        <a:rPr lang="fr-FR" sz="1800" b="0">
                          <a:solidFill>
                            <a:sysClr val="windowText" lastClr="000000"/>
                          </a:solidFill>
                          <a:effectLst/>
                        </a:rPr>
                        <a:t>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a:effectLst/>
                        </a:rPr>
                        <a:t>0</a:t>
                      </a:r>
                      <a:r>
                        <a:rPr lang="en-DE" sz="1800">
                          <a:effectLst/>
                        </a:rPr>
                        <a:t>4</a:t>
                      </a:r>
                      <a:r>
                        <a:rPr lang="fr-FR" sz="1800">
                          <a:effectLst/>
                        </a:rPr>
                        <a:t>:</a:t>
                      </a:r>
                      <a:r>
                        <a:rPr lang="en-DE" sz="1800">
                          <a:effectLst/>
                        </a:rPr>
                        <a:t>0</a:t>
                      </a:r>
                      <a:r>
                        <a:rPr lang="fr-FR" sz="1800">
                          <a:effectLst/>
                        </a:rPr>
                        <a:t>0 - </a:t>
                      </a:r>
                      <a:r>
                        <a:rPr lang="en-DE" sz="1800">
                          <a:effectLst/>
                        </a:rPr>
                        <a:t>12</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a:t>
                      </a:r>
                      <a:r>
                        <a:rPr lang="en-DE" sz="1800">
                          <a:effectLst/>
                        </a:rPr>
                        <a:t>S</a:t>
                      </a:r>
                      <a:r>
                        <a:rPr lang="fr-FR" sz="1800">
                          <a:effectLst/>
                        </a:rPr>
                        <a:t>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a:effectLst/>
                        </a:rPr>
                        <a:t>0</a:t>
                      </a:r>
                      <a:r>
                        <a:rPr lang="en-DE" sz="1800">
                          <a:effectLst/>
                        </a:rPr>
                        <a:t>9</a:t>
                      </a:r>
                      <a:r>
                        <a:rPr lang="fr-FR" sz="1800">
                          <a:effectLst/>
                        </a:rPr>
                        <a:t>:</a:t>
                      </a:r>
                      <a:r>
                        <a:rPr lang="en-DE" sz="1800">
                          <a:effectLst/>
                        </a:rPr>
                        <a:t>0</a:t>
                      </a:r>
                      <a:r>
                        <a:rPr lang="fr-FR" sz="1800">
                          <a:effectLst/>
                        </a:rPr>
                        <a:t>0 – </a:t>
                      </a:r>
                      <a:r>
                        <a:rPr lang="en-DE" sz="1800">
                          <a:effectLst/>
                        </a:rPr>
                        <a:t>17</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184245">
                <a:tc>
                  <a:txBody>
                    <a:bodyPr/>
                    <a:lstStyle/>
                    <a:p>
                      <a:pPr algn="ctr">
                        <a:spcAft>
                          <a:spcPts val="0"/>
                        </a:spcAft>
                      </a:pPr>
                      <a:r>
                        <a:rPr lang="fr-FR" sz="1800" b="1">
                          <a:effectLst/>
                        </a:rPr>
                        <a:t>0</a:t>
                      </a:r>
                      <a:r>
                        <a:rPr lang="en-DE" sz="1800" b="1">
                          <a:effectLst/>
                        </a:rPr>
                        <a:t>9</a:t>
                      </a:r>
                      <a:r>
                        <a:rPr lang="fr-FR" sz="1800" b="1">
                          <a:effectLst/>
                        </a:rPr>
                        <a:t>:</a:t>
                      </a:r>
                      <a:r>
                        <a:rPr lang="en-DE" sz="1800" b="1">
                          <a:effectLst/>
                        </a:rPr>
                        <a:t>0</a:t>
                      </a:r>
                      <a:r>
                        <a:rPr lang="fr-FR" sz="1800" b="1">
                          <a:effectLst/>
                        </a:rPr>
                        <a:t>0 - 1</a:t>
                      </a:r>
                      <a:r>
                        <a:rPr lang="en-DE" sz="1800" b="1">
                          <a:effectLst/>
                        </a:rPr>
                        <a:t>7</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en-DE" sz="1800">
                          <a:effectLst/>
                        </a:rPr>
                        <a:t>W</a:t>
                      </a:r>
                      <a:r>
                        <a:rPr lang="en-GB" sz="1800">
                          <a:effectLst/>
                        </a:rPr>
                        <a:t>E</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Edinburgh</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184245">
                <a:tc>
                  <a:txBody>
                    <a:bodyPr/>
                    <a:lstStyle/>
                    <a:p>
                      <a:pPr algn="ctr">
                        <a:spcAft>
                          <a:spcPts val="0"/>
                        </a:spcAft>
                      </a:pPr>
                      <a:r>
                        <a:rPr lang="fr-FR" sz="1800" b="1">
                          <a:effectLst/>
                        </a:rPr>
                        <a:t>1</a:t>
                      </a:r>
                      <a:r>
                        <a:rPr lang="en-DE" sz="1800" b="1">
                          <a:effectLst/>
                        </a:rPr>
                        <a:t>0</a:t>
                      </a:r>
                      <a:r>
                        <a:rPr lang="fr-FR" sz="1800" b="1">
                          <a:effectLst/>
                        </a:rPr>
                        <a:t>:</a:t>
                      </a:r>
                      <a:r>
                        <a:rPr lang="en-DE" sz="1800" b="1">
                          <a:effectLst/>
                        </a:rPr>
                        <a:t>0</a:t>
                      </a:r>
                      <a:r>
                        <a:rPr lang="fr-FR" sz="1800" b="1">
                          <a:effectLst/>
                        </a:rPr>
                        <a:t>0 - 1</a:t>
                      </a:r>
                      <a:r>
                        <a:rPr lang="en-DE" sz="1800" b="1">
                          <a:effectLst/>
                        </a:rPr>
                        <a:t>8</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392885359"/>
                  </a:ext>
                </a:extLst>
              </a:tr>
              <a:tr h="368489">
                <a:tc>
                  <a:txBody>
                    <a:bodyPr/>
                    <a:lstStyle/>
                    <a:p>
                      <a:pPr algn="ctr">
                        <a:spcAft>
                          <a:spcPts val="0"/>
                        </a:spcAft>
                      </a:pPr>
                      <a:r>
                        <a:rPr lang="fr-FR" sz="1800">
                          <a:effectLst/>
                        </a:rPr>
                        <a:t>1</a:t>
                      </a:r>
                      <a:r>
                        <a:rPr lang="en-DE" sz="1800">
                          <a:effectLst/>
                        </a:rPr>
                        <a:t>3</a:t>
                      </a:r>
                      <a:r>
                        <a:rPr lang="fr-FR" sz="1800">
                          <a:effectLst/>
                        </a:rPr>
                        <a:t>:</a:t>
                      </a:r>
                      <a:r>
                        <a:rPr lang="en-DE" sz="1800">
                          <a:effectLst/>
                        </a:rPr>
                        <a:t>3</a:t>
                      </a:r>
                      <a:r>
                        <a:rPr lang="fr-FR" sz="1800">
                          <a:effectLst/>
                        </a:rPr>
                        <a:t>0 – 2</a:t>
                      </a:r>
                      <a:r>
                        <a:rPr lang="en-DE" sz="1800">
                          <a:effectLst/>
                        </a:rPr>
                        <a:t>1</a:t>
                      </a:r>
                      <a:r>
                        <a:rPr lang="fr-FR" sz="1800">
                          <a:effectLst/>
                        </a:rPr>
                        <a:t>:</a:t>
                      </a:r>
                      <a:r>
                        <a:rPr lang="en-DE" sz="1800">
                          <a:effectLst/>
                        </a:rPr>
                        <a:t>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DE" sz="1800">
                          <a:effectLst/>
                        </a:rPr>
                        <a:t>16</a:t>
                      </a:r>
                      <a:r>
                        <a:rPr lang="fr-FR" sz="1800">
                          <a:effectLst/>
                        </a:rPr>
                        <a:t>:</a:t>
                      </a:r>
                      <a:r>
                        <a:rPr lang="en-DE" sz="1800">
                          <a:effectLst/>
                        </a:rPr>
                        <a:t>0</a:t>
                      </a:r>
                      <a:r>
                        <a:rPr lang="fr-FR" sz="1800">
                          <a:effectLst/>
                        </a:rPr>
                        <a:t>0 - </a:t>
                      </a:r>
                      <a:r>
                        <a:rPr lang="en-DE" sz="1800">
                          <a:effectLst/>
                        </a:rPr>
                        <a:t>00</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a:effectLst/>
                        </a:rPr>
                        <a:t>1</a:t>
                      </a:r>
                      <a:r>
                        <a:rPr lang="en-DE" sz="1800">
                          <a:effectLst/>
                        </a:rPr>
                        <a:t>7</a:t>
                      </a:r>
                      <a:r>
                        <a:rPr lang="fr-FR" sz="1800">
                          <a:effectLst/>
                        </a:rPr>
                        <a:t>:</a:t>
                      </a:r>
                      <a:r>
                        <a:rPr lang="en-DE" sz="1800">
                          <a:effectLst/>
                        </a:rPr>
                        <a:t>0</a:t>
                      </a:r>
                      <a:r>
                        <a:rPr lang="fr-FR" sz="1800">
                          <a:effectLst/>
                        </a:rPr>
                        <a:t>0 - </a:t>
                      </a:r>
                      <a:r>
                        <a:rPr lang="en-DE" sz="1800">
                          <a:effectLst/>
                        </a:rPr>
                        <a:t>01</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1</a:t>
                      </a:r>
                      <a:r>
                        <a:rPr lang="en-DE" sz="1800">
                          <a:effectLst/>
                        </a:rPr>
                        <a:t>7</a:t>
                      </a:r>
                      <a:r>
                        <a:rPr lang="fr-FR" sz="1800">
                          <a:effectLst/>
                        </a:rPr>
                        <a:t>:</a:t>
                      </a:r>
                      <a:r>
                        <a:rPr lang="en-DE" sz="1800">
                          <a:effectLst/>
                        </a:rPr>
                        <a:t>0</a:t>
                      </a:r>
                      <a:r>
                        <a:rPr lang="fr-FR" sz="1800">
                          <a:effectLst/>
                        </a:rPr>
                        <a:t>0 - </a:t>
                      </a:r>
                      <a:r>
                        <a:rPr lang="en-DE" sz="1800">
                          <a:effectLst/>
                        </a:rPr>
                        <a:t>01</a:t>
                      </a:r>
                      <a:r>
                        <a:rPr lang="fr-FR" sz="1800">
                          <a:effectLst/>
                        </a:rPr>
                        <a:t>:</a:t>
                      </a:r>
                      <a:r>
                        <a:rPr lang="en-DE" sz="1800">
                          <a:effectLst/>
                        </a:rPr>
                        <a:t>3</a:t>
                      </a:r>
                      <a:r>
                        <a:rPr lang="fr-FR" sz="180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a:effectLst/>
                        </a:rPr>
                        <a:t>1</a:t>
                      </a:r>
                      <a:r>
                        <a:rPr lang="en-DE" sz="1800">
                          <a:effectLst/>
                        </a:rPr>
                        <a:t>8</a:t>
                      </a:r>
                      <a:r>
                        <a:rPr lang="fr-FR" sz="1800">
                          <a:effectLst/>
                        </a:rPr>
                        <a:t>:</a:t>
                      </a:r>
                      <a:r>
                        <a:rPr lang="en-DE" sz="1800">
                          <a:effectLst/>
                        </a:rPr>
                        <a:t>0</a:t>
                      </a:r>
                      <a:r>
                        <a:rPr lang="fr-FR" sz="1800">
                          <a:effectLst/>
                        </a:rPr>
                        <a:t>0 – </a:t>
                      </a:r>
                      <a:r>
                        <a:rPr lang="en-DE" sz="1800">
                          <a:effectLst/>
                        </a:rPr>
                        <a:t>02</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3600" dirty="0"/>
              <a:t>Microsoft </a:t>
            </a:r>
            <a:r>
              <a:rPr lang="fr-FR" sz="3600"/>
              <a:t>Teams remote participation </a:t>
            </a:r>
            <a:r>
              <a:rPr lang="fr-FR" sz="3600" dirty="0"/>
              <a:t>meeting </a:t>
            </a:r>
            <a:r>
              <a:rPr lang="fr-FR" sz="3600" dirty="0" err="1"/>
              <a:t>tips</a:t>
            </a:r>
            <a:endParaRPr lang="fr-FR" sz="36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 for questions/comments.</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a:t>P</a:t>
            </a:r>
            <a:r>
              <a:rPr lang="en-GB" altLang="en-US" sz="1800"/>
              <a:t>e</a:t>
            </a:r>
            <a:r>
              <a:rPr lang="en-DE" altLang="en-US" sz="1800"/>
              <a:t>t</a:t>
            </a:r>
            <a:r>
              <a:rPr lang="en-GB" altLang="en-US" sz="1800"/>
              <a:t>e</a:t>
            </a:r>
            <a:r>
              <a:rPr lang="en-DE" altLang="en-US" sz="1800"/>
              <a:t>r </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a:t>C</a:t>
            </a:r>
            <a:r>
              <a:rPr lang="en-GB" altLang="en-US" sz="1800"/>
              <a:t>C</a:t>
            </a:r>
            <a:r>
              <a:rPr lang="en-DE" altLang="en-US" sz="1800"/>
              <a:t>S</a:t>
            </a:r>
            <a:r>
              <a:rPr lang="en-GB" altLang="en-US" sz="1800"/>
              <a:t>A</a:t>
            </a:r>
            <a:endParaRPr lang="fr-FR" altLang="en-US" sz="1800" dirty="0"/>
          </a:p>
          <a:p>
            <a:pPr>
              <a:lnSpc>
                <a:spcPct val="100000"/>
              </a:lnSpc>
              <a:spcBef>
                <a:spcPct val="0"/>
              </a:spcBef>
              <a:buFontTx/>
              <a:buNone/>
            </a:pPr>
            <a:r>
              <a:rPr lang="en-GB" altLang="en-US" sz="1800"/>
              <a:t>Pe</a:t>
            </a:r>
            <a:r>
              <a:rPr lang="en-DE" altLang="en-US" sz="1800"/>
              <a:t>t</a:t>
            </a:r>
            <a:r>
              <a:rPr lang="en-GB" altLang="en-US" sz="1800"/>
              <a:t>e</a:t>
            </a:r>
            <a:r>
              <a:rPr lang="en-DE" altLang="en-US" sz="1800"/>
              <a:t>r.</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r>
              <a:rPr lang="en-US" altLang="en-US" sz="1800"/>
              <a:t>@</a:t>
            </a:r>
            <a:r>
              <a:rPr lang="en-DE" altLang="en-US" sz="1800"/>
              <a:t>h</a:t>
            </a:r>
            <a:r>
              <a:rPr lang="en-GB" altLang="en-US" sz="1800"/>
              <a:t>u</a:t>
            </a:r>
            <a:r>
              <a:rPr lang="en-DE" altLang="en-US" sz="1800"/>
              <a:t>a</a:t>
            </a:r>
            <a:r>
              <a:rPr lang="en-GB" altLang="en-US" sz="1800"/>
              <a:t>w</a:t>
            </a:r>
            <a:r>
              <a:rPr lang="en-DE" altLang="en-US" sz="1800"/>
              <a:t>e</a:t>
            </a:r>
            <a:r>
              <a:rPr lang="en-GB" altLang="en-US" sz="1800"/>
              <a:t>i</a:t>
            </a:r>
            <a:r>
              <a:rPr lang="en-US" altLang="en-US" sz="1800"/>
              <a:t>.</a:t>
            </a:r>
            <a:r>
              <a:rPr lang="en-US" altLang="en-US" sz="1800" dirty="0"/>
              <a:t>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Biao Long</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CCSA</a:t>
            </a:r>
          </a:p>
          <a:p>
            <a:pPr>
              <a:lnSpc>
                <a:spcPct val="100000"/>
              </a:lnSpc>
              <a:spcBef>
                <a:spcPct val="0"/>
              </a:spcBef>
              <a:buFontTx/>
              <a:buNone/>
            </a:pPr>
            <a:r>
              <a:rPr lang="en-US" altLang="en-US" sz="1800"/>
              <a:t>longb</a:t>
            </a:r>
            <a:r>
              <a:rPr lang="en-DE" altLang="en-US" sz="1800"/>
              <a:t>i</a:t>
            </a:r>
            <a:r>
              <a:rPr lang="en-GB" altLang="en-US" sz="1800"/>
              <a:t>a</a:t>
            </a:r>
            <a:r>
              <a:rPr lang="en-DE" altLang="en-US" sz="1800"/>
              <a:t>o</a:t>
            </a:r>
            <a:r>
              <a:rPr lang="en-US" altLang="en-US" sz="1800"/>
              <a:t>@chinatelecom.cn</a:t>
            </a: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0300" y="2040765"/>
            <a:ext cx="115314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6"/>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728870" y="365125"/>
            <a:ext cx="10515600" cy="1325563"/>
          </a:xfrm>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a:t>
            </a:r>
            <a:r>
              <a:rPr lang="en-US" sz="2000"/>
              <a:t>, </a:t>
            </a:r>
            <a:r>
              <a:rPr lang="en-DE" sz="2000"/>
              <a:t>D</a:t>
            </a:r>
            <a:r>
              <a:rPr lang="en-GB" sz="2000"/>
              <a:t>e</a:t>
            </a:r>
            <a:r>
              <a:rPr lang="en-DE" sz="2000"/>
              <a:t>c</a:t>
            </a:r>
            <a:r>
              <a:rPr lang="en-GB" sz="2000"/>
              <a:t>ember</a:t>
            </a:r>
            <a:r>
              <a:rPr lang="en-US" sz="2000"/>
              <a:t> </a:t>
            </a:r>
            <a:r>
              <a:rPr lang="en-DE" sz="2000"/>
              <a:t>11</a:t>
            </a:r>
            <a:r>
              <a:rPr lang="en-US" sz="2000"/>
              <a:t>, </a:t>
            </a:r>
            <a:r>
              <a:rPr lang="en-US" sz="2000" dirty="0"/>
              <a:t>2023:	</a:t>
            </a:r>
            <a:r>
              <a:rPr lang="en-US" sz="2000"/>
              <a:t>09h00 UTC</a:t>
            </a:r>
            <a:endParaRPr lang="en-US" sz="2000" dirty="0"/>
          </a:p>
          <a:p>
            <a:pPr lvl="1"/>
            <a:r>
              <a:rPr lang="en-US" sz="2000" dirty="0"/>
              <a:t>Until Tuesday</a:t>
            </a:r>
            <a:r>
              <a:rPr lang="en-US" sz="2000"/>
              <a:t>, </a:t>
            </a:r>
            <a:r>
              <a:rPr lang="en-DE" sz="2000"/>
              <a:t>D</a:t>
            </a:r>
            <a:r>
              <a:rPr lang="en-GB" sz="2000"/>
              <a:t>e</a:t>
            </a:r>
            <a:r>
              <a:rPr lang="en-DE" sz="2000"/>
              <a:t>c</a:t>
            </a:r>
            <a:r>
              <a:rPr lang="en-GB" sz="2000"/>
              <a:t>ember</a:t>
            </a:r>
            <a:r>
              <a:rPr lang="en-US" sz="2000"/>
              <a:t> </a:t>
            </a:r>
            <a:r>
              <a:rPr lang="en-DE" sz="2000"/>
              <a:t>12</a:t>
            </a:r>
            <a:r>
              <a:rPr lang="en-US" sz="2000"/>
              <a:t>, </a:t>
            </a:r>
            <a:r>
              <a:rPr lang="en-US" sz="2000" dirty="0"/>
              <a:t>2023:	</a:t>
            </a:r>
            <a:r>
              <a:rPr lang="en-US" sz="2000"/>
              <a:t>17h30 UTC</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a:effectLst/>
                <a:latin typeface="Arial" panose="020B0604020202020204" pitchFamily="34" charset="0"/>
                <a:ea typeface="Times New Roman" panose="02020603050405020304" pitchFamily="18" charset="0"/>
              </a:rPr>
              <a:t>A two-way </a:t>
            </a:r>
            <a:r>
              <a:rPr lang="en-US" sz="1800" dirty="0">
                <a:effectLst/>
                <a:latin typeface="Arial" panose="020B0604020202020204" pitchFamily="34" charset="0"/>
                <a:ea typeface="Times New Roman" panose="02020603050405020304" pitchFamily="18" charset="0"/>
              </a:rPr>
              <a:t>audio </a:t>
            </a:r>
            <a:r>
              <a:rPr lang="en-US" sz="1800">
                <a:effectLst/>
                <a:latin typeface="Arial" panose="020B0604020202020204" pitchFamily="34" charset="0"/>
                <a:ea typeface="Times New Roman" panose="02020603050405020304" pitchFamily="18" charset="0"/>
              </a:rPr>
              <a:t>stream will </a:t>
            </a:r>
            <a:r>
              <a:rPr lang="en-US" sz="1800" dirty="0">
                <a:effectLst/>
                <a:latin typeface="Arial" panose="020B0604020202020204" pitchFamily="34" charset="0"/>
                <a:ea typeface="Times New Roman" panose="02020603050405020304" pitchFamily="18" charset="0"/>
              </a:rPr>
              <a:t>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Make comments (using the Teams "rising hand" tool and the chat window)</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a:t>: </a:t>
            </a:r>
            <a:r>
              <a:rPr lang="en-GB" u="sng">
                <a:hlinkClick r:id="rId2"/>
              </a:rPr>
              <a:t>https://portal.3gpp.org/Home.aspx#/meeting?MtgId=41043</a:t>
            </a:r>
            <a:r>
              <a:rPr lang="en-GB"/>
              <a:t> </a:t>
            </a:r>
            <a:r>
              <a:rPr lang="fr-FR"/>
              <a:t>  </a:t>
            </a:r>
            <a:endParaRPr lang="fr-FR" dirty="0"/>
          </a:p>
          <a:p>
            <a:pPr lvl="1"/>
            <a:r>
              <a:rPr lang="fr-FR" dirty="0"/>
              <a:t>Deadline for registration: </a:t>
            </a:r>
            <a:r>
              <a:rPr lang="en-US" sz="2400" dirty="0">
                <a:highlight>
                  <a:srgbClr val="FFFF00"/>
                </a:highlight>
              </a:rPr>
              <a:t>Monday</a:t>
            </a:r>
            <a:r>
              <a:rPr lang="en-US" sz="2400">
                <a:highlight>
                  <a:srgbClr val="FFFF00"/>
                </a:highlight>
              </a:rPr>
              <a:t>, </a:t>
            </a:r>
            <a:r>
              <a:rPr lang="en-DE" sz="2400">
                <a:highlight>
                  <a:srgbClr val="FFFF00"/>
                </a:highlight>
              </a:rPr>
              <a:t>D</a:t>
            </a:r>
            <a:r>
              <a:rPr lang="en-DE">
                <a:highlight>
                  <a:srgbClr val="FFFF00"/>
                </a:highlight>
              </a:rPr>
              <a:t>ec</a:t>
            </a:r>
            <a:r>
              <a:rPr lang="en-GB" sz="2400">
                <a:highlight>
                  <a:srgbClr val="FFFF00"/>
                </a:highlight>
              </a:rPr>
              <a:t>ember</a:t>
            </a:r>
            <a:r>
              <a:rPr lang="en-US" sz="2400">
                <a:highlight>
                  <a:srgbClr val="FFFF00"/>
                </a:highlight>
              </a:rPr>
              <a:t> </a:t>
            </a:r>
            <a:r>
              <a:rPr lang="en-DE" sz="2400">
                <a:highlight>
                  <a:srgbClr val="FFFF00"/>
                </a:highlight>
              </a:rPr>
              <a:t>04</a:t>
            </a:r>
            <a:r>
              <a:rPr lang="en-US" sz="2400">
                <a:highlight>
                  <a:srgbClr val="FFFF00"/>
                </a:highlight>
              </a:rPr>
              <a:t>, 202</a:t>
            </a:r>
            <a:r>
              <a:rPr lang="en-DE" sz="2400">
                <a:highlight>
                  <a:srgbClr val="FFFF00"/>
                </a:highlight>
              </a:rPr>
              <a:t>3</a:t>
            </a:r>
            <a:r>
              <a:rPr lang="en-US" sz="2400">
                <a:highlight>
                  <a:srgbClr val="FFFF00"/>
                </a:highlight>
              </a:rPr>
              <a:t>, </a:t>
            </a:r>
            <a:r>
              <a:rPr lang="en-US" sz="2400" dirty="0">
                <a:highlight>
                  <a:srgbClr val="FFFF00"/>
                </a:highlight>
              </a:rPr>
              <a:t>08h00 UTC</a:t>
            </a:r>
            <a:endParaRPr lang="fr-FR" dirty="0">
              <a:highlight>
                <a:srgbClr val="FFFF00"/>
              </a:highlight>
            </a:endParaRPr>
          </a:p>
          <a:p>
            <a:r>
              <a:rPr lang="en-US" dirty="0"/>
              <a:t>Voting Rights:</a:t>
            </a:r>
          </a:p>
          <a:p>
            <a:pPr lvl="1"/>
            <a:r>
              <a:rPr lang="en-US" dirty="0"/>
              <a:t>Participation by Individual Member in </a:t>
            </a:r>
            <a:r>
              <a:rPr lang="en-US"/>
              <a:t>the meeting </a:t>
            </a:r>
            <a:r>
              <a:rPr lang="en-US" dirty="0"/>
              <a:t>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a:t>Working agreement</a:t>
            </a:r>
            <a:r>
              <a:rPr lang="en-DE" sz="1800"/>
              <a:t>(</a:t>
            </a:r>
            <a:r>
              <a:rPr lang="en-GB" sz="1800"/>
              <a:t>s</a:t>
            </a:r>
            <a:r>
              <a:rPr lang="en-DE" sz="1800"/>
              <a:t>)</a:t>
            </a:r>
            <a:endParaRPr lang="en-US" sz="1800" dirty="0"/>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1" y="1825625"/>
            <a:ext cx="10896599" cy="4351338"/>
          </a:xfrm>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105841898"/>
              </p:ext>
            </p:extLst>
          </p:nvPr>
        </p:nvGraphicFramePr>
        <p:xfrm>
          <a:off x="1668567" y="1726756"/>
          <a:ext cx="10010775" cy="2438400"/>
        </p:xfrm>
        <a:graphic>
          <a:graphicData uri="http://schemas.openxmlformats.org/drawingml/2006/table">
            <a:tbl>
              <a:tblPr/>
              <a:tblGrid>
                <a:gridCol w="886739">
                  <a:extLst>
                    <a:ext uri="{9D8B030D-6E8A-4147-A177-3AD203B41FA5}">
                      <a16:colId xmlns:a16="http://schemas.microsoft.com/office/drawing/2014/main" val="20000"/>
                    </a:ext>
                  </a:extLst>
                </a:gridCol>
                <a:gridCol w="4118648">
                  <a:extLst>
                    <a:ext uri="{9D8B030D-6E8A-4147-A177-3AD203B41FA5}">
                      <a16:colId xmlns:a16="http://schemas.microsoft.com/office/drawing/2014/main" val="20001"/>
                    </a:ext>
                  </a:extLst>
                </a:gridCol>
                <a:gridCol w="2525377">
                  <a:extLst>
                    <a:ext uri="{9D8B030D-6E8A-4147-A177-3AD203B41FA5}">
                      <a16:colId xmlns:a16="http://schemas.microsoft.com/office/drawing/2014/main" val="20002"/>
                    </a:ext>
                  </a:extLst>
                </a:gridCol>
                <a:gridCol w="2480011">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tab pos="7981950" algn="l"/>
                        </a:tabLst>
                        <a:defRPr/>
                      </a:pPr>
                      <a:r>
                        <a:rPr lang="en-GB" sz="2400">
                          <a:hlinkClick r:id="rId2"/>
                        </a:rPr>
                        <a:t>Directory Listing /ftp/tsg_ct/TSG_CT/TSGC_102_Edinburgh (3gpp.org)</a:t>
                      </a:r>
                      <a:endParaRPr lang="en-DE" sz="2400" kern="1200">
                        <a:solidFill>
                          <a:schemeClr val="tx1"/>
                        </a:solidFill>
                        <a:latin typeface="+mn-lt"/>
                        <a:ea typeface="+mn-ea"/>
                        <a:cs typeface="+mn-cs"/>
                      </a:endParaRP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dirty="0" err="1">
                <a:solidFill>
                  <a:schemeClr val="accent2">
                    <a:lumMod val="75000"/>
                  </a:schemeClr>
                </a:solidFill>
              </a:rPr>
              <a:t>then</a:t>
            </a:r>
            <a:r>
              <a:rPr lang="fr-FR" sz="1800" dirty="0">
                <a:solidFill>
                  <a:schemeClr val="accent2">
                    <a:lumMod val="75000"/>
                  </a:schemeClr>
                </a:solidFill>
              </a:rPr>
              <a:t> </a:t>
            </a:r>
            <a:r>
              <a:rPr lang="fr-FR" sz="1800" dirty="0" err="1">
                <a:solidFill>
                  <a:schemeClr val="accent2">
                    <a:lumMod val="75000"/>
                  </a:schemeClr>
                </a:solidFill>
              </a:rPr>
              <a:t>updload</a:t>
            </a:r>
            <a:r>
              <a:rPr lang="fr-FR" sz="1800" dirty="0">
                <a:solidFill>
                  <a:schemeClr val="accent2">
                    <a:lumMod val="75000"/>
                  </a:schemeClr>
                </a:solidFill>
              </a:rPr>
              <a:t> 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CP-23&lt;</a:t>
            </a:r>
            <a:r>
              <a:rPr lang="en-GB" dirty="0" err="1"/>
              <a:t>originalTdocNbr</a:t>
            </a:r>
            <a:r>
              <a:rPr lang="en-GB" dirty="0"/>
              <a:t>&gt;_rev&lt;#&gt;</a:t>
            </a:r>
          </a:p>
          <a:p>
            <a:pPr lvl="1"/>
            <a:r>
              <a:rPr lang="en-GB" dirty="0"/>
              <a:t>E.g</a:t>
            </a:r>
            <a:r>
              <a:rPr lang="en-GB"/>
              <a:t>. CP-23</a:t>
            </a:r>
            <a:r>
              <a:rPr lang="en-DE"/>
              <a:t>3</a:t>
            </a:r>
            <a:r>
              <a:rPr lang="en-US"/>
              <a:t>002</a:t>
            </a:r>
            <a:r>
              <a:rPr lang="en-US" dirty="0"/>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CP-23&lt;</a:t>
            </a:r>
            <a:r>
              <a:rPr lang="en-GB" dirty="0" err="1"/>
              <a:t>originalTdocNbr</a:t>
            </a:r>
            <a:r>
              <a:rPr lang="en-GB" dirty="0"/>
              <a:t>&gt;_rev&lt;#&gt;_&lt;nn&gt;</a:t>
            </a:r>
          </a:p>
          <a:p>
            <a:pPr lvl="1"/>
            <a:r>
              <a:rPr lang="en-GB" dirty="0"/>
              <a:t>E.g</a:t>
            </a:r>
            <a:r>
              <a:rPr lang="en-GB"/>
              <a:t>. CP-23</a:t>
            </a:r>
            <a:r>
              <a:rPr lang="en-DE"/>
              <a:t>3</a:t>
            </a:r>
            <a:r>
              <a:rPr lang="en-GB"/>
              <a:t>002</a:t>
            </a:r>
            <a:r>
              <a:rPr lang="en-US" dirty="0"/>
              <a:t>_</a:t>
            </a:r>
            <a:r>
              <a:rPr lang="en-GB" dirty="0"/>
              <a:t>rev1_kk</a:t>
            </a:r>
            <a:r>
              <a:rPr lang="en-US" dirty="0"/>
              <a:t>.zip</a:t>
            </a:r>
            <a:r>
              <a:rPr lang="en-US"/>
              <a:t>, </a:t>
            </a:r>
            <a:r>
              <a:rPr lang="en-GB"/>
              <a:t>CP-23</a:t>
            </a:r>
            <a:r>
              <a:rPr lang="en-DE"/>
              <a:t>3</a:t>
            </a:r>
            <a:r>
              <a:rPr lang="en-GB"/>
              <a:t>002</a:t>
            </a:r>
            <a:r>
              <a:rPr lang="en-US" dirty="0"/>
              <a:t>_</a:t>
            </a:r>
            <a:r>
              <a:rPr lang="en-GB" dirty="0"/>
              <a:t>rev1</a:t>
            </a:r>
            <a:r>
              <a:rPr lang="en-US" dirty="0"/>
              <a:t>_</a:t>
            </a:r>
            <a:r>
              <a:rPr lang="en-US"/>
              <a:t>kk_</a:t>
            </a:r>
            <a:r>
              <a:rPr lang="en-DE"/>
              <a:t>p</a:t>
            </a:r>
            <a:r>
              <a:rPr lang="en-GB"/>
              <a:t>s</a:t>
            </a:r>
            <a:r>
              <a:rPr lang="en-US"/>
              <a:t>.</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a:t>
            </a:r>
            <a:r>
              <a:rPr lang="en-US"/>
              <a:t>. </a:t>
            </a:r>
            <a:r>
              <a:rPr lang="en-US" u="sng">
                <a:hlinkClick r:id="rId2"/>
              </a:rPr>
              <a:t>CP-2</a:t>
            </a:r>
            <a:r>
              <a:rPr lang="en-DE" u="sng">
                <a:hlinkClick r:id="rId2"/>
              </a:rPr>
              <a:t>32</a:t>
            </a:r>
            <a:r>
              <a:rPr lang="en-US" u="sng">
                <a:hlinkClick r:id="rId2"/>
              </a:rPr>
              <a:t>002</a:t>
            </a:r>
            <a:r>
              <a:rPr lang="en-US" u="sng" dirty="0">
                <a:hlinkClick r:id="rId2"/>
              </a:rPr>
              <a:t>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35821</TotalTime>
  <Words>1707</Words>
  <Application>Microsoft Office PowerPoint</Application>
  <PresentationFormat>Widescreen</PresentationFormat>
  <Paragraphs>186</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CT#102 Guidance</vt:lpstr>
      <vt:lpstr>TSG CT Officials</vt:lpstr>
      <vt:lpstr>General Information</vt:lpstr>
      <vt:lpstr>Registration and Voting Rights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958</cp:revision>
  <dcterms:created xsi:type="dcterms:W3CDTF">2010-02-05T13:52:04Z</dcterms:created>
  <dcterms:modified xsi:type="dcterms:W3CDTF">2023-11-20T10:35:17Z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(3)/M+UL3NpHY6kifiYit65Ie04nVXKVXiXwtQWZjd1pLW7r6KSseml/Vgf/vdhiQxe35OCWAUR
WsCfrZ+0iwbwhjfcCj7HZ0+/rZLDiApgqdsj2+RrQTyhktK8ysbw2Pa8nVqIbzaFDMy7Ar2O
fme4otCoLwM7ek1I0tt5+Ad++y3Q8vSpCP+JbLYtpOVfzRRF7HemSF8ZCsLDFjf3I1DINdu4
a+/QWB3YoYx7vBUEAM</vt:lpwstr>
  </property>
  <property fmtid="{D5CDD505-2E9C-101B-9397-08002B2CF9AE}" pid="10" name="_2015_ms_pID_7253431">
    <vt:lpwstr>3cPXf7Ze/2Cf9YS5TIK2pmCkq84svvHF+g5lSz21sQL7TTrYF+Ug21
Ce8tkbv8PhK7ivubNMTg84OIaicU0QeTQoDAkD2bMCkc3IEXYiw2py8rW5tDsVWkH8aXwblk
Xu8cWh3gMFuQQroNpkNqKAlQQ3F2nLvYvD/5ygNWCiiWT4pkjFhvZ/vbWVm6Vd+W6jXvSoL9
cFhma0d9Yu48/i2gtj8WDvxNep5sBf8brUu+</vt:lpwstr>
  </property>
  <property fmtid="{D5CDD505-2E9C-101B-9397-08002B2CF9AE}" pid="11" name="_2015_ms_pID_7253432">
    <vt:lpwstr>zg==</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1700475870</vt:lpwstr>
  </property>
</Properties>
</file>