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2F686E-F611-455E-B12E-2E14F8F4EB9F}" v="7" dt="2025-11-25T11:25:46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04" d="100"/>
          <a:sy n="104" d="100"/>
        </p:scale>
        <p:origin x="114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0A216160-145C-40C1-884C-8D6EC777FA84}"/>
    <pc:docChg chg="undo custSel modSld">
      <pc:chgData name="KRUSE Heiko" userId="6df0c6f2-9039-445f-84a1-de8320938006" providerId="ADAL" clId="{0A216160-145C-40C1-884C-8D6EC777FA84}" dt="2025-11-26T13:18:31.766" v="298" actId="14100"/>
      <pc:docMkLst>
        <pc:docMk/>
      </pc:docMkLst>
      <pc:sldChg chg="modSp mod">
        <pc:chgData name="KRUSE Heiko" userId="6df0c6f2-9039-445f-84a1-de8320938006" providerId="ADAL" clId="{0A216160-145C-40C1-884C-8D6EC777FA84}" dt="2025-11-25T10:55:32.495" v="3" actId="20577"/>
        <pc:sldMkLst>
          <pc:docMk/>
          <pc:sldMk cId="0" sldId="341"/>
        </pc:sldMkLst>
        <pc:spChg chg="mod">
          <ac:chgData name="KRUSE Heiko" userId="6df0c6f2-9039-445f-84a1-de8320938006" providerId="ADAL" clId="{0A216160-145C-40C1-884C-8D6EC777FA84}" dt="2025-11-25T10:55:32.495" v="3" actId="20577"/>
          <ac:spMkLst>
            <pc:docMk/>
            <pc:sldMk cId="0" sldId="341"/>
            <ac:spMk id="3074" creationId="{00000000-0000-0000-0000-000000000000}"/>
          </ac:spMkLst>
        </pc:spChg>
      </pc:sldChg>
      <pc:sldChg chg="addSp modSp mod">
        <pc:chgData name="KRUSE Heiko" userId="6df0c6f2-9039-445f-84a1-de8320938006" providerId="ADAL" clId="{0A216160-145C-40C1-884C-8D6EC777FA84}" dt="2025-11-26T13:18:31.766" v="298" actId="14100"/>
        <pc:sldMkLst>
          <pc:docMk/>
          <pc:sldMk cId="0" sldId="363"/>
        </pc:sldMkLst>
        <pc:picChg chg="add mod">
          <ac:chgData name="KRUSE Heiko" userId="6df0c6f2-9039-445f-84a1-de8320938006" providerId="ADAL" clId="{0A216160-145C-40C1-884C-8D6EC777FA84}" dt="2025-11-26T13:18:31.766" v="298" actId="14100"/>
          <ac:picMkLst>
            <pc:docMk/>
            <pc:sldMk cId="0" sldId="363"/>
            <ac:picMk id="3" creationId="{6AB58817-9A79-4F8D-30E2-9EBFA8B20F09}"/>
          </ac:picMkLst>
        </pc:picChg>
      </pc:sldChg>
      <pc:sldChg chg="modSp mod">
        <pc:chgData name="KRUSE Heiko" userId="6df0c6f2-9039-445f-84a1-de8320938006" providerId="ADAL" clId="{0A216160-145C-40C1-884C-8D6EC777FA84}" dt="2025-11-25T11:28:38.367" v="295" actId="20577"/>
        <pc:sldMkLst>
          <pc:docMk/>
          <pc:sldMk cId="0" sldId="365"/>
        </pc:sldMkLst>
        <pc:spChg chg="mod">
          <ac:chgData name="KRUSE Heiko" userId="6df0c6f2-9039-445f-84a1-de8320938006" providerId="ADAL" clId="{0A216160-145C-40C1-884C-8D6EC777FA84}" dt="2025-11-25T11:28:38.367" v="295" actId="20577"/>
          <ac:spMkLst>
            <pc:docMk/>
            <pc:sldMk cId="0" sldId="365"/>
            <ac:spMk id="8195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0:56:53.703" v="42" actId="20577"/>
        <pc:sldMkLst>
          <pc:docMk/>
          <pc:sldMk cId="0" sldId="366"/>
        </pc:sldMkLst>
        <pc:spChg chg="mod">
          <ac:chgData name="KRUSE Heiko" userId="6df0c6f2-9039-445f-84a1-de8320938006" providerId="ADAL" clId="{0A216160-145C-40C1-884C-8D6EC777FA84}" dt="2025-11-25T10:55:45.254" v="4"/>
          <ac:spMkLst>
            <pc:docMk/>
            <pc:sldMk cId="0" sldId="366"/>
            <ac:spMk id="5123" creationId="{00000000-0000-0000-0000-000000000000}"/>
          </ac:spMkLst>
        </pc:spChg>
        <pc:spChg chg="mod">
          <ac:chgData name="KRUSE Heiko" userId="6df0c6f2-9039-445f-84a1-de8320938006" providerId="ADAL" clId="{0A216160-145C-40C1-884C-8D6EC777FA84}" dt="2025-11-25T10:56:53.703" v="42" actId="20577"/>
          <ac:spMkLst>
            <pc:docMk/>
            <pc:sldMk cId="0" sldId="366"/>
            <ac:spMk id="5124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1:19:14.222" v="89" actId="20577"/>
        <pc:sldMkLst>
          <pc:docMk/>
          <pc:sldMk cId="0" sldId="368"/>
        </pc:sldMkLst>
        <pc:graphicFrameChg chg="modGraphic">
          <ac:chgData name="KRUSE Heiko" userId="6df0c6f2-9039-445f-84a1-de8320938006" providerId="ADAL" clId="{0A216160-145C-40C1-884C-8D6EC777FA84}" dt="2025-11-25T11:19:14.222" v="89" actId="20577"/>
          <ac:graphicFrameMkLst>
            <pc:docMk/>
            <pc:sldMk cId="0" sldId="368"/>
            <ac:graphicFrameMk id="4" creationId="{00000000-0000-0000-0000-000000000000}"/>
          </ac:graphicFrameMkLst>
        </pc:graphicFrameChg>
      </pc:sldChg>
      <pc:sldChg chg="modSp mod">
        <pc:chgData name="KRUSE Heiko" userId="6df0c6f2-9039-445f-84a1-de8320938006" providerId="ADAL" clId="{0A216160-145C-40C1-884C-8D6EC777FA84}" dt="2025-11-25T11:27:20.488" v="196" actId="20577"/>
        <pc:sldMkLst>
          <pc:docMk/>
          <pc:sldMk cId="2253769397" sldId="371"/>
        </pc:sldMkLst>
        <pc:spChg chg="mod">
          <ac:chgData name="KRUSE Heiko" userId="6df0c6f2-9039-445f-84a1-de8320938006" providerId="ADAL" clId="{0A216160-145C-40C1-884C-8D6EC777FA84}" dt="2025-11-25T11:27:20.488" v="196" actId="20577"/>
          <ac:spMkLst>
            <pc:docMk/>
            <pc:sldMk cId="2253769397" sldId="371"/>
            <ac:spMk id="3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1:27:34.423" v="200" actId="20577"/>
        <pc:sldMkLst>
          <pc:docMk/>
          <pc:sldMk cId="2890974178" sldId="374"/>
        </pc:sldMkLst>
        <pc:spChg chg="mod">
          <ac:chgData name="KRUSE Heiko" userId="6df0c6f2-9039-445f-84a1-de8320938006" providerId="ADAL" clId="{0A216160-145C-40C1-884C-8D6EC777FA84}" dt="2025-11-25T11:27:34.423" v="200" actId="20577"/>
          <ac:spMkLst>
            <pc:docMk/>
            <pc:sldMk cId="2890974178" sldId="374"/>
            <ac:spMk id="4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1:27:41.822" v="204" actId="20577"/>
        <pc:sldMkLst>
          <pc:docMk/>
          <pc:sldMk cId="3484087205" sldId="375"/>
        </pc:sldMkLst>
        <pc:spChg chg="mod">
          <ac:chgData name="KRUSE Heiko" userId="6df0c6f2-9039-445f-84a1-de8320938006" providerId="ADAL" clId="{0A216160-145C-40C1-884C-8D6EC777FA84}" dt="2025-11-25T11:27:41.822" v="204" actId="20577"/>
          <ac:spMkLst>
            <pc:docMk/>
            <pc:sldMk cId="3484087205" sldId="375"/>
            <ac:spMk id="3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1:18:30.468" v="83" actId="20577"/>
        <pc:sldMkLst>
          <pc:docMk/>
          <pc:sldMk cId="896710783" sldId="377"/>
        </pc:sldMkLst>
        <pc:spChg chg="mod">
          <ac:chgData name="KRUSE Heiko" userId="6df0c6f2-9039-445f-84a1-de8320938006" providerId="ADAL" clId="{0A216160-145C-40C1-884C-8D6EC777FA84}" dt="2025-11-25T11:18:30.468" v="83" actId="20577"/>
          <ac:spMkLst>
            <pc:docMk/>
            <pc:sldMk cId="896710783" sldId="377"/>
            <ac:spMk id="3" creationId="{00000000-0000-0000-0000-000000000000}"/>
          </ac:spMkLst>
        </pc:spChg>
        <pc:spChg chg="mod">
          <ac:chgData name="KRUSE Heiko" userId="6df0c6f2-9039-445f-84a1-de8320938006" providerId="ADAL" clId="{0A216160-145C-40C1-884C-8D6EC777FA84}" dt="2025-11-25T10:59:07.254" v="67" actId="20577"/>
          <ac:spMkLst>
            <pc:docMk/>
            <pc:sldMk cId="896710783" sldId="377"/>
            <ac:spMk id="4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5-11-25T11:26:16.604" v="167" actId="6549"/>
        <pc:sldMkLst>
          <pc:docMk/>
          <pc:sldMk cId="802716277" sldId="380"/>
        </pc:sldMkLst>
        <pc:graphicFrameChg chg="modGraphic">
          <ac:chgData name="KRUSE Heiko" userId="6df0c6f2-9039-445f-84a1-de8320938006" providerId="ADAL" clId="{0A216160-145C-40C1-884C-8D6EC777FA84}" dt="2025-11-25T11:26:16.604" v="167" actId="6549"/>
          <ac:graphicFrameMkLst>
            <pc:docMk/>
            <pc:sldMk cId="802716277" sldId="380"/>
            <ac:graphicFrameMk id="9" creationId="{00000000-0000-0000-0000-000000000000}"/>
          </ac:graphicFrameMkLst>
        </pc:graphicFrameChg>
      </pc:sldChg>
      <pc:sldChg chg="modSp mod">
        <pc:chgData name="KRUSE Heiko" userId="6df0c6f2-9039-445f-84a1-de8320938006" providerId="ADAL" clId="{0A216160-145C-40C1-884C-8D6EC777FA84}" dt="2025-11-25T11:25:57.835" v="166" actId="400"/>
        <pc:sldMkLst>
          <pc:docMk/>
          <pc:sldMk cId="2348926165" sldId="392"/>
        </pc:sldMkLst>
        <pc:graphicFrameChg chg="mod modGraphic">
          <ac:chgData name="KRUSE Heiko" userId="6df0c6f2-9039-445f-84a1-de8320938006" providerId="ADAL" clId="{0A216160-145C-40C1-884C-8D6EC777FA84}" dt="2025-11-25T11:25:57.835" v="166" actId="400"/>
          <ac:graphicFrameMkLst>
            <pc:docMk/>
            <pc:sldMk cId="2348926165" sldId="392"/>
            <ac:graphicFrameMk id="3" creationId="{A0F269C8-A71B-55F4-20A3-2B1E86301EC2}"/>
          </ac:graphicFrameMkLst>
        </pc:graphicFrameChg>
      </pc:sldChg>
      <pc:sldChg chg="modSp mod">
        <pc:chgData name="KRUSE Heiko" userId="6df0c6f2-9039-445f-84a1-de8320938006" providerId="ADAL" clId="{0A216160-145C-40C1-884C-8D6EC777FA84}" dt="2025-11-25T11:27:05.245" v="190" actId="20577"/>
        <pc:sldMkLst>
          <pc:docMk/>
          <pc:sldMk cId="2962253920" sldId="393"/>
        </pc:sldMkLst>
        <pc:spChg chg="mod">
          <ac:chgData name="KRUSE Heiko" userId="6df0c6f2-9039-445f-84a1-de8320938006" providerId="ADAL" clId="{0A216160-145C-40C1-884C-8D6EC777FA84}" dt="2025-11-25T11:27:05.245" v="190" actId="20577"/>
          <ac:spMkLst>
            <pc:docMk/>
            <pc:sldMk cId="2962253920" sldId="393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#110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Baltimore, US ,</a:t>
            </a:r>
            <a:r>
              <a:rPr lang="en-US" altLang="en-US" sz="1200" b="1" dirty="0">
                <a:latin typeface="Arial "/>
              </a:rPr>
              <a:t> 08</a:t>
            </a:r>
            <a:r>
              <a:rPr lang="en-US" altLang="en-US" sz="1200" b="1" baseline="0" dirty="0">
                <a:latin typeface="Arial "/>
              </a:rPr>
              <a:t> - 09 December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53015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CT#110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877449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de-DE" dirty="0"/>
              <a:t>None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MediaTek</a:t>
            </a:r>
            <a:r>
              <a:rPr lang="fr-FR" altLang="en-US" sz="1800" dirty="0"/>
              <a:t>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Elected</a:t>
            </a:r>
            <a:r>
              <a:rPr lang="fr-FR" altLang="en-US" sz="1800" dirty="0"/>
              <a:t>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Thanh Phan for his support over the past Years.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</a:p>
          <a:p>
            <a:pPr lvl="1"/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And a welcome to the new vice chair, Mr. Daiwei Zhou from MediaTek.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CT6#124</a:t>
            </a:r>
          </a:p>
          <a:p>
            <a:pPr lvl="3"/>
            <a:r>
              <a:rPr lang="en-US" altLang="fr-FR" dirty="0"/>
              <a:t>(18  – 21 November 2025, Dallas, US)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CT6#125</a:t>
            </a:r>
          </a:p>
          <a:p>
            <a:pPr lvl="3"/>
            <a:r>
              <a:rPr lang="en-US" altLang="fr-FR" dirty="0"/>
              <a:t>(17  – 20 February 2026, </a:t>
            </a:r>
            <a:r>
              <a:rPr lang="en-US" altLang="fr-FR" dirty="0" err="1"/>
              <a:t>LaCiotat</a:t>
            </a:r>
            <a:r>
              <a:rPr lang="en-US" altLang="fr-FR" dirty="0"/>
              <a:t>, FR)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89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30</a:t>
            </a:r>
          </a:p>
          <a:p>
            <a:pPr lvl="1"/>
            <a:r>
              <a:rPr lang="en-US" dirty="0"/>
              <a:t>Cat A(1)/B (5)/C (0)/F (24)/D (0) </a:t>
            </a:r>
          </a:p>
          <a:p>
            <a:pPr lvl="1"/>
            <a:r>
              <a:rPr lang="en-US" dirty="0"/>
              <a:t>Rel-15(0) / Rel-16(0) / Re-17(0) / Rel-18 (25) / Rel-19(5)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CT6#124: 101 registered (90 F2F, 11 online), </a:t>
            </a:r>
          </a:p>
          <a:p>
            <a:pPr lvl="2"/>
            <a:r>
              <a:rPr lang="en-US" altLang="fr-FR" dirty="0"/>
              <a:t>59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endParaRPr lang="en-US" altLang="fr-FR" dirty="0"/>
          </a:p>
          <a:p>
            <a:pPr lvl="1"/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067047"/>
              </p:ext>
            </p:extLst>
          </p:nvPr>
        </p:nvGraphicFramePr>
        <p:xfrm>
          <a:off x="209550" y="2282825"/>
          <a:ext cx="11742738" cy="250352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C6-250651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Revised WID on CT aspects of MINT support in EPS for 5G-only national roaming UE 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Telecommunications </a:t>
                      </a:r>
                      <a:r>
                        <a:rPr lang="de-DE" sz="16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Corp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 CT6, the expected work includes to: </a:t>
                      </a:r>
                    </a:p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	add parameters required for disaster roaming services to be pre-configured in USIM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7320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752434"/>
              </p:ext>
            </p:extLst>
          </p:nvPr>
        </p:nvGraphicFramePr>
        <p:xfrm>
          <a:off x="838200" y="1808014"/>
          <a:ext cx="10691270" cy="3574382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130136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</a:t>
                      </a:r>
                      <a:r>
                        <a:rPr lang="en-GB" sz="1000" strike="sng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6323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1090033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CT6 aspects of Lower Selection-priority for PLMN Selection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0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CP-252194</a:t>
                      </a: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1302</Words>
  <Application>Microsoft Office PowerPoint</Application>
  <PresentationFormat>Breitbild</PresentationFormat>
  <Paragraphs>424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CT#110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674</cp:revision>
  <dcterms:created xsi:type="dcterms:W3CDTF">2010-02-05T13:52:04Z</dcterms:created>
  <dcterms:modified xsi:type="dcterms:W3CDTF">2025-11-26T13:18:40Z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