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1362" y="-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CT#107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Incheon, Korea; 12.-13. March 2025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CP-250abc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23815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Kimmo Kymalainen</cp:lastModifiedBy>
  <cp:revision>679</cp:revision>
  <dcterms:created xsi:type="dcterms:W3CDTF">2008-08-30T09:32:10Z</dcterms:created>
  <dcterms:modified xsi:type="dcterms:W3CDTF">2025-02-21T12:20:22Z</dcterms:modified>
</cp:coreProperties>
</file>