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5" r:id="rId17"/>
    <p:sldId id="1163" r:id="rId18"/>
    <p:sldId id="1164" r:id="rId19"/>
    <p:sldId id="1147" r:id="rId20"/>
    <p:sldId id="1146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29AA0D-AFD0-49E7-83B7-6B91C96AADAF}" v="17" dt="2025-03-12T02:22:09.05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922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7B29AA0D-AFD0-49E7-83B7-6B91C96AADAF}"/>
    <pc:docChg chg="undo custSel addSld delSld modSld">
      <pc:chgData name="Alain Sultan" userId="2b0808dc-3530-4760-ae57-56aa48186e32" providerId="ADAL" clId="{7B29AA0D-AFD0-49E7-83B7-6B91C96AADAF}" dt="2025-03-12T02:22:53.856" v="649" actId="47"/>
      <pc:docMkLst>
        <pc:docMk/>
      </pc:docMkLst>
      <pc:sldChg chg="addSp delSp modSp mod">
        <pc:chgData name="Alain Sultan" userId="2b0808dc-3530-4760-ae57-56aa48186e32" providerId="ADAL" clId="{7B29AA0D-AFD0-49E7-83B7-6B91C96AADAF}" dt="2025-03-12T02:11:18.706" v="552" actId="13926"/>
        <pc:sldMkLst>
          <pc:docMk/>
          <pc:sldMk cId="0" sldId="1116"/>
        </pc:sldMkLst>
        <pc:spChg chg="mod">
          <ac:chgData name="Alain Sultan" userId="2b0808dc-3530-4760-ae57-56aa48186e32" providerId="ADAL" clId="{7B29AA0D-AFD0-49E7-83B7-6B91C96AADAF}" dt="2025-03-12T02:11:18.706" v="552" actId="13926"/>
          <ac:spMkLst>
            <pc:docMk/>
            <pc:sldMk cId="0" sldId="1116"/>
            <ac:spMk id="15363" creationId="{8B6101D0-4944-92F0-0F66-B23B066C30CA}"/>
          </ac:spMkLst>
        </pc:spChg>
        <pc:graphicFrameChg chg="add del mod modGraphic">
          <ac:chgData name="Alain Sultan" userId="2b0808dc-3530-4760-ae57-56aa48186e32" providerId="ADAL" clId="{7B29AA0D-AFD0-49E7-83B7-6B91C96AADAF}" dt="2025-03-12T02:10:54.183" v="539" actId="478"/>
          <ac:graphicFrameMkLst>
            <pc:docMk/>
            <pc:sldMk cId="0" sldId="1116"/>
            <ac:graphicFrameMk id="8" creationId="{C5279956-7D27-CD63-112A-B6D5521B1E86}"/>
          </ac:graphicFrameMkLst>
        </pc:graphicFrameChg>
      </pc:sldChg>
      <pc:sldChg chg="modSp mod">
        <pc:chgData name="Alain Sultan" userId="2b0808dc-3530-4760-ae57-56aa48186e32" providerId="ADAL" clId="{7B29AA0D-AFD0-49E7-83B7-6B91C96AADAF}" dt="2025-03-07T14:33:55.813" v="187" actId="20577"/>
        <pc:sldMkLst>
          <pc:docMk/>
          <pc:sldMk cId="614527445" sldId="1148"/>
        </pc:sldMkLst>
        <pc:spChg chg="mod">
          <ac:chgData name="Alain Sultan" userId="2b0808dc-3530-4760-ae57-56aa48186e32" providerId="ADAL" clId="{7B29AA0D-AFD0-49E7-83B7-6B91C96AADAF}" dt="2025-03-07T14:33:55.813" v="187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addSp delSp modSp mod">
        <pc:chgData name="Alain Sultan" userId="2b0808dc-3530-4760-ae57-56aa48186e32" providerId="ADAL" clId="{7B29AA0D-AFD0-49E7-83B7-6B91C96AADAF}" dt="2025-03-11T05:25:07.405" v="490"/>
        <pc:sldMkLst>
          <pc:docMk/>
          <pc:sldMk cId="3698809958" sldId="1152"/>
        </pc:sldMkLst>
        <pc:spChg chg="mod">
          <ac:chgData name="Alain Sultan" userId="2b0808dc-3530-4760-ae57-56aa48186e32" providerId="ADAL" clId="{7B29AA0D-AFD0-49E7-83B7-6B91C96AADAF}" dt="2025-03-07T14:49:35.665" v="464" actId="1035"/>
          <ac:spMkLst>
            <pc:docMk/>
            <pc:sldMk cId="3698809958" sldId="1152"/>
            <ac:spMk id="7" creationId="{2F013870-0B89-EE13-15AE-D34EBD2FF39C}"/>
          </ac:spMkLst>
        </pc:spChg>
        <pc:spChg chg="mod">
          <ac:chgData name="Alain Sultan" userId="2b0808dc-3530-4760-ae57-56aa48186e32" providerId="ADAL" clId="{7B29AA0D-AFD0-49E7-83B7-6B91C96AADAF}" dt="2025-03-07T14:49:30.137" v="452" actId="15"/>
          <ac:spMkLst>
            <pc:docMk/>
            <pc:sldMk cId="3698809958" sldId="1152"/>
            <ac:spMk id="15363" creationId="{327648EE-823A-8480-AF69-241EEC3DE6EE}"/>
          </ac:spMkLst>
        </pc:spChg>
        <pc:spChg chg="mod">
          <ac:chgData name="Alain Sultan" userId="2b0808dc-3530-4760-ae57-56aa48186e32" providerId="ADAL" clId="{7B29AA0D-AFD0-49E7-83B7-6B91C96AADAF}" dt="2025-03-07T14:45:22.825" v="285" actId="20577"/>
          <ac:spMkLst>
            <pc:docMk/>
            <pc:sldMk cId="3698809958" sldId="1152"/>
            <ac:spMk id="18434" creationId="{948E5BEC-87EA-BAB3-7284-FF6D34364B00}"/>
          </ac:spMkLst>
        </pc:spChg>
        <pc:graphicFrameChg chg="add mod modGraphic">
          <ac:chgData name="Alain Sultan" userId="2b0808dc-3530-4760-ae57-56aa48186e32" providerId="ADAL" clId="{7B29AA0D-AFD0-49E7-83B7-6B91C96AADAF}" dt="2025-03-11T05:25:07.405" v="490"/>
          <ac:graphicFrameMkLst>
            <pc:docMk/>
            <pc:sldMk cId="3698809958" sldId="1152"/>
            <ac:graphicFrameMk id="2" creationId="{5B85D6F1-7AB7-497B-F40F-04803B0A40FA}"/>
          </ac:graphicFrameMkLst>
        </pc:graphicFrameChg>
        <pc:cxnChg chg="mod">
          <ac:chgData name="Alain Sultan" userId="2b0808dc-3530-4760-ae57-56aa48186e32" providerId="ADAL" clId="{7B29AA0D-AFD0-49E7-83B7-6B91C96AADAF}" dt="2025-03-07T14:49:35.665" v="464" actId="1035"/>
          <ac:cxnSpMkLst>
            <pc:docMk/>
            <pc:sldMk cId="3698809958" sldId="1152"/>
            <ac:cxnSpMk id="5" creationId="{40F893AC-6846-DBCC-B955-74095B1F1982}"/>
          </ac:cxnSpMkLst>
        </pc:cxnChg>
        <pc:cxnChg chg="mod">
          <ac:chgData name="Alain Sultan" userId="2b0808dc-3530-4760-ae57-56aa48186e32" providerId="ADAL" clId="{7B29AA0D-AFD0-49E7-83B7-6B91C96AADAF}" dt="2025-03-07T14:49:35.665" v="464" actId="1035"/>
          <ac:cxnSpMkLst>
            <pc:docMk/>
            <pc:sldMk cId="3698809958" sldId="1152"/>
            <ac:cxnSpMk id="6" creationId="{6E0852C2-179E-5CD9-087F-820009B8CDF4}"/>
          </ac:cxnSpMkLst>
        </pc:cxnChg>
      </pc:sldChg>
      <pc:sldChg chg="delSp modSp mod">
        <pc:chgData name="Alain Sultan" userId="2b0808dc-3530-4760-ae57-56aa48186e32" providerId="ADAL" clId="{7B29AA0D-AFD0-49E7-83B7-6B91C96AADAF}" dt="2025-03-07T14:24:26.806" v="4" actId="478"/>
        <pc:sldMkLst>
          <pc:docMk/>
          <pc:sldMk cId="0" sldId="1154"/>
        </pc:sldMkLst>
        <pc:spChg chg="mod">
          <ac:chgData name="Alain Sultan" userId="2b0808dc-3530-4760-ae57-56aa48186e32" providerId="ADAL" clId="{7B29AA0D-AFD0-49E7-83B7-6B91C96AADAF}" dt="2025-03-07T14:24:24.661" v="3" actId="1076"/>
          <ac:spMkLst>
            <pc:docMk/>
            <pc:sldMk cId="0" sldId="1154"/>
            <ac:spMk id="17472" creationId="{AAE91857-00D6-80E6-0802-C60E42247EAA}"/>
          </ac:spMkLst>
        </pc:spChg>
        <pc:cxnChg chg="mod">
          <ac:chgData name="Alain Sultan" userId="2b0808dc-3530-4760-ae57-56aa48186e32" providerId="ADAL" clId="{7B29AA0D-AFD0-49E7-83B7-6B91C96AADAF}" dt="2025-03-07T14:24:22.146" v="2" actId="1076"/>
          <ac:cxnSpMkLst>
            <pc:docMk/>
            <pc:sldMk cId="0" sldId="1154"/>
            <ac:cxnSpMk id="6" creationId="{3AF73AB5-92CC-8C3F-D877-47961DF88D30}"/>
          </ac:cxnSpMkLst>
        </pc:cxnChg>
      </pc:sldChg>
      <pc:sldChg chg="addSp delSp modSp mod">
        <pc:chgData name="Alain Sultan" userId="2b0808dc-3530-4760-ae57-56aa48186e32" providerId="ADAL" clId="{7B29AA0D-AFD0-49E7-83B7-6B91C96AADAF}" dt="2025-03-07T14:32:54.595" v="168" actId="478"/>
        <pc:sldMkLst>
          <pc:docMk/>
          <pc:sldMk cId="1120552430" sldId="1159"/>
        </pc:sldMkLst>
        <pc:spChg chg="add mod">
          <ac:chgData name="Alain Sultan" userId="2b0808dc-3530-4760-ae57-56aa48186e32" providerId="ADAL" clId="{7B29AA0D-AFD0-49E7-83B7-6B91C96AADAF}" dt="2025-03-07T14:32:26.920" v="149" actId="1076"/>
          <ac:spMkLst>
            <pc:docMk/>
            <pc:sldMk cId="1120552430" sldId="1159"/>
            <ac:spMk id="5" creationId="{8FE051C0-2980-E985-6597-88FCBCF0929F}"/>
          </ac:spMkLst>
        </pc:spChg>
        <pc:spChg chg="mod">
          <ac:chgData name="Alain Sultan" userId="2b0808dc-3530-4760-ae57-56aa48186e32" providerId="ADAL" clId="{7B29AA0D-AFD0-49E7-83B7-6B91C96AADAF}" dt="2025-03-07T14:31:58.522" v="144" actId="1076"/>
          <ac:spMkLst>
            <pc:docMk/>
            <pc:sldMk cId="1120552430" sldId="1159"/>
            <ac:spMk id="17472" creationId="{6B99021C-6BD6-077A-8701-E3EDEA137C7C}"/>
          </ac:spMkLst>
        </pc:spChg>
        <pc:spChg chg="mod">
          <ac:chgData name="Alain Sultan" userId="2b0808dc-3530-4760-ae57-56aa48186e32" providerId="ADAL" clId="{7B29AA0D-AFD0-49E7-83B7-6B91C96AADAF}" dt="2025-03-07T14:32:52.362" v="167" actId="1076"/>
          <ac:spMkLst>
            <pc:docMk/>
            <pc:sldMk cId="1120552430" sldId="1159"/>
            <ac:spMk id="17478" creationId="{CF6A2905-F4DE-1498-E4D8-5E3F0140783E}"/>
          </ac:spMkLst>
        </pc:spChg>
        <pc:cxnChg chg="mod">
          <ac:chgData name="Alain Sultan" userId="2b0808dc-3530-4760-ae57-56aa48186e32" providerId="ADAL" clId="{7B29AA0D-AFD0-49E7-83B7-6B91C96AADAF}" dt="2025-03-07T14:31:55.859" v="143" actId="1076"/>
          <ac:cxnSpMkLst>
            <pc:docMk/>
            <pc:sldMk cId="1120552430" sldId="1159"/>
            <ac:cxnSpMk id="6" creationId="{C33B306E-5E8B-AC76-C303-4AC9B7802E64}"/>
          </ac:cxnSpMkLst>
        </pc:cxnChg>
      </pc:sldChg>
      <pc:sldChg chg="delSp modSp mod">
        <pc:chgData name="Alain Sultan" userId="2b0808dc-3530-4760-ae57-56aa48186e32" providerId="ADAL" clId="{7B29AA0D-AFD0-49E7-83B7-6B91C96AADAF}" dt="2025-03-07T14:24:36.676" v="5" actId="1076"/>
        <pc:sldMkLst>
          <pc:docMk/>
          <pc:sldMk cId="282500707" sldId="1161"/>
        </pc:sldMkLst>
        <pc:spChg chg="mod">
          <ac:chgData name="Alain Sultan" userId="2b0808dc-3530-4760-ae57-56aa48186e32" providerId="ADAL" clId="{7B29AA0D-AFD0-49E7-83B7-6B91C96AADAF}" dt="2025-03-07T14:24:36.676" v="5" actId="1076"/>
          <ac:spMkLst>
            <pc:docMk/>
            <pc:sldMk cId="282500707" sldId="1161"/>
            <ac:spMk id="9328" creationId="{1635EF4B-1875-778E-1777-97465BA37EA7}"/>
          </ac:spMkLst>
        </pc:spChg>
        <pc:cxnChg chg="mod">
          <ac:chgData name="Alain Sultan" userId="2b0808dc-3530-4760-ae57-56aa48186e32" providerId="ADAL" clId="{7B29AA0D-AFD0-49E7-83B7-6B91C96AADAF}" dt="2025-03-07T14:24:05.197" v="0" actId="1076"/>
          <ac:cxnSpMkLst>
            <pc:docMk/>
            <pc:sldMk cId="282500707" sldId="1161"/>
            <ac:cxnSpMk id="19" creationId="{3C2AA942-1C8F-3D6F-1F70-5C3FB4E1B17E}"/>
          </ac:cxnSpMkLst>
        </pc:cxnChg>
      </pc:sldChg>
      <pc:sldChg chg="modSp mod">
        <pc:chgData name="Alain Sultan" userId="2b0808dc-3530-4760-ae57-56aa48186e32" providerId="ADAL" clId="{7B29AA0D-AFD0-49E7-83B7-6B91C96AADAF}" dt="2025-03-12T02:11:39.735" v="553" actId="13926"/>
        <pc:sldMkLst>
          <pc:docMk/>
          <pc:sldMk cId="3126541311" sldId="1162"/>
        </pc:sldMkLst>
        <pc:spChg chg="mod">
          <ac:chgData name="Alain Sultan" userId="2b0808dc-3530-4760-ae57-56aa48186e32" providerId="ADAL" clId="{7B29AA0D-AFD0-49E7-83B7-6B91C96AADAF}" dt="2025-03-12T02:11:39.735" v="553" actId="13926"/>
          <ac:spMkLst>
            <pc:docMk/>
            <pc:sldMk cId="3126541311" sldId="1162"/>
            <ac:spMk id="15363" creationId="{8B6101D0-4944-92F0-0F66-B23B066C30CA}"/>
          </ac:spMkLst>
        </pc:spChg>
      </pc:sldChg>
      <pc:sldChg chg="addSp delSp modSp mod">
        <pc:chgData name="Alain Sultan" userId="2b0808dc-3530-4760-ae57-56aa48186e32" providerId="ADAL" clId="{7B29AA0D-AFD0-49E7-83B7-6B91C96AADAF}" dt="2025-03-07T14:33:35.352" v="183" actId="20577"/>
        <pc:sldMkLst>
          <pc:docMk/>
          <pc:sldMk cId="312445749" sldId="1163"/>
        </pc:sldMkLst>
        <pc:spChg chg="add mod">
          <ac:chgData name="Alain Sultan" userId="2b0808dc-3530-4760-ae57-56aa48186e32" providerId="ADAL" clId="{7B29AA0D-AFD0-49E7-83B7-6B91C96AADAF}" dt="2025-03-07T14:33:24.616" v="175" actId="1076"/>
          <ac:spMkLst>
            <pc:docMk/>
            <pc:sldMk cId="312445749" sldId="1163"/>
            <ac:spMk id="7" creationId="{39F60788-131E-40AC-E519-12453045979F}"/>
          </ac:spMkLst>
        </pc:spChg>
        <pc:spChg chg="mod">
          <ac:chgData name="Alain Sultan" userId="2b0808dc-3530-4760-ae57-56aa48186e32" providerId="ADAL" clId="{7B29AA0D-AFD0-49E7-83B7-6B91C96AADAF}" dt="2025-03-07T14:33:35.352" v="183" actId="20577"/>
          <ac:spMkLst>
            <pc:docMk/>
            <pc:sldMk cId="312445749" sldId="1163"/>
            <ac:spMk id="28" creationId="{350EBDED-2AAF-158F-80CB-DEAAEA111ACD}"/>
          </ac:spMkLst>
        </pc:spChg>
        <pc:spChg chg="mod">
          <ac:chgData name="Alain Sultan" userId="2b0808dc-3530-4760-ae57-56aa48186e32" providerId="ADAL" clId="{7B29AA0D-AFD0-49E7-83B7-6B91C96AADAF}" dt="2025-03-07T14:33:11.769" v="170" actId="1076"/>
          <ac:spMkLst>
            <pc:docMk/>
            <pc:sldMk cId="312445749" sldId="1163"/>
            <ac:spMk id="17472" creationId="{6B99021C-6BD6-077A-8701-E3EDEA137C7C}"/>
          </ac:spMkLst>
        </pc:spChg>
        <pc:cxnChg chg="mod">
          <ac:chgData name="Alain Sultan" userId="2b0808dc-3530-4760-ae57-56aa48186e32" providerId="ADAL" clId="{7B29AA0D-AFD0-49E7-83B7-6B91C96AADAF}" dt="2025-03-07T14:33:08.321" v="169" actId="1076"/>
          <ac:cxnSpMkLst>
            <pc:docMk/>
            <pc:sldMk cId="312445749" sldId="1163"/>
            <ac:cxnSpMk id="6" creationId="{C33B306E-5E8B-AC76-C303-4AC9B7802E64}"/>
          </ac:cxnSpMkLst>
        </pc:cxnChg>
      </pc:sldChg>
      <pc:sldChg chg="modSp add del mod">
        <pc:chgData name="Alain Sultan" userId="2b0808dc-3530-4760-ae57-56aa48186e32" providerId="ADAL" clId="{7B29AA0D-AFD0-49E7-83B7-6B91C96AADAF}" dt="2025-03-12T02:17:34.093" v="623" actId="20577"/>
        <pc:sldMkLst>
          <pc:docMk/>
          <pc:sldMk cId="2341510294" sldId="1164"/>
        </pc:sldMkLst>
        <pc:spChg chg="mod">
          <ac:chgData name="Alain Sultan" userId="2b0808dc-3530-4760-ae57-56aa48186e32" providerId="ADAL" clId="{7B29AA0D-AFD0-49E7-83B7-6B91C96AADAF}" dt="2025-03-12T02:17:34.093" v="623" actId="20577"/>
          <ac:spMkLst>
            <pc:docMk/>
            <pc:sldMk cId="2341510294" sldId="1164"/>
            <ac:spMk id="15363" creationId="{B23A5434-5AD3-6B9C-A765-72A77F731CA9}"/>
          </ac:spMkLst>
        </pc:spChg>
      </pc:sldChg>
      <pc:sldChg chg="addSp delSp modSp add mod">
        <pc:chgData name="Alain Sultan" userId="2b0808dc-3530-4760-ae57-56aa48186e32" providerId="ADAL" clId="{7B29AA0D-AFD0-49E7-83B7-6B91C96AADAF}" dt="2025-03-11T05:25:00.682" v="489"/>
        <pc:sldMkLst>
          <pc:docMk/>
          <pc:sldMk cId="849489989" sldId="1165"/>
        </pc:sldMkLst>
        <pc:spChg chg="mod">
          <ac:chgData name="Alain Sultan" userId="2b0808dc-3530-4760-ae57-56aa48186e32" providerId="ADAL" clId="{7B29AA0D-AFD0-49E7-83B7-6B91C96AADAF}" dt="2025-03-07T14:47:34.890" v="392" actId="20577"/>
          <ac:spMkLst>
            <pc:docMk/>
            <pc:sldMk cId="849489989" sldId="1165"/>
            <ac:spMk id="15363" creationId="{D69648B8-22EC-1E6D-2532-7485CF9B9187}"/>
          </ac:spMkLst>
        </pc:spChg>
        <pc:spChg chg="mod">
          <ac:chgData name="Alain Sultan" userId="2b0808dc-3530-4760-ae57-56aa48186e32" providerId="ADAL" clId="{7B29AA0D-AFD0-49E7-83B7-6B91C96AADAF}" dt="2025-03-07T14:45:29.299" v="293" actId="20577"/>
          <ac:spMkLst>
            <pc:docMk/>
            <pc:sldMk cId="849489989" sldId="1165"/>
            <ac:spMk id="18434" creationId="{6E4EEDF6-67AC-6D48-9ECA-2253DC9D57F7}"/>
          </ac:spMkLst>
        </pc:spChg>
        <pc:graphicFrameChg chg="add mod">
          <ac:chgData name="Alain Sultan" userId="2b0808dc-3530-4760-ae57-56aa48186e32" providerId="ADAL" clId="{7B29AA0D-AFD0-49E7-83B7-6B91C96AADAF}" dt="2025-03-11T05:25:00.682" v="489"/>
          <ac:graphicFrameMkLst>
            <pc:docMk/>
            <pc:sldMk cId="849489989" sldId="1165"/>
            <ac:graphicFrameMk id="3" creationId="{3321DC0E-3BD3-8DF4-5533-1F778DDDA4F0}"/>
          </ac:graphicFrameMkLst>
        </pc:graphicFrameChg>
      </pc:sldChg>
      <pc:sldChg chg="addSp delSp modSp add del mod">
        <pc:chgData name="Alain Sultan" userId="2b0808dc-3530-4760-ae57-56aa48186e32" providerId="ADAL" clId="{7B29AA0D-AFD0-49E7-83B7-6B91C96AADAF}" dt="2025-03-12T02:22:53.856" v="649" actId="47"/>
        <pc:sldMkLst>
          <pc:docMk/>
          <pc:sldMk cId="1569788085" sldId="1166"/>
        </pc:sldMkLst>
        <pc:spChg chg="mod">
          <ac:chgData name="Alain Sultan" userId="2b0808dc-3530-4760-ae57-56aa48186e32" providerId="ADAL" clId="{7B29AA0D-AFD0-49E7-83B7-6B91C96AADAF}" dt="2025-03-12T02:21:12.725" v="631" actId="20577"/>
          <ac:spMkLst>
            <pc:docMk/>
            <pc:sldMk cId="1569788085" sldId="1166"/>
            <ac:spMk id="2" creationId="{3B194C01-F7C1-13CD-8675-807913DD246B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3" creationId="{075DFA2C-36FF-DF8C-BCFE-130600B28EE3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7" creationId="{41015673-1B14-9187-962F-FD11A2936EA1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21" creationId="{1324B2B5-79B6-B411-AA8F-F3D47D3CFCC7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24" creationId="{C63D347C-B428-C278-16F1-24ED7AA8C45D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25" creationId="{BAF3D0AF-8E68-5307-ACE4-3CFF6B912076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30" creationId="{25648004-B553-7E30-DFF4-CCC6E94889A8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61" creationId="{727238D3-AF4C-990D-3241-BCD772BB7F05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9252" creationId="{886E6047-911F-1395-A569-CDD5CC29D331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9253" creationId="{840C8954-212A-01CF-337A-9CE496E11139}"/>
          </ac:spMkLst>
        </pc:spChg>
        <pc:spChg chg="mod">
          <ac:chgData name="Alain Sultan" userId="2b0808dc-3530-4760-ae57-56aa48186e32" providerId="ADAL" clId="{7B29AA0D-AFD0-49E7-83B7-6B91C96AADAF}" dt="2025-03-12T02:21:17.091" v="633" actId="20577"/>
          <ac:spMkLst>
            <pc:docMk/>
            <pc:sldMk cId="1569788085" sldId="1166"/>
            <ac:spMk id="9259" creationId="{6DD82D3D-9A66-776A-D2EC-BE571FACB297}"/>
          </ac:spMkLst>
        </pc:spChg>
        <pc:spChg chg="mod">
          <ac:chgData name="Alain Sultan" userId="2b0808dc-3530-4760-ae57-56aa48186e32" providerId="ADAL" clId="{7B29AA0D-AFD0-49E7-83B7-6B91C96AADAF}" dt="2025-03-12T02:21:22.303" v="635" actId="20577"/>
          <ac:spMkLst>
            <pc:docMk/>
            <pc:sldMk cId="1569788085" sldId="1166"/>
            <ac:spMk id="9261" creationId="{39BAC722-75E2-8BCF-3BFD-1FCD170F9721}"/>
          </ac:spMkLst>
        </pc:spChg>
        <pc:spChg chg="mod">
          <ac:chgData name="Alain Sultan" userId="2b0808dc-3530-4760-ae57-56aa48186e32" providerId="ADAL" clId="{7B29AA0D-AFD0-49E7-83B7-6B91C96AADAF}" dt="2025-03-12T02:21:25.402" v="637" actId="20577"/>
          <ac:spMkLst>
            <pc:docMk/>
            <pc:sldMk cId="1569788085" sldId="1166"/>
            <ac:spMk id="9263" creationId="{BBD81967-5737-90A2-C3DB-80F7D46BB871}"/>
          </ac:spMkLst>
        </pc:spChg>
        <pc:spChg chg="mod">
          <ac:chgData name="Alain Sultan" userId="2b0808dc-3530-4760-ae57-56aa48186e32" providerId="ADAL" clId="{7B29AA0D-AFD0-49E7-83B7-6B91C96AADAF}" dt="2025-03-12T02:22:09.056" v="647" actId="1038"/>
          <ac:spMkLst>
            <pc:docMk/>
            <pc:sldMk cId="1569788085" sldId="1166"/>
            <ac:spMk id="17472" creationId="{1E1854FC-CE42-7EE9-24F2-7E2C9029186D}"/>
          </ac:spMkLst>
        </pc:spChg>
        <pc:spChg chg="mod">
          <ac:chgData name="Alain Sultan" userId="2b0808dc-3530-4760-ae57-56aa48186e32" providerId="ADAL" clId="{7B29AA0D-AFD0-49E7-83B7-6B91C96AADAF}" dt="2025-03-12T02:20:07.037" v="627" actId="20577"/>
          <ac:spMkLst>
            <pc:docMk/>
            <pc:sldMk cId="1569788085" sldId="1166"/>
            <ac:spMk id="17473" creationId="{47B91B2C-0DA6-D2B5-9519-1FDCE941DCB8}"/>
          </ac:spMkLst>
        </pc:spChg>
        <pc:spChg chg="del">
          <ac:chgData name="Alain Sultan" userId="2b0808dc-3530-4760-ae57-56aa48186e32" providerId="ADAL" clId="{7B29AA0D-AFD0-49E7-83B7-6B91C96AADAF}" dt="2025-03-12T02:22:47.198" v="648" actId="478"/>
          <ac:spMkLst>
            <pc:docMk/>
            <pc:sldMk cId="1569788085" sldId="1166"/>
            <ac:spMk id="17487" creationId="{7B249F33-1896-FA67-CEBA-9091F993DC58}"/>
          </ac:spMkLst>
        </pc:spChg>
        <pc:cxnChg chg="mod">
          <ac:chgData name="Alain Sultan" userId="2b0808dc-3530-4760-ae57-56aa48186e32" providerId="ADAL" clId="{7B29AA0D-AFD0-49E7-83B7-6B91C96AADAF}" dt="2025-03-12T02:21:46.548" v="643" actId="1076"/>
          <ac:cxnSpMkLst>
            <pc:docMk/>
            <pc:sldMk cId="1569788085" sldId="1166"/>
            <ac:cxnSpMk id="6" creationId="{3800B039-71E4-F95B-7F5E-08F752B2F5B9}"/>
          </ac:cxnSpMkLst>
        </pc:cxnChg>
        <pc:cxnChg chg="add mod">
          <ac:chgData name="Alain Sultan" userId="2b0808dc-3530-4760-ae57-56aa48186e32" providerId="ADAL" clId="{7B29AA0D-AFD0-49E7-83B7-6B91C96AADAF}" dt="2025-03-12T02:21:47.324" v="644"/>
          <ac:cxnSpMkLst>
            <pc:docMk/>
            <pc:sldMk cId="1569788085" sldId="1166"/>
            <ac:cxnSpMk id="9" creationId="{FDC735FE-925F-887A-5D98-9B0330646906}"/>
          </ac:cxnSpMkLst>
        </pc:cxnChg>
        <pc:cxnChg chg="del mod">
          <ac:chgData name="Alain Sultan" userId="2b0808dc-3530-4760-ae57-56aa48186e32" providerId="ADAL" clId="{7B29AA0D-AFD0-49E7-83B7-6B91C96AADAF}" dt="2025-03-12T02:21:43.615" v="642" actId="21"/>
          <ac:cxnSpMkLst>
            <pc:docMk/>
            <pc:sldMk cId="1569788085" sldId="1166"/>
            <ac:cxnSpMk id="48" creationId="{FDC735FE-925F-887A-5D98-9B0330646906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3/12/2025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3/12/2025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ultan\OneDrive%20-%20ETSI%20365\Documents\3GPP\TSG\2024\2024_12_tsg_106_madrid\SA\Docs\SP-241737.zip" TargetMode="External"/><Relationship Id="rId2" Type="http://schemas.openxmlformats.org/officeDocument/2006/relationships/hyperlink" Target="http://www.3gpp.org/ftp/tsg_ran/TSG_RAN/TSGR_106/Docs/RP-24243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tp.3gpp.org/workshop/2025-03-10_3GPP_6G_WS/Docs/6GWS-250243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</a:t>
            </a:r>
            <a:r>
              <a:rPr lang="en-GB" sz="3600" b="1" kern="0">
                <a:solidFill>
                  <a:srgbClr val="FF0000"/>
                </a:solidFill>
                <a:latin typeface="+mj-lt"/>
                <a:ea typeface="ＭＳ Ｐゴシック" charset="0"/>
              </a:rPr>
              <a:t>#107</a:t>
            </a:r>
            <a:endParaRPr lang="en-GB" sz="36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r>
              <a:rPr lang="en-GB" sz="2400" b="1" kern="0">
                <a:latin typeface="+mj-lt"/>
                <a:ea typeface="ＭＳ Ｐゴシック" charset="0"/>
                <a:cs typeface="ＭＳ Ｐゴシック" charset="0"/>
              </a:rPr>
              <a:t>Start-of-meeting </a:t>
            </a: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version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</a:t>
            </a:r>
            <a:r>
              <a:rPr lang="en-GB" altLang="en-US" sz="900" i="1">
                <a:latin typeface="Arial" panose="020B0604020202020204" pitchFamily="34" charset="0"/>
              </a:rPr>
              <a:t>#107 </a:t>
            </a:r>
            <a:r>
              <a:rPr lang="en-GB" altLang="en-US" sz="900" i="1" dirty="0">
                <a:latin typeface="Arial" panose="020B0604020202020204" pitchFamily="34" charset="0"/>
              </a:rPr>
              <a:t>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</a:t>
            </a:r>
            <a:r>
              <a:rPr lang="en-GB" altLang="en-US" sz="900" i="1">
                <a:latin typeface="Arial" panose="020B0604020202020204" pitchFamily="34" charset="0"/>
              </a:rPr>
              <a:t>#107, </a:t>
            </a:r>
            <a:r>
              <a:rPr lang="en-GB" altLang="en-US" sz="900" i="1" dirty="0">
                <a:latin typeface="Arial" panose="020B0604020202020204" pitchFamily="34" charset="0"/>
              </a:rPr>
              <a:t>revised WID/SID during TSG#106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RP-250016 / CP-250011 / SP-250318- 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3GPP TSG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#107, 12 -14 March 2024, Incheon, South Korea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7444" y="94364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9723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(1/2)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no more new topics to be introduced.</a:t>
            </a:r>
          </a:p>
          <a:p>
            <a:pPr marL="739815" lvl="1" indent="-341313">
              <a:defRPr/>
            </a:pPr>
            <a:r>
              <a:rPr lang="en-US" altLang="en-US" sz="1600" dirty="0"/>
              <a:t>3 studies, 1 normative, several “</a:t>
            </a:r>
            <a:r>
              <a:rPr lang="en-US" altLang="en-US" sz="1600" dirty="0" err="1"/>
              <a:t>miniWIDs</a:t>
            </a:r>
            <a:r>
              <a:rPr lang="en-US" altLang="en-US" sz="1600" dirty="0"/>
              <a:t>”. Items &amp; progress:</a:t>
            </a:r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Stage 2 &amp; RAN: Workshop at TSG#106 to start identifying the work needed: </a:t>
            </a:r>
          </a:p>
          <a:p>
            <a:pPr marL="739775" lvl="1" indent="-341313">
              <a:defRPr/>
            </a:pPr>
            <a:r>
              <a:rPr lang="en-US" altLang="en-US" sz="1600" dirty="0"/>
              <a:t>SA: 27 candidate items identified </a:t>
            </a:r>
            <a:r>
              <a:rPr lang="en-US" altLang="en-US" sz="1600"/>
              <a:t>(SP-241972/1989), </a:t>
            </a:r>
            <a:r>
              <a:rPr lang="en-US" altLang="en-US" sz="1600" dirty="0"/>
              <a:t>selection to come later</a:t>
            </a:r>
          </a:p>
          <a:p>
            <a:pPr marL="739775" lvl="1" indent="-341313">
              <a:defRPr/>
            </a:pPr>
            <a:r>
              <a:rPr lang="en-US" altLang="en-US" sz="1600" dirty="0"/>
              <a:t>RAN: candidate items identified (RP-243292), selection to come later</a:t>
            </a:r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F893AC-6846-DBCC-B955-74095B1F1982}"/>
              </a:ext>
            </a:extLst>
          </p:cNvPr>
          <p:cNvCxnSpPr/>
          <p:nvPr/>
        </p:nvCxnSpPr>
        <p:spPr bwMode="auto">
          <a:xfrm flipH="1">
            <a:off x="1025908" y="2846160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0852C2-179E-5CD9-087F-820009B8CDF4}"/>
              </a:ext>
            </a:extLst>
          </p:cNvPr>
          <p:cNvCxnSpPr/>
          <p:nvPr/>
        </p:nvCxnSpPr>
        <p:spPr bwMode="auto">
          <a:xfrm flipH="1">
            <a:off x="997979" y="3766704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F013870-0B89-EE13-15AE-D34EBD2FF39C}"/>
              </a:ext>
            </a:extLst>
          </p:cNvPr>
          <p:cNvSpPr txBox="1"/>
          <p:nvPr/>
        </p:nvSpPr>
        <p:spPr>
          <a:xfrm rot="10800000">
            <a:off x="1221343" y="2911745"/>
            <a:ext cx="338554" cy="6421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dirty="0" err="1">
                <a:solidFill>
                  <a:schemeClr val="tx2"/>
                </a:solidFill>
              </a:rPr>
              <a:t>MiniWIDs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B85D6F1-7AB7-497B-F40F-04803B0A4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646596"/>
              </p:ext>
            </p:extLst>
          </p:nvPr>
        </p:nvGraphicFramePr>
        <p:xfrm>
          <a:off x="1749309" y="1588850"/>
          <a:ext cx="5798646" cy="2187264"/>
        </p:xfrm>
        <a:graphic>
          <a:graphicData uri="http://schemas.openxmlformats.org/drawingml/2006/table">
            <a:tbl>
              <a:tblPr/>
              <a:tblGrid>
                <a:gridCol w="416825">
                  <a:extLst>
                    <a:ext uri="{9D8B030D-6E8A-4147-A177-3AD203B41FA5}">
                      <a16:colId xmlns:a16="http://schemas.microsoft.com/office/drawing/2014/main" val="4096765626"/>
                    </a:ext>
                  </a:extLst>
                </a:gridCol>
                <a:gridCol w="3614656">
                  <a:extLst>
                    <a:ext uri="{9D8B030D-6E8A-4147-A177-3AD203B41FA5}">
                      <a16:colId xmlns:a16="http://schemas.microsoft.com/office/drawing/2014/main" val="1565699488"/>
                    </a:ext>
                  </a:extLst>
                </a:gridCol>
                <a:gridCol w="905292">
                  <a:extLst>
                    <a:ext uri="{9D8B030D-6E8A-4147-A177-3AD203B41FA5}">
                      <a16:colId xmlns:a16="http://schemas.microsoft.com/office/drawing/2014/main" val="2934229093"/>
                    </a:ext>
                  </a:extLst>
                </a:gridCol>
                <a:gridCol w="488467">
                  <a:extLst>
                    <a:ext uri="{9D8B030D-6E8A-4147-A177-3AD203B41FA5}">
                      <a16:colId xmlns:a16="http://schemas.microsoft.com/office/drawing/2014/main" val="3671198079"/>
                    </a:ext>
                  </a:extLst>
                </a:gridCol>
                <a:gridCol w="373406">
                  <a:extLst>
                    <a:ext uri="{9D8B030D-6E8A-4147-A177-3AD203B41FA5}">
                      <a16:colId xmlns:a16="http://schemas.microsoft.com/office/drawing/2014/main" val="3324990146"/>
                    </a:ext>
                  </a:extLst>
                </a:gridCol>
              </a:tblGrid>
              <a:tr h="14373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310976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49325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03/02/2025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908651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90298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99222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050032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27062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920350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440259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of SMS to Emergency Centre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899904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17800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73075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49422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83031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4409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3624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187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(2/2)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2 &amp; RAN: Workshop at TSG#</a:t>
            </a:r>
            <a:r>
              <a:rPr lang="en-US" altLang="en-US" sz="2000"/>
              <a:t>106 started </a:t>
            </a:r>
            <a:r>
              <a:rPr lang="en-US" altLang="en-US" sz="2000" dirty="0"/>
              <a:t>identifying </a:t>
            </a:r>
            <a:r>
              <a:rPr lang="en-US" altLang="en-US" sz="2000"/>
              <a:t>the work:</a:t>
            </a:r>
            <a:endParaRPr lang="en-US" altLang="en-US" sz="2000" dirty="0"/>
          </a:p>
          <a:p>
            <a:pPr marL="739775" lvl="1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0" indent="0">
              <a:buNone/>
              <a:defRPr/>
            </a:pPr>
            <a:endParaRPr lang="en-US" altLang="en-US" sz="1600"/>
          </a:p>
          <a:p>
            <a:pPr marL="739775" lvl="1" indent="-341313">
              <a:defRPr/>
            </a:pPr>
            <a:r>
              <a:rPr lang="en-US" altLang="en-US" sz="1600"/>
              <a:t>Also in Rel-20: SA4’s </a:t>
            </a:r>
            <a:r>
              <a:rPr lang="en-GB" altLang="en-US" sz="1600"/>
              <a:t>Study on Ultra Low Bitrate Speech Codec  (FS_ULBC, UID 1070055)</a:t>
            </a:r>
          </a:p>
          <a:p>
            <a:pPr marL="739775" lvl="1" indent="-341313">
              <a:defRPr/>
            </a:pPr>
            <a:r>
              <a:rPr lang="en-US" altLang="en-US" sz="1600"/>
              <a:t>Technical work not started</a:t>
            </a:r>
          </a:p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3: not started</a:t>
            </a: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321DC0E-3BD3-8DF4-5533-1F778DDDA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484222"/>
              </p:ext>
            </p:extLst>
          </p:nvPr>
        </p:nvGraphicFramePr>
        <p:xfrm>
          <a:off x="803448" y="1196195"/>
          <a:ext cx="7620000" cy="2729865"/>
        </p:xfrm>
        <a:graphic>
          <a:graphicData uri="http://schemas.openxmlformats.org/drawingml/2006/table">
            <a:tbl>
              <a:tblPr/>
              <a:tblGrid>
                <a:gridCol w="608839">
                  <a:extLst>
                    <a:ext uri="{9D8B030D-6E8A-4147-A177-3AD203B41FA5}">
                      <a16:colId xmlns:a16="http://schemas.microsoft.com/office/drawing/2014/main" val="681369161"/>
                    </a:ext>
                  </a:extLst>
                </a:gridCol>
                <a:gridCol w="5279775">
                  <a:extLst>
                    <a:ext uri="{9D8B030D-6E8A-4147-A177-3AD203B41FA5}">
                      <a16:colId xmlns:a16="http://schemas.microsoft.com/office/drawing/2014/main" val="2792222058"/>
                    </a:ext>
                  </a:extLst>
                </a:gridCol>
                <a:gridCol w="1322322">
                  <a:extLst>
                    <a:ext uri="{9D8B030D-6E8A-4147-A177-3AD203B41FA5}">
                      <a16:colId xmlns:a16="http://schemas.microsoft.com/office/drawing/2014/main" val="1336620257"/>
                    </a:ext>
                  </a:extLst>
                </a:gridCol>
                <a:gridCol w="409064">
                  <a:extLst>
                    <a:ext uri="{9D8B030D-6E8A-4147-A177-3AD203B41FA5}">
                      <a16:colId xmlns:a16="http://schemas.microsoft.com/office/drawing/2014/main" val="135965946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ResourceNames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2659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FS_5GSAT_Ph4-ARC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81983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Logging and recording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652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Discreet listening and monitoring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7542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enabler for XR Services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090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SEAL data delivery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809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aspects for MMTel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FS_MMTel_Ph2-APP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997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for AI/ML service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7396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2165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30210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application enablement for mobile metaverse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0268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3200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67983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Railways specific Enhancements to Mission Critical Services Phase 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475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72506" y="91870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781" y="48150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612943" y="4370511"/>
            <a:ext cx="1245990" cy="19789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295650" y="2708076"/>
            <a:ext cx="748030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1108364"/>
            <a:ext cx="8605837" cy="315929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/>
              <a:t>Study on 6G Use Cases and Service Requirements (FS_6G_REQ, 1050110)</a:t>
            </a:r>
          </a:p>
          <a:p>
            <a:pPr marL="398502" lvl="1" eaLnBrk="1" fontAlgn="t" hangingPunct="1"/>
            <a:r>
              <a:rPr lang="en-GB" altLang="en-US" sz="1600"/>
              <a:t>Expected comletion by 03/03/2026, 25% complete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/>
              <a:t>Other Stages/groups:</a:t>
            </a:r>
            <a:endParaRPr lang="en-US" altLang="en-US" sz="2000" dirty="0"/>
          </a:p>
          <a:p>
            <a:pPr marL="739775" lvl="1" indent="-341313">
              <a:defRPr/>
            </a:pPr>
            <a:r>
              <a:rPr lang="en-US" altLang="en-US" sz="1600" dirty="0"/>
              <a:t>Workshop in March 2025 to start investigating all other Stages (see </a:t>
            </a:r>
            <a:r>
              <a:rPr lang="en-US" sz="1600" dirty="0">
                <a:hlinkClick r:id="rId2"/>
              </a:rPr>
              <a:t>RP-242437</a:t>
            </a:r>
            <a:r>
              <a:rPr lang="en-US" sz="1600" dirty="0"/>
              <a:t> and 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SP-241737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600"/>
              <a:t>RAN </a:t>
            </a:r>
            <a:r>
              <a:rPr lang="en-US" altLang="en-US" sz="1600" dirty="0"/>
              <a:t>6G </a:t>
            </a:r>
            <a:r>
              <a:rPr lang="en-US" altLang="en-US" sz="1600"/>
              <a:t>SID started in RAN chair</a:t>
            </a:r>
          </a:p>
          <a:p>
            <a:pPr marL="739775" lvl="1" indent="-341313">
              <a:defRPr/>
            </a:pPr>
            <a:r>
              <a:rPr lang="en-US" altLang="en-US" sz="1600"/>
              <a:t>Chairs’ notes Output of the workshop in </a:t>
            </a:r>
            <a:r>
              <a:rPr lang="en-US" altLang="en-US" sz="1600">
                <a:hlinkClick r:id="rId4"/>
              </a:rPr>
              <a:t>6GWS-250243</a:t>
            </a:r>
            <a:r>
              <a:rPr lang="en-US" altLang="en-US" sz="1600"/>
              <a:t>, identifying the p</a:t>
            </a:r>
            <a:r>
              <a:rPr lang="en-GB" altLang="en-US" sz="1600"/>
              <a:t>otential technical areas for 6G Study 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</a:t>
            </a:r>
            <a:r>
              <a:rPr lang="en-GB" altLang="en-US" sz="1100"/>
              <a:t>completed at </a:t>
            </a:r>
            <a:r>
              <a:rPr lang="en-GB" altLang="en-US" sz="1100" dirty="0"/>
              <a:t>TSG</a:t>
            </a:r>
            <a:r>
              <a:rPr lang="en-GB" altLang="en-US" sz="1100"/>
              <a:t>#107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1010" y="1152333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7624" y="4925464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2802924" y="2853850"/>
            <a:ext cx="164756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782329" y="4258325"/>
            <a:ext cx="204298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2477" y="4822572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52694" y="1484752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FFFF00"/>
                </a:highlight>
              </a:rPr>
              <a:t>completed</a:t>
            </a:r>
            <a:r>
              <a:rPr lang="en-US" altLang="en-US" sz="1600" dirty="0"/>
              <a:t>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</a:t>
            </a:r>
            <a:r>
              <a:rPr lang="en-US" altLang="en-US" sz="1600"/>
              <a:t>): </a:t>
            </a:r>
            <a:r>
              <a:rPr lang="en-US" altLang="en-US" sz="1600">
                <a:highlight>
                  <a:srgbClr val="FFFF00"/>
                </a:highlight>
              </a:rPr>
              <a:t>completed</a:t>
            </a:r>
            <a:r>
              <a:rPr lang="en-US" altLang="en-US" sz="1600"/>
              <a:t> – 24 Studies, 72 Normative items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100" b="1"/>
              <a:t>Except for </a:t>
            </a:r>
            <a:r>
              <a:rPr lang="en-GB" altLang="en-US" sz="1100" b="1"/>
              <a:t>Stage 2 for AI/ML (UID 1040033, AIML_CN) and for NG_RTC_Phase 2 (UID 1040026), which are 98%</a:t>
            </a:r>
          </a:p>
          <a:p>
            <a:pPr marL="739775" lvl="1" indent="-341313">
              <a:defRPr/>
            </a:pPr>
            <a:r>
              <a:rPr lang="en-US" altLang="en-US" sz="1100" b="1"/>
              <a:t>Reminder: 12 items were still opened at TSG#106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11 </a:t>
            </a:r>
            <a:r>
              <a:rPr lang="en-US" altLang="en-US" sz="1200" b="1"/>
              <a:t>studies (same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76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74% </a:t>
            </a:r>
            <a:r>
              <a:rPr lang="en-US" altLang="en-US" sz="1200" dirty="0"/>
              <a:t>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</a:t>
            </a:r>
            <a:r>
              <a:rPr lang="en-GB" altLang="en-US" sz="1800" u="sng"/>
              <a:t>: </a:t>
            </a:r>
            <a:r>
              <a:rPr lang="en-GB" altLang="en-US" sz="1200" b="1" u="sng"/>
              <a:t>54 </a:t>
            </a:r>
            <a:r>
              <a:rPr lang="en-GB" altLang="en-US" sz="1200" b="1" u="sng" dirty="0"/>
              <a:t>items </a:t>
            </a:r>
            <a:r>
              <a:rPr lang="en-US" altLang="en-US" sz="1200" b="1" u="sng" dirty="0"/>
              <a:t>(</a:t>
            </a:r>
            <a:r>
              <a:rPr lang="en-US" altLang="en-US" sz="1200" b="1" u="sng"/>
              <a:t>against 50 </a:t>
            </a:r>
            <a:r>
              <a:rPr lang="en-US" altLang="en-US" sz="1200" u="sng"/>
              <a:t>at </a:t>
            </a:r>
            <a:r>
              <a:rPr lang="en-US" altLang="en-US" sz="1200" u="sng" dirty="0"/>
              <a:t>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</a:t>
            </a:r>
            <a:r>
              <a:rPr lang="en-US" altLang="en-US" sz="1200" b="1" u="sng">
                <a:highlight>
                  <a:srgbClr val="FFFF00"/>
                </a:highlight>
              </a:rPr>
              <a:t>= 64 </a:t>
            </a:r>
            <a:r>
              <a:rPr lang="en-US" altLang="en-US" sz="1200" b="1" u="sng" dirty="0">
                <a:highlight>
                  <a:srgbClr val="FFFF00"/>
                </a:highlight>
              </a:rPr>
              <a:t>% </a:t>
            </a:r>
            <a:r>
              <a:rPr lang="en-US" altLang="en-US" sz="1200" u="sng" dirty="0">
                <a:highlight>
                  <a:srgbClr val="FFFF00"/>
                </a:highlight>
              </a:rPr>
              <a:t>(</a:t>
            </a:r>
            <a:r>
              <a:rPr lang="en-US" altLang="en-US" sz="1200" u="sng">
                <a:highlight>
                  <a:srgbClr val="FFFF00"/>
                </a:highlight>
              </a:rPr>
              <a:t>against 49% </a:t>
            </a:r>
            <a:r>
              <a:rPr lang="en-US" altLang="en-US" sz="1200" u="sng" dirty="0">
                <a:highlight>
                  <a:srgbClr val="FFFF00"/>
                </a:highlight>
              </a:rPr>
              <a:t>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900" dirty="0">
                <a:highlight>
                  <a:srgbClr val="FFFF00"/>
                </a:highlight>
              </a:rPr>
              <a:t>Completion date now Sept. 2025 </a:t>
            </a:r>
            <a:r>
              <a:rPr lang="en-US" altLang="en-US" sz="900" dirty="0"/>
              <a:t>for all of these 50 items (as per Rel-19 timeline)</a:t>
            </a:r>
          </a:p>
          <a:p>
            <a:pPr marL="739815" lvl="1" indent="-341313">
              <a:defRPr/>
            </a:pPr>
            <a:r>
              <a:rPr lang="en-GB" altLang="en-US" sz="1800" dirty="0"/>
              <a:t>RAN Perf</a:t>
            </a:r>
            <a:r>
              <a:rPr lang="en-GB" altLang="en-US" sz="1800"/>
              <a:t>:  </a:t>
            </a:r>
            <a:r>
              <a:rPr lang="en-GB" altLang="en-US" sz="1200" b="1"/>
              <a:t>36 </a:t>
            </a:r>
            <a:r>
              <a:rPr lang="en-GB" altLang="en-US" sz="1200" b="1" dirty="0"/>
              <a:t>items </a:t>
            </a:r>
            <a:r>
              <a:rPr lang="en-US" altLang="en-US" sz="1200" b="1" dirty="0"/>
              <a:t>(</a:t>
            </a:r>
            <a:r>
              <a:rPr lang="en-US" altLang="en-US" sz="1200" b="1"/>
              <a:t>against 32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23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17% </a:t>
            </a:r>
            <a:r>
              <a:rPr lang="en-US" altLang="en-US" sz="1200" dirty="0"/>
              <a:t>at previous TSG) </a:t>
            </a:r>
          </a:p>
          <a:p>
            <a:pPr marL="1139865" lvl="2" indent="-341313">
              <a:defRPr/>
            </a:pPr>
            <a:r>
              <a:rPr lang="en-US" altLang="en-US" sz="900"/>
              <a:t>Several of </a:t>
            </a:r>
            <a:r>
              <a:rPr lang="en-US" altLang="en-US" sz="900" dirty="0"/>
              <a:t>these items already scheduled to be completed by March 2026 (a quarter later than Rel-19 timeline)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</a:t>
            </a:r>
            <a:r>
              <a:rPr lang="en-US" altLang="en-US" sz="1200" b="1"/>
              <a:t>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90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82 </a:t>
            </a:r>
            <a:r>
              <a:rPr lang="en-US" altLang="en-US" sz="1200" dirty="0"/>
              <a:t>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67 </a:t>
            </a:r>
            <a:r>
              <a:rPr lang="en-US" altLang="en-US" sz="1200" b="1" u="sng" dirty="0"/>
              <a:t>items (</a:t>
            </a:r>
            <a:r>
              <a:rPr lang="en-US" altLang="en-US" sz="1200" b="1" u="sng"/>
              <a:t>against 55 </a:t>
            </a:r>
            <a:r>
              <a:rPr lang="en-US" altLang="en-US" sz="1200" b="1" u="sng" dirty="0"/>
              <a:t>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43 </a:t>
            </a:r>
            <a:r>
              <a:rPr lang="en-US" altLang="en-US" sz="1200" b="1" dirty="0">
                <a:highlight>
                  <a:srgbClr val="FFFF00"/>
                </a:highlight>
              </a:rPr>
              <a:t>% (</a:t>
            </a:r>
            <a:r>
              <a:rPr lang="en-US" altLang="en-US" sz="1200" b="1">
                <a:highlight>
                  <a:srgbClr val="FFFF00"/>
                </a:highlight>
              </a:rPr>
              <a:t>against 30 </a:t>
            </a:r>
            <a:r>
              <a:rPr lang="en-US" altLang="en-US" sz="1200" b="1" dirty="0">
                <a:highlight>
                  <a:srgbClr val="FFFF00"/>
                </a:highlight>
              </a:rPr>
              <a:t>% </a:t>
            </a:r>
            <a:r>
              <a:rPr lang="en-US" altLang="en-US" sz="12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4 </a:t>
            </a:r>
            <a:r>
              <a:rPr lang="en-US" altLang="en-US" sz="1200" b="1"/>
              <a:t>studies (same at </a:t>
            </a:r>
            <a:r>
              <a:rPr lang="en-US" altLang="en-US" sz="1200" b="1" dirty="0"/>
              <a:t>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85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80%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70 </a:t>
            </a:r>
            <a:r>
              <a:rPr lang="en-US" altLang="en-US" sz="1200" b="1" u="sng" dirty="0"/>
              <a:t>items (against 62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55% </a:t>
            </a:r>
            <a:r>
              <a:rPr lang="en-US" altLang="en-US" sz="1200" b="1" dirty="0">
                <a:highlight>
                  <a:srgbClr val="FFFF00"/>
                </a:highlight>
              </a:rPr>
              <a:t>(</a:t>
            </a:r>
            <a:r>
              <a:rPr lang="en-US" altLang="en-US" sz="1200" b="1">
                <a:highlight>
                  <a:srgbClr val="FFFF00"/>
                </a:highlight>
              </a:rPr>
              <a:t>against 44% </a:t>
            </a:r>
            <a:r>
              <a:rPr lang="en-US" altLang="en-US" sz="12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34117</TotalTime>
  <Words>2817</Words>
  <Application>Microsoft Office PowerPoint</Application>
  <PresentationFormat>On-screen Show (16:9)</PresentationFormat>
  <Paragraphs>551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CR0036r4</cp:lastModifiedBy>
  <cp:revision>2018</cp:revision>
  <cp:lastPrinted>2017-02-24T12:37:51Z</cp:lastPrinted>
  <dcterms:created xsi:type="dcterms:W3CDTF">2008-08-30T09:32:10Z</dcterms:created>
  <dcterms:modified xsi:type="dcterms:W3CDTF">2025-03-12T02:22:58Z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