
<file path=[Content_Types].xml><?xml version="1.0" encoding="utf-8"?>
<Types xmlns="http://schemas.openxmlformats.org/package/2006/content-types">
  <Default Extension="bin" ContentType="application/vnd.openxmlformats-officedocument.oleObject"/>
  <Default Extension="docx" ContentType="application/vnd.openxmlformats-officedocument.wordprocessingml.document"/>
  <Default Extension="emf" ContentType="image/x-emf"/>
  <Default Extension="jpeg" ContentType="image/jpe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0"/>
  </p:notesMasterIdLst>
  <p:handoutMasterIdLst>
    <p:handoutMasterId r:id="rId21"/>
  </p:handoutMasterIdLst>
  <p:sldIdLst>
    <p:sldId id="341" r:id="rId5"/>
    <p:sldId id="391" r:id="rId6"/>
    <p:sldId id="372" r:id="rId7"/>
    <p:sldId id="380" r:id="rId8"/>
    <p:sldId id="384" r:id="rId9"/>
    <p:sldId id="387" r:id="rId10"/>
    <p:sldId id="386" r:id="rId11"/>
    <p:sldId id="393" r:id="rId12"/>
    <p:sldId id="394" r:id="rId13"/>
    <p:sldId id="390" r:id="rId14"/>
    <p:sldId id="378" r:id="rId15"/>
    <p:sldId id="365" r:id="rId16"/>
    <p:sldId id="392" r:id="rId17"/>
    <p:sldId id="385" r:id="rId18"/>
    <p:sldId id="388" r:id="rId1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5AD0C1F-6A07-FEAB-CA63-C93AE8427F2D}" name="Jing Yue" initials="JY" userId="Jing Yue" providerId="None"/>
  <p188:author id="{10E42772-49C9-833B-603E-8BD7D2CFB14F}" name="Igor Pastushok" initials="IP" userId="Igor Pastushok" providerId="None"/>
  <p188:author id="{61F5ADA5-9DD0-AFD6-E546-ACE44E3AA89A}" name="Rebecka Alfredsson" initials="RA" userId="S::rebecka.alfredsson@ericsson.com::43d88c67-6ef1-4487-8783-07c085b96668" providerId="AD"/>
  <p188:author id="{8F6D0EAE-5208-A58E-E04E-A4727FCDA351}" name="Igor Pastushok" initials="IP" userId="S::igor.pastushok@ericsson.com::573a2f02-c350-4544-a2e1-191823aaaf1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5B9BD5"/>
    <a:srgbClr val="0432FF"/>
    <a:srgbClr val="FF6600"/>
    <a:srgbClr val="C6D254"/>
    <a:srgbClr val="FFFFFF"/>
    <a:srgbClr val="1A4669"/>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0" d="100"/>
          <a:sy n="80" d="100"/>
        </p:scale>
        <p:origin x="749" y="67"/>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76"/>
        <p:guide pos="21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gor Pastushok" userId="573a2f02-c350-4544-a2e1-191823aaaf14" providerId="ADAL" clId="{7144C700-FC0B-4A53-9751-AA3041AD43A6}"/>
    <pc:docChg chg="undo custSel modSld modMainMaster">
      <pc:chgData name="Igor Pastushok" userId="573a2f02-c350-4544-a2e1-191823aaaf14" providerId="ADAL" clId="{7144C700-FC0B-4A53-9751-AA3041AD43A6}" dt="2024-02-19T11:22:29.982" v="19"/>
      <pc:docMkLst>
        <pc:docMk/>
      </pc:docMkLst>
      <pc:sldChg chg="modSp mod">
        <pc:chgData name="Igor Pastushok" userId="573a2f02-c350-4544-a2e1-191823aaaf14" providerId="ADAL" clId="{7144C700-FC0B-4A53-9751-AA3041AD43A6}" dt="2024-02-19T09:34:16.647" v="13" actId="20577"/>
        <pc:sldMkLst>
          <pc:docMk/>
          <pc:sldMk cId="0" sldId="341"/>
        </pc:sldMkLst>
        <pc:spChg chg="mod">
          <ac:chgData name="Igor Pastushok" userId="573a2f02-c350-4544-a2e1-191823aaaf14" providerId="ADAL" clId="{7144C700-FC0B-4A53-9751-AA3041AD43A6}" dt="2024-02-19T09:34:16.647" v="13" actId="20577"/>
          <ac:spMkLst>
            <pc:docMk/>
            <pc:sldMk cId="0" sldId="341"/>
            <ac:spMk id="5123" creationId="{9FAD3684-801E-4E1E-85EB-F5F3E5D37277}"/>
          </ac:spMkLst>
        </pc:spChg>
      </pc:sldChg>
      <pc:sldChg chg="modSp mod">
        <pc:chgData name="Igor Pastushok" userId="573a2f02-c350-4544-a2e1-191823aaaf14" providerId="ADAL" clId="{7144C700-FC0B-4A53-9751-AA3041AD43A6}" dt="2024-02-19T11:22:29.982" v="19"/>
        <pc:sldMkLst>
          <pc:docMk/>
          <pc:sldMk cId="0" sldId="365"/>
        </pc:sldMkLst>
        <pc:spChg chg="mod">
          <ac:chgData name="Igor Pastushok" userId="573a2f02-c350-4544-a2e1-191823aaaf14" providerId="ADAL" clId="{7144C700-FC0B-4A53-9751-AA3041AD43A6}" dt="2024-02-19T11:22:29.982" v="19"/>
          <ac:spMkLst>
            <pc:docMk/>
            <pc:sldMk cId="0" sldId="365"/>
            <ac:spMk id="8195" creationId="{A955EC6E-B2A1-4AA5-9F6A-E317D7FE324C}"/>
          </ac:spMkLst>
        </pc:spChg>
      </pc:sldChg>
      <pc:sldMasterChg chg="modSp mod">
        <pc:chgData name="Igor Pastushok" userId="573a2f02-c350-4544-a2e1-191823aaaf14" providerId="ADAL" clId="{7144C700-FC0B-4A53-9751-AA3041AD43A6}" dt="2024-02-19T11:21:50.430" v="16"/>
        <pc:sldMasterMkLst>
          <pc:docMk/>
          <pc:sldMasterMk cId="0" sldId="2147485146"/>
        </pc:sldMasterMkLst>
        <pc:spChg chg="mod">
          <ac:chgData name="Igor Pastushok" userId="573a2f02-c350-4544-a2e1-191823aaaf14" providerId="ADAL" clId="{7144C700-FC0B-4A53-9751-AA3041AD43A6}" dt="2024-02-19T11:21:50.430" v="16"/>
          <ac:spMkLst>
            <pc:docMk/>
            <pc:sldMasterMk cId="0" sldId="2147485146"/>
            <ac:spMk id="13" creationId="{AF4006C6-1A95-4284-A498-917EA49F0F95}"/>
          </ac:spMkLst>
        </pc:spChg>
      </pc:sldMasterChg>
    </pc:docChg>
  </pc:docChgLst>
  <pc:docChgLst>
    <pc:chgData name="Jing Yue" userId="5ad55dac-6c7f-4ea6-ba85-4dd3e6729923" providerId="ADAL" clId="{26A5C3E3-4E0F-49E2-B423-C5697753BD42}"/>
    <pc:docChg chg="modSld">
      <pc:chgData name="Jing Yue" userId="5ad55dac-6c7f-4ea6-ba85-4dd3e6729923" providerId="ADAL" clId="{26A5C3E3-4E0F-49E2-B423-C5697753BD42}" dt="2024-01-29T07:24:44.858" v="20" actId="20577"/>
      <pc:docMkLst>
        <pc:docMk/>
      </pc:docMkLst>
      <pc:sldChg chg="modSp mod">
        <pc:chgData name="Jing Yue" userId="5ad55dac-6c7f-4ea6-ba85-4dd3e6729923" providerId="ADAL" clId="{26A5C3E3-4E0F-49E2-B423-C5697753BD42}" dt="2024-01-29T07:24:20.444" v="9" actId="20577"/>
        <pc:sldMkLst>
          <pc:docMk/>
          <pc:sldMk cId="0" sldId="341"/>
        </pc:sldMkLst>
        <pc:spChg chg="mod">
          <ac:chgData name="Jing Yue" userId="5ad55dac-6c7f-4ea6-ba85-4dd3e6729923" providerId="ADAL" clId="{26A5C3E3-4E0F-49E2-B423-C5697753BD42}" dt="2024-01-29T07:24:20.444" v="9" actId="20577"/>
          <ac:spMkLst>
            <pc:docMk/>
            <pc:sldMk cId="0" sldId="341"/>
            <ac:spMk id="5123" creationId="{9FAD3684-801E-4E1E-85EB-F5F3E5D37277}"/>
          </ac:spMkLst>
        </pc:spChg>
      </pc:sldChg>
      <pc:sldChg chg="modSp mod">
        <pc:chgData name="Jing Yue" userId="5ad55dac-6c7f-4ea6-ba85-4dd3e6729923" providerId="ADAL" clId="{26A5C3E3-4E0F-49E2-B423-C5697753BD42}" dt="2024-01-29T07:24:44.858" v="20" actId="20577"/>
        <pc:sldMkLst>
          <pc:docMk/>
          <pc:sldMk cId="0" sldId="365"/>
        </pc:sldMkLst>
        <pc:spChg chg="mod">
          <ac:chgData name="Jing Yue" userId="5ad55dac-6c7f-4ea6-ba85-4dd3e6729923" providerId="ADAL" clId="{26A5C3E3-4E0F-49E2-B423-C5697753BD42}" dt="2024-01-29T07:24:44.858" v="20" actId="20577"/>
          <ac:spMkLst>
            <pc:docMk/>
            <pc:sldMk cId="0" sldId="365"/>
            <ac:spMk id="8195" creationId="{A955EC6E-B2A1-4AA5-9F6A-E317D7FE324C}"/>
          </ac:spMkLst>
        </pc:spChg>
      </pc:sldChg>
    </pc:docChg>
  </pc:docChgLst>
  <pc:docChgLst>
    <pc:chgData name="Ashish Sanjay Sharma" userId="b92ae525-9e32-4816-b4f4-a92af2144e10" providerId="ADAL" clId="{6D93ED02-BB15-434A-B455-3F1E9838E402}"/>
    <pc:docChg chg="undo custSel addSld delSld modSld sldOrd modMainMaster">
      <pc:chgData name="Ashish Sanjay Sharma" userId="b92ae525-9e32-4816-b4f4-a92af2144e10" providerId="ADAL" clId="{6D93ED02-BB15-434A-B455-3F1E9838E402}" dt="2023-11-07T14:12:06.441" v="3403" actId="20577"/>
      <pc:docMkLst>
        <pc:docMk/>
      </pc:docMkLst>
      <pc:sldChg chg="modSp mod delCm">
        <pc:chgData name="Ashish Sanjay Sharma" userId="b92ae525-9e32-4816-b4f4-a92af2144e10" providerId="ADAL" clId="{6D93ED02-BB15-434A-B455-3F1E9838E402}" dt="2023-11-07T10:13:25.239" v="3301"/>
        <pc:sldMkLst>
          <pc:docMk/>
          <pc:sldMk cId="0" sldId="341"/>
        </pc:sldMkLst>
        <pc:spChg chg="mod">
          <ac:chgData name="Ashish Sanjay Sharma" userId="b92ae525-9e32-4816-b4f4-a92af2144e10" providerId="ADAL" clId="{6D93ED02-BB15-434A-B455-3F1E9838E402}" dt="2023-11-06T13:45:34.867" v="2452" actId="20577"/>
          <ac:spMkLst>
            <pc:docMk/>
            <pc:sldMk cId="0" sldId="341"/>
            <ac:spMk id="5123" creationId="{9FAD3684-801E-4E1E-85EB-F5F3E5D37277}"/>
          </ac:spMkLst>
        </pc:spChg>
      </pc:sldChg>
      <pc:sldChg chg="del">
        <pc:chgData name="Ashish Sanjay Sharma" userId="b92ae525-9e32-4816-b4f4-a92af2144e10" providerId="ADAL" clId="{6D93ED02-BB15-434A-B455-3F1E9838E402}" dt="2023-11-06T13:45:43.867" v="2453" actId="2696"/>
        <pc:sldMkLst>
          <pc:docMk/>
          <pc:sldMk cId="0" sldId="363"/>
        </pc:sldMkLst>
      </pc:sldChg>
      <pc:sldChg chg="modSp add del mod">
        <pc:chgData name="Ashish Sanjay Sharma" userId="b92ae525-9e32-4816-b4f4-a92af2144e10" providerId="ADAL" clId="{6D93ED02-BB15-434A-B455-3F1E9838E402}" dt="2023-11-07T10:04:03.542" v="3022" actId="5793"/>
        <pc:sldMkLst>
          <pc:docMk/>
          <pc:sldMk cId="0" sldId="364"/>
        </pc:sldMkLst>
        <pc:spChg chg="mod">
          <ac:chgData name="Ashish Sanjay Sharma" userId="b92ae525-9e32-4816-b4f4-a92af2144e10" providerId="ADAL" clId="{6D93ED02-BB15-434A-B455-3F1E9838E402}" dt="2023-11-07T10:03:07.410" v="2990" actId="20577"/>
          <ac:spMkLst>
            <pc:docMk/>
            <pc:sldMk cId="0" sldId="364"/>
            <ac:spMk id="7170" creationId="{3794A7AC-F975-4B82-9FCA-9C67ECE03726}"/>
          </ac:spMkLst>
        </pc:spChg>
        <pc:spChg chg="mod">
          <ac:chgData name="Ashish Sanjay Sharma" userId="b92ae525-9e32-4816-b4f4-a92af2144e10" providerId="ADAL" clId="{6D93ED02-BB15-434A-B455-3F1E9838E402}" dt="2023-11-07T10:04:03.542" v="3022" actId="5793"/>
          <ac:spMkLst>
            <pc:docMk/>
            <pc:sldMk cId="0" sldId="364"/>
            <ac:spMk id="7171" creationId="{8B215120-9330-4C24-86C0-93DB3C460B0D}"/>
          </ac:spMkLst>
        </pc:spChg>
      </pc:sldChg>
      <pc:sldChg chg="modSp mod">
        <pc:chgData name="Ashish Sanjay Sharma" userId="b92ae525-9e32-4816-b4f4-a92af2144e10" providerId="ADAL" clId="{6D93ED02-BB15-434A-B455-3F1E9838E402}" dt="2023-11-07T10:09:54.148" v="3190" actId="20577"/>
        <pc:sldMkLst>
          <pc:docMk/>
          <pc:sldMk cId="0" sldId="365"/>
        </pc:sldMkLst>
        <pc:spChg chg="mod">
          <ac:chgData name="Ashish Sanjay Sharma" userId="b92ae525-9e32-4816-b4f4-a92af2144e10" providerId="ADAL" clId="{6D93ED02-BB15-434A-B455-3F1E9838E402}" dt="2023-11-07T10:09:54.148" v="3190" actId="20577"/>
          <ac:spMkLst>
            <pc:docMk/>
            <pc:sldMk cId="0" sldId="365"/>
            <ac:spMk id="8195" creationId="{A955EC6E-B2A1-4AA5-9F6A-E317D7FE324C}"/>
          </ac:spMkLst>
        </pc:spChg>
      </pc:sldChg>
      <pc:sldChg chg="addSp delSp modSp mod ord">
        <pc:chgData name="Ashish Sanjay Sharma" userId="b92ae525-9e32-4816-b4f4-a92af2144e10" providerId="ADAL" clId="{6D93ED02-BB15-434A-B455-3F1E9838E402}" dt="2023-11-07T14:12:06.441" v="3403" actId="20577"/>
        <pc:sldMkLst>
          <pc:docMk/>
          <pc:sldMk cId="3793702056" sldId="371"/>
        </pc:sldMkLst>
        <pc:spChg chg="add del mod">
          <ac:chgData name="Ashish Sanjay Sharma" userId="b92ae525-9e32-4816-b4f4-a92af2144e10" providerId="ADAL" clId="{6D93ED02-BB15-434A-B455-3F1E9838E402}" dt="2023-11-06T13:10:28.117" v="1082"/>
          <ac:spMkLst>
            <pc:docMk/>
            <pc:sldMk cId="3793702056" sldId="371"/>
            <ac:spMk id="2" creationId="{3C341692-2F13-12FD-1FB7-5632B97DBB74}"/>
          </ac:spMkLst>
        </pc:spChg>
        <pc:spChg chg="add mod">
          <ac:chgData name="Ashish Sanjay Sharma" userId="b92ae525-9e32-4816-b4f4-a92af2144e10" providerId="ADAL" clId="{6D93ED02-BB15-434A-B455-3F1E9838E402}" dt="2023-11-06T13:13:55.211" v="1183" actId="1036"/>
          <ac:spMkLst>
            <pc:docMk/>
            <pc:sldMk cId="3793702056" sldId="371"/>
            <ac:spMk id="4" creationId="{8331146D-B9F8-10C5-5B1E-9D9D926CE9AA}"/>
          </ac:spMkLst>
        </pc:spChg>
        <pc:spChg chg="add del">
          <ac:chgData name="Ashish Sanjay Sharma" userId="b92ae525-9e32-4816-b4f4-a92af2144e10" providerId="ADAL" clId="{6D93ED02-BB15-434A-B455-3F1E9838E402}" dt="2023-11-06T13:39:00.085" v="1967" actId="478"/>
          <ac:spMkLst>
            <pc:docMk/>
            <pc:sldMk cId="3793702056" sldId="371"/>
            <ac:spMk id="5" creationId="{AC3CC7E6-A72E-D132-2753-BC6A4E8CE7EB}"/>
          </ac:spMkLst>
        </pc:spChg>
        <pc:spChg chg="add del">
          <ac:chgData name="Ashish Sanjay Sharma" userId="b92ae525-9e32-4816-b4f4-a92af2144e10" providerId="ADAL" clId="{6D93ED02-BB15-434A-B455-3F1E9838E402}" dt="2023-11-06T13:38:38.690" v="1956" actId="11529"/>
          <ac:spMkLst>
            <pc:docMk/>
            <pc:sldMk cId="3793702056" sldId="371"/>
            <ac:spMk id="6" creationId="{D81A352C-8C11-E2FB-CF8E-5067870E7634}"/>
          </ac:spMkLst>
        </pc:spChg>
        <pc:spChg chg="add mod">
          <ac:chgData name="Ashish Sanjay Sharma" userId="b92ae525-9e32-4816-b4f4-a92af2144e10" providerId="ADAL" clId="{6D93ED02-BB15-434A-B455-3F1E9838E402}" dt="2023-11-06T13:52:01.925" v="2753" actId="1036"/>
          <ac:spMkLst>
            <pc:docMk/>
            <pc:sldMk cId="3793702056" sldId="371"/>
            <ac:spMk id="7" creationId="{E924FE9F-4A08-54B5-3D53-18B1BE47C619}"/>
          </ac:spMkLst>
        </pc:spChg>
        <pc:spChg chg="add mod">
          <ac:chgData name="Ashish Sanjay Sharma" userId="b92ae525-9e32-4816-b4f4-a92af2144e10" providerId="ADAL" clId="{6D93ED02-BB15-434A-B455-3F1E9838E402}" dt="2023-11-07T14:12:06.441" v="3403" actId="20577"/>
          <ac:spMkLst>
            <pc:docMk/>
            <pc:sldMk cId="3793702056" sldId="371"/>
            <ac:spMk id="8" creationId="{1F4DE15E-F0EE-84D7-CD7C-DD5B1C147F0D}"/>
          </ac:spMkLst>
        </pc:spChg>
        <pc:spChg chg="add del mod">
          <ac:chgData name="Ashish Sanjay Sharma" userId="b92ae525-9e32-4816-b4f4-a92af2144e10" providerId="ADAL" clId="{6D93ED02-BB15-434A-B455-3F1E9838E402}" dt="2023-11-06T13:52:21.724" v="2762" actId="478"/>
          <ac:spMkLst>
            <pc:docMk/>
            <pc:sldMk cId="3793702056" sldId="371"/>
            <ac:spMk id="8" creationId="{C4EECB56-B071-52F5-C893-7189D6ACBC87}"/>
          </ac:spMkLst>
        </pc:spChg>
        <pc:spChg chg="add mod">
          <ac:chgData name="Ashish Sanjay Sharma" userId="b92ae525-9e32-4816-b4f4-a92af2144e10" providerId="ADAL" clId="{6D93ED02-BB15-434A-B455-3F1E9838E402}" dt="2023-11-06T13:52:12.750" v="2761" actId="1036"/>
          <ac:spMkLst>
            <pc:docMk/>
            <pc:sldMk cId="3793702056" sldId="371"/>
            <ac:spMk id="9" creationId="{F8D74024-9058-283A-FDC4-4839750B4BEF}"/>
          </ac:spMkLst>
        </pc:spChg>
        <pc:spChg chg="add del mod">
          <ac:chgData name="Ashish Sanjay Sharma" userId="b92ae525-9e32-4816-b4f4-a92af2144e10" providerId="ADAL" clId="{6D93ED02-BB15-434A-B455-3F1E9838E402}" dt="2023-11-06T13:40:29.463" v="2068" actId="478"/>
          <ac:spMkLst>
            <pc:docMk/>
            <pc:sldMk cId="3793702056" sldId="371"/>
            <ac:spMk id="10" creationId="{21549A37-E812-4431-67D7-A0C3166A0E76}"/>
          </ac:spMkLst>
        </pc:spChg>
        <pc:spChg chg="add mod">
          <ac:chgData name="Ashish Sanjay Sharma" userId="b92ae525-9e32-4816-b4f4-a92af2144e10" providerId="ADAL" clId="{6D93ED02-BB15-434A-B455-3F1E9838E402}" dt="2023-11-06T13:52:07.790" v="2756" actId="1036"/>
          <ac:spMkLst>
            <pc:docMk/>
            <pc:sldMk cId="3793702056" sldId="371"/>
            <ac:spMk id="11" creationId="{039FB862-9ABD-884E-1369-CD947078A669}"/>
          </ac:spMkLst>
        </pc:spChg>
        <pc:spChg chg="add mod">
          <ac:chgData name="Ashish Sanjay Sharma" userId="b92ae525-9e32-4816-b4f4-a92af2144e10" providerId="ADAL" clId="{6D93ED02-BB15-434A-B455-3F1E9838E402}" dt="2023-11-06T13:52:34.611" v="2806" actId="1035"/>
          <ac:spMkLst>
            <pc:docMk/>
            <pc:sldMk cId="3793702056" sldId="371"/>
            <ac:spMk id="12" creationId="{5A4891B8-969C-E32E-8FDC-F50F58DAF216}"/>
          </ac:spMkLst>
        </pc:spChg>
        <pc:spChg chg="mod">
          <ac:chgData name="Ashish Sanjay Sharma" userId="b92ae525-9e32-4816-b4f4-a92af2144e10" providerId="ADAL" clId="{6D93ED02-BB15-434A-B455-3F1E9838E402}" dt="2023-11-07T10:09:31.523" v="3189" actId="20577"/>
          <ac:spMkLst>
            <pc:docMk/>
            <pc:sldMk cId="3793702056" sldId="371"/>
            <ac:spMk id="7170" creationId="{3794A7AC-F975-4B82-9FCA-9C67ECE03726}"/>
          </ac:spMkLst>
        </pc:spChg>
        <pc:spChg chg="mod">
          <ac:chgData name="Ashish Sanjay Sharma" userId="b92ae525-9e32-4816-b4f4-a92af2144e10" providerId="ADAL" clId="{6D93ED02-BB15-434A-B455-3F1E9838E402}" dt="2023-11-06T13:14:05.370" v="1184" actId="20577"/>
          <ac:spMkLst>
            <pc:docMk/>
            <pc:sldMk cId="3793702056" sldId="371"/>
            <ac:spMk id="7171" creationId="{8B215120-9330-4C24-86C0-93DB3C460B0D}"/>
          </ac:spMkLst>
        </pc:spChg>
        <pc:graphicFrameChg chg="add mod modGraphic">
          <ac:chgData name="Ashish Sanjay Sharma" userId="b92ae525-9e32-4816-b4f4-a92af2144e10" providerId="ADAL" clId="{6D93ED02-BB15-434A-B455-3F1E9838E402}" dt="2023-11-07T14:10:03.210" v="3327" actId="14734"/>
          <ac:graphicFrameMkLst>
            <pc:docMk/>
            <pc:sldMk cId="3793702056" sldId="371"/>
            <ac:graphicFrameMk id="3" creationId="{F3B7B2AE-58CC-4C8F-07A1-8B2521F3F57E}"/>
          </ac:graphicFrameMkLst>
        </pc:graphicFrameChg>
        <pc:cxnChg chg="add mod">
          <ac:chgData name="Ashish Sanjay Sharma" userId="b92ae525-9e32-4816-b4f4-a92af2144e10" providerId="ADAL" clId="{6D93ED02-BB15-434A-B455-3F1E9838E402}" dt="2023-11-07T14:10:45.503" v="3342" actId="692"/>
          <ac:cxnSpMkLst>
            <pc:docMk/>
            <pc:sldMk cId="3793702056" sldId="371"/>
            <ac:cxnSpMk id="5" creationId="{52220E4F-3FDF-F25E-EE11-FEBC958B77DA}"/>
          </ac:cxnSpMkLst>
        </pc:cxnChg>
      </pc:sldChg>
      <pc:sldChg chg="modSp add mod">
        <pc:chgData name="Ashish Sanjay Sharma" userId="b92ae525-9e32-4816-b4f4-a92af2144e10" providerId="ADAL" clId="{6D93ED02-BB15-434A-B455-3F1E9838E402}" dt="2023-11-07T09:57:42.049" v="2961" actId="15"/>
        <pc:sldMkLst>
          <pc:docMk/>
          <pc:sldMk cId="1167552935" sldId="372"/>
        </pc:sldMkLst>
        <pc:spChg chg="mod">
          <ac:chgData name="Ashish Sanjay Sharma" userId="b92ae525-9e32-4816-b4f4-a92af2144e10" providerId="ADAL" clId="{6D93ED02-BB15-434A-B455-3F1E9838E402}" dt="2023-11-06T12:36:17.798" v="607" actId="20577"/>
          <ac:spMkLst>
            <pc:docMk/>
            <pc:sldMk cId="1167552935" sldId="372"/>
            <ac:spMk id="6146" creationId="{39BD4D34-87E7-4105-B586-4767AFA2F0F4}"/>
          </ac:spMkLst>
        </pc:spChg>
        <pc:spChg chg="mod">
          <ac:chgData name="Ashish Sanjay Sharma" userId="b92ae525-9e32-4816-b4f4-a92af2144e10" providerId="ADAL" clId="{6D93ED02-BB15-434A-B455-3F1E9838E402}" dt="2023-11-07T09:57:42.049" v="2961" actId="15"/>
          <ac:spMkLst>
            <pc:docMk/>
            <pc:sldMk cId="1167552935" sldId="372"/>
            <ac:spMk id="6147" creationId="{33CFEE74-7B51-47B2-8BC9-945D38E983E7}"/>
          </ac:spMkLst>
        </pc:spChg>
      </pc:sldChg>
      <pc:sldChg chg="modSp add del mod">
        <pc:chgData name="Ashish Sanjay Sharma" userId="b92ae525-9e32-4816-b4f4-a92af2144e10" providerId="ADAL" clId="{6D93ED02-BB15-434A-B455-3F1E9838E402}" dt="2023-11-06T12:59:03.897" v="673" actId="2696"/>
        <pc:sldMkLst>
          <pc:docMk/>
          <pc:sldMk cId="1811679330" sldId="373"/>
        </pc:sldMkLst>
        <pc:spChg chg="mod">
          <ac:chgData name="Ashish Sanjay Sharma" userId="b92ae525-9e32-4816-b4f4-a92af2144e10" providerId="ADAL" clId="{6D93ED02-BB15-434A-B455-3F1E9838E402}" dt="2023-11-06T11:44:48.773" v="539" actId="21"/>
          <ac:spMkLst>
            <pc:docMk/>
            <pc:sldMk cId="1811679330" sldId="373"/>
            <ac:spMk id="7171" creationId="{8B215120-9330-4C24-86C0-93DB3C460B0D}"/>
          </ac:spMkLst>
        </pc:spChg>
      </pc:sldChg>
      <pc:sldChg chg="modSp add mod delCm modCm">
        <pc:chgData name="Ashish Sanjay Sharma" userId="b92ae525-9e32-4816-b4f4-a92af2144e10" providerId="ADAL" clId="{6D93ED02-BB15-434A-B455-3F1E9838E402}" dt="2023-11-07T09:57:49.340" v="2962" actId="15"/>
        <pc:sldMkLst>
          <pc:docMk/>
          <pc:sldMk cId="3815888144" sldId="374"/>
        </pc:sldMkLst>
        <pc:spChg chg="mod">
          <ac:chgData name="Ashish Sanjay Sharma" userId="b92ae525-9e32-4816-b4f4-a92af2144e10" providerId="ADAL" clId="{6D93ED02-BB15-434A-B455-3F1E9838E402}" dt="2023-11-07T09:56:45.981" v="2944" actId="20577"/>
          <ac:spMkLst>
            <pc:docMk/>
            <pc:sldMk cId="3815888144" sldId="374"/>
            <ac:spMk id="6146" creationId="{39BD4D34-87E7-4105-B586-4767AFA2F0F4}"/>
          </ac:spMkLst>
        </pc:spChg>
        <pc:spChg chg="mod">
          <ac:chgData name="Ashish Sanjay Sharma" userId="b92ae525-9e32-4816-b4f4-a92af2144e10" providerId="ADAL" clId="{6D93ED02-BB15-434A-B455-3F1E9838E402}" dt="2023-11-07T09:57:49.340" v="2962" actId="15"/>
          <ac:spMkLst>
            <pc:docMk/>
            <pc:sldMk cId="3815888144" sldId="374"/>
            <ac:spMk id="6147" creationId="{33CFEE74-7B51-47B2-8BC9-945D38E983E7}"/>
          </ac:spMkLst>
        </pc:spChg>
      </pc:sldChg>
      <pc:sldChg chg="addSp delSp modSp add mod ord delCm modCm modNotesTx">
        <pc:chgData name="Ashish Sanjay Sharma" userId="b92ae525-9e32-4816-b4f4-a92af2144e10" providerId="ADAL" clId="{6D93ED02-BB15-434A-B455-3F1E9838E402}" dt="2023-11-07T10:15:39.127" v="3326" actId="14100"/>
        <pc:sldMkLst>
          <pc:docMk/>
          <pc:sldMk cId="1090683321" sldId="375"/>
        </pc:sldMkLst>
        <pc:spChg chg="add mod">
          <ac:chgData name="Ashish Sanjay Sharma" userId="b92ae525-9e32-4816-b4f4-a92af2144e10" providerId="ADAL" clId="{6D93ED02-BB15-434A-B455-3F1E9838E402}" dt="2023-11-06T13:05:15.857" v="991" actId="1076"/>
          <ac:spMkLst>
            <pc:docMk/>
            <pc:sldMk cId="1090683321" sldId="375"/>
            <ac:spMk id="2" creationId="{E1CE8259-29EE-A3E1-C099-E7E118BBACE9}"/>
          </ac:spMkLst>
        </pc:spChg>
        <pc:spChg chg="add mod">
          <ac:chgData name="Ashish Sanjay Sharma" userId="b92ae525-9e32-4816-b4f4-a92af2144e10" providerId="ADAL" clId="{6D93ED02-BB15-434A-B455-3F1E9838E402}" dt="2023-11-07T10:06:07.227" v="3083" actId="1076"/>
          <ac:spMkLst>
            <pc:docMk/>
            <pc:sldMk cId="1090683321" sldId="375"/>
            <ac:spMk id="4" creationId="{453D4CF2-B00A-10D0-43A6-BF4B031471EE}"/>
          </ac:spMkLst>
        </pc:spChg>
        <pc:spChg chg="add mod">
          <ac:chgData name="Ashish Sanjay Sharma" userId="b92ae525-9e32-4816-b4f4-a92af2144e10" providerId="ADAL" clId="{6D93ED02-BB15-434A-B455-3F1E9838E402}" dt="2023-11-07T10:06:07.227" v="3083" actId="1076"/>
          <ac:spMkLst>
            <pc:docMk/>
            <pc:sldMk cId="1090683321" sldId="375"/>
            <ac:spMk id="5" creationId="{E35BF58D-7ED1-9091-A05A-392010736AD6}"/>
          </ac:spMkLst>
        </pc:spChg>
        <pc:spChg chg="add mod">
          <ac:chgData name="Ashish Sanjay Sharma" userId="b92ae525-9e32-4816-b4f4-a92af2144e10" providerId="ADAL" clId="{6D93ED02-BB15-434A-B455-3F1E9838E402}" dt="2023-11-07T10:06:07.227" v="3083" actId="1076"/>
          <ac:spMkLst>
            <pc:docMk/>
            <pc:sldMk cId="1090683321" sldId="375"/>
            <ac:spMk id="6" creationId="{4FDFE984-FB84-1FB0-2F76-578666C63639}"/>
          </ac:spMkLst>
        </pc:spChg>
        <pc:spChg chg="add mod">
          <ac:chgData name="Ashish Sanjay Sharma" userId="b92ae525-9e32-4816-b4f4-a92af2144e10" providerId="ADAL" clId="{6D93ED02-BB15-434A-B455-3F1E9838E402}" dt="2023-11-07T10:06:07.227" v="3083" actId="1076"/>
          <ac:spMkLst>
            <pc:docMk/>
            <pc:sldMk cId="1090683321" sldId="375"/>
            <ac:spMk id="7" creationId="{EF61F576-6141-37B0-EE4B-4ED50D78DD97}"/>
          </ac:spMkLst>
        </pc:spChg>
        <pc:spChg chg="add mod">
          <ac:chgData name="Ashish Sanjay Sharma" userId="b92ae525-9e32-4816-b4f4-a92af2144e10" providerId="ADAL" clId="{6D93ED02-BB15-434A-B455-3F1E9838E402}" dt="2023-11-07T10:12:22.333" v="3300" actId="255"/>
          <ac:spMkLst>
            <pc:docMk/>
            <pc:sldMk cId="1090683321" sldId="375"/>
            <ac:spMk id="9" creationId="{25BF2A05-87B2-6976-5EB4-D0548A5DB773}"/>
          </ac:spMkLst>
        </pc:spChg>
        <pc:spChg chg="add mod">
          <ac:chgData name="Ashish Sanjay Sharma" userId="b92ae525-9e32-4816-b4f4-a92af2144e10" providerId="ADAL" clId="{6D93ED02-BB15-434A-B455-3F1E9838E402}" dt="2023-11-07T10:12:17.801" v="3299" actId="255"/>
          <ac:spMkLst>
            <pc:docMk/>
            <pc:sldMk cId="1090683321" sldId="375"/>
            <ac:spMk id="10" creationId="{95240528-CAD9-A2D1-E52A-D777F0567812}"/>
          </ac:spMkLst>
        </pc:spChg>
        <pc:spChg chg="add mod">
          <ac:chgData name="Ashish Sanjay Sharma" userId="b92ae525-9e32-4816-b4f4-a92af2144e10" providerId="ADAL" clId="{6D93ED02-BB15-434A-B455-3F1E9838E402}" dt="2023-11-07T10:15:39.127" v="3326" actId="14100"/>
          <ac:spMkLst>
            <pc:docMk/>
            <pc:sldMk cId="1090683321" sldId="375"/>
            <ac:spMk id="12" creationId="{A74392FC-15E8-954F-7B2B-A994DC302C18}"/>
          </ac:spMkLst>
        </pc:spChg>
        <pc:spChg chg="mod">
          <ac:chgData name="Ashish Sanjay Sharma" userId="b92ae525-9e32-4816-b4f4-a92af2144e10" providerId="ADAL" clId="{6D93ED02-BB15-434A-B455-3F1E9838E402}" dt="2023-11-07T10:04:52.313" v="3060" actId="20577"/>
          <ac:spMkLst>
            <pc:docMk/>
            <pc:sldMk cId="1090683321" sldId="375"/>
            <ac:spMk id="7170" creationId="{3794A7AC-F975-4B82-9FCA-9C67ECE03726}"/>
          </ac:spMkLst>
        </pc:spChg>
        <pc:spChg chg="del mod">
          <ac:chgData name="Ashish Sanjay Sharma" userId="b92ae525-9e32-4816-b4f4-a92af2144e10" providerId="ADAL" clId="{6D93ED02-BB15-434A-B455-3F1E9838E402}" dt="2023-11-06T13:05:21.235" v="992" actId="478"/>
          <ac:spMkLst>
            <pc:docMk/>
            <pc:sldMk cId="1090683321" sldId="375"/>
            <ac:spMk id="7171" creationId="{8B215120-9330-4C24-86C0-93DB3C460B0D}"/>
          </ac:spMkLst>
        </pc:spChg>
        <pc:grpChg chg="add mod">
          <ac:chgData name="Ashish Sanjay Sharma" userId="b92ae525-9e32-4816-b4f4-a92af2144e10" providerId="ADAL" clId="{6D93ED02-BB15-434A-B455-3F1E9838E402}" dt="2023-11-07T10:15:27.817" v="3324" actId="1076"/>
          <ac:grpSpMkLst>
            <pc:docMk/>
            <pc:sldMk cId="1090683321" sldId="375"/>
            <ac:grpSpMk id="13" creationId="{60773423-5BB9-2134-AC9C-06EC7E5BB9A4}"/>
          </ac:grpSpMkLst>
        </pc:grpChg>
        <pc:graphicFrameChg chg="add mod">
          <ac:chgData name="Ashish Sanjay Sharma" userId="b92ae525-9e32-4816-b4f4-a92af2144e10" providerId="ADAL" clId="{6D93ED02-BB15-434A-B455-3F1E9838E402}" dt="2023-11-07T10:06:07.227" v="3083" actId="1076"/>
          <ac:graphicFrameMkLst>
            <pc:docMk/>
            <pc:sldMk cId="1090683321" sldId="375"/>
            <ac:graphicFrameMk id="3" creationId="{2841B7FB-E789-8232-FCC4-06378F41D7D5}"/>
          </ac:graphicFrameMkLst>
        </pc:graphicFrameChg>
      </pc:sldChg>
      <pc:sldChg chg="addSp modSp add mod delCm modCm">
        <pc:chgData name="Ashish Sanjay Sharma" userId="b92ae525-9e32-4816-b4f4-a92af2144e10" providerId="ADAL" clId="{6D93ED02-BB15-434A-B455-3F1E9838E402}" dt="2023-11-07T10:00:55.033" v="2989"/>
        <pc:sldMkLst>
          <pc:docMk/>
          <pc:sldMk cId="2794213704" sldId="376"/>
        </pc:sldMkLst>
        <pc:spChg chg="add mod">
          <ac:chgData name="Ashish Sanjay Sharma" userId="b92ae525-9e32-4816-b4f4-a92af2144e10" providerId="ADAL" clId="{6D93ED02-BB15-434A-B455-3F1E9838E402}" dt="2023-11-06T11:46:40.434" v="572" actId="1076"/>
          <ac:spMkLst>
            <pc:docMk/>
            <pc:sldMk cId="2794213704" sldId="376"/>
            <ac:spMk id="2" creationId="{20617C1A-03A5-230C-823E-4414BE921CFA}"/>
          </ac:spMkLst>
        </pc:spChg>
        <pc:spChg chg="add mod">
          <ac:chgData name="Ashish Sanjay Sharma" userId="b92ae525-9e32-4816-b4f4-a92af2144e10" providerId="ADAL" clId="{6D93ED02-BB15-434A-B455-3F1E9838E402}" dt="2023-11-07T10:00:08.613" v="2986" actId="1036"/>
          <ac:spMkLst>
            <pc:docMk/>
            <pc:sldMk cId="2794213704" sldId="376"/>
            <ac:spMk id="5" creationId="{28CCA5E2-22F7-2DF7-22E8-EA3A9A36D9BE}"/>
          </ac:spMkLst>
        </pc:spChg>
        <pc:spChg chg="mod">
          <ac:chgData name="Ashish Sanjay Sharma" userId="b92ae525-9e32-4816-b4f4-a92af2144e10" providerId="ADAL" clId="{6D93ED02-BB15-434A-B455-3F1E9838E402}" dt="2023-11-07T09:59:51.283" v="2966" actId="21"/>
          <ac:spMkLst>
            <pc:docMk/>
            <pc:sldMk cId="2794213704" sldId="376"/>
            <ac:spMk id="6147" creationId="{33CFEE74-7B51-47B2-8BC9-945D38E983E7}"/>
          </ac:spMkLst>
        </pc:spChg>
        <pc:graphicFrameChg chg="add mod">
          <ac:chgData name="Ashish Sanjay Sharma" userId="b92ae525-9e32-4816-b4f4-a92af2144e10" providerId="ADAL" clId="{6D93ED02-BB15-434A-B455-3F1E9838E402}" dt="2023-11-07T10:00:14.123" v="2988" actId="1076"/>
          <ac:graphicFrameMkLst>
            <pc:docMk/>
            <pc:sldMk cId="2794213704" sldId="376"/>
            <ac:graphicFrameMk id="3" creationId="{23A1C5DF-2497-0E05-1070-FA209A51343E}"/>
          </ac:graphicFrameMkLst>
        </pc:graphicFrameChg>
      </pc:sldChg>
      <pc:sldChg chg="add del">
        <pc:chgData name="Ashish Sanjay Sharma" userId="b92ae525-9e32-4816-b4f4-a92af2144e10" providerId="ADAL" clId="{6D93ED02-BB15-434A-B455-3F1E9838E402}" dt="2023-11-06T13:45:17.763" v="2434" actId="2696"/>
        <pc:sldMkLst>
          <pc:docMk/>
          <pc:sldMk cId="1105813426" sldId="377"/>
        </pc:sldMkLst>
      </pc:sldChg>
      <pc:sldChg chg="modSp add mod ord delCm modCm">
        <pc:chgData name="Ashish Sanjay Sharma" userId="b92ae525-9e32-4816-b4f4-a92af2144e10" providerId="ADAL" clId="{6D93ED02-BB15-434A-B455-3F1E9838E402}" dt="2023-11-07T10:04:43.244" v="3034" actId="20577"/>
        <pc:sldMkLst>
          <pc:docMk/>
          <pc:sldMk cId="2607736753" sldId="378"/>
        </pc:sldMkLst>
        <pc:spChg chg="mod">
          <ac:chgData name="Ashish Sanjay Sharma" userId="b92ae525-9e32-4816-b4f4-a92af2144e10" providerId="ADAL" clId="{6D93ED02-BB15-434A-B455-3F1E9838E402}" dt="2023-11-07T10:04:43.244" v="3034" actId="20577"/>
          <ac:spMkLst>
            <pc:docMk/>
            <pc:sldMk cId="2607736753" sldId="378"/>
            <ac:spMk id="7170" creationId="{3794A7AC-F975-4B82-9FCA-9C67ECE03726}"/>
          </ac:spMkLst>
        </pc:spChg>
        <pc:spChg chg="mod">
          <ac:chgData name="Ashish Sanjay Sharma" userId="b92ae525-9e32-4816-b4f4-a92af2144e10" providerId="ADAL" clId="{6D93ED02-BB15-434A-B455-3F1E9838E402}" dt="2023-11-06T14:22:53.278" v="2917" actId="20577"/>
          <ac:spMkLst>
            <pc:docMk/>
            <pc:sldMk cId="2607736753" sldId="378"/>
            <ac:spMk id="7171" creationId="{8B215120-9330-4C24-86C0-93DB3C460B0D}"/>
          </ac:spMkLst>
        </pc:spChg>
      </pc:sldChg>
      <pc:sldChg chg="addSp delSp modSp add mod">
        <pc:chgData name="Ashish Sanjay Sharma" userId="b92ae525-9e32-4816-b4f4-a92af2144e10" providerId="ADAL" clId="{6D93ED02-BB15-434A-B455-3F1E9838E402}" dt="2023-11-06T13:55:21.266" v="2862" actId="20577"/>
        <pc:sldMkLst>
          <pc:docMk/>
          <pc:sldMk cId="1674040794" sldId="379"/>
        </pc:sldMkLst>
        <pc:spChg chg="add del mod">
          <ac:chgData name="Ashish Sanjay Sharma" userId="b92ae525-9e32-4816-b4f4-a92af2144e10" providerId="ADAL" clId="{6D93ED02-BB15-434A-B455-3F1E9838E402}" dt="2023-11-06T13:13:24.497" v="1113"/>
          <ac:spMkLst>
            <pc:docMk/>
            <pc:sldMk cId="1674040794" sldId="379"/>
            <ac:spMk id="2" creationId="{3E9C5D97-5613-2CFA-CB51-003FEB277292}"/>
          </ac:spMkLst>
        </pc:spChg>
        <pc:spChg chg="del mod">
          <ac:chgData name="Ashish Sanjay Sharma" userId="b92ae525-9e32-4816-b4f4-a92af2144e10" providerId="ADAL" clId="{6D93ED02-BB15-434A-B455-3F1E9838E402}" dt="2023-11-06T13:13:03.492" v="1100" actId="478"/>
          <ac:spMkLst>
            <pc:docMk/>
            <pc:sldMk cId="1674040794" sldId="379"/>
            <ac:spMk id="4" creationId="{8331146D-B9F8-10C5-5B1E-9D9D926CE9AA}"/>
          </ac:spMkLst>
        </pc:spChg>
        <pc:spChg chg="mod">
          <ac:chgData name="Ashish Sanjay Sharma" userId="b92ae525-9e32-4816-b4f4-a92af2144e10" providerId="ADAL" clId="{6D93ED02-BB15-434A-B455-3F1E9838E402}" dt="2023-11-06T13:55:21.266" v="2862" actId="20577"/>
          <ac:spMkLst>
            <pc:docMk/>
            <pc:sldMk cId="1674040794" sldId="379"/>
            <ac:spMk id="7171" creationId="{8B215120-9330-4C24-86C0-93DB3C460B0D}"/>
          </ac:spMkLst>
        </pc:spChg>
        <pc:graphicFrameChg chg="del modGraphic">
          <ac:chgData name="Ashish Sanjay Sharma" userId="b92ae525-9e32-4816-b4f4-a92af2144e10" providerId="ADAL" clId="{6D93ED02-BB15-434A-B455-3F1E9838E402}" dt="2023-11-06T13:13:08.190" v="1102" actId="478"/>
          <ac:graphicFrameMkLst>
            <pc:docMk/>
            <pc:sldMk cId="1674040794" sldId="379"/>
            <ac:graphicFrameMk id="3" creationId="{F3B7B2AE-58CC-4C8F-07A1-8B2521F3F57E}"/>
          </ac:graphicFrameMkLst>
        </pc:graphicFrameChg>
      </pc:sldChg>
      <pc:sldMasterChg chg="modSp mod modSldLayout">
        <pc:chgData name="Ashish Sanjay Sharma" userId="b92ae525-9e32-4816-b4f4-a92af2144e10" providerId="ADAL" clId="{6D93ED02-BB15-434A-B455-3F1E9838E402}" dt="2023-11-07T09:54:49.556" v="2921" actId="20577"/>
        <pc:sldMasterMkLst>
          <pc:docMk/>
          <pc:sldMasterMk cId="0" sldId="2147485146"/>
        </pc:sldMasterMkLst>
        <pc:spChg chg="mod">
          <ac:chgData name="Ashish Sanjay Sharma" userId="b92ae525-9e32-4816-b4f4-a92af2144e10" providerId="ADAL" clId="{6D93ED02-BB15-434A-B455-3F1E9838E402}" dt="2023-11-07T09:54:49.556" v="2921" actId="20577"/>
          <ac:spMkLst>
            <pc:docMk/>
            <pc:sldMasterMk cId="0" sldId="2147485146"/>
            <ac:spMk id="11" creationId="{AA2802BD-1B72-4AD1-8184-0FD099607084}"/>
          </ac:spMkLst>
        </pc:spChg>
        <pc:spChg chg="mod">
          <ac:chgData name="Ashish Sanjay Sharma" userId="b92ae525-9e32-4816-b4f4-a92af2144e10" providerId="ADAL" clId="{6D93ED02-BB15-434A-B455-3F1E9838E402}" dt="2023-11-06T11:02:45.541" v="9" actId="20577"/>
          <ac:spMkLst>
            <pc:docMk/>
            <pc:sldMasterMk cId="0" sldId="2147485146"/>
            <ac:spMk id="13" creationId="{AF4006C6-1A95-4284-A498-917EA49F0F95}"/>
          </ac:spMkLst>
        </pc:spChg>
        <pc:sldLayoutChg chg="addSp delSp modSp mod">
          <pc:chgData name="Ashish Sanjay Sharma" userId="b92ae525-9e32-4816-b4f4-a92af2144e10" providerId="ADAL" clId="{6D93ED02-BB15-434A-B455-3F1E9838E402}" dt="2023-11-07T09:54:47.376" v="2920"/>
          <pc:sldLayoutMkLst>
            <pc:docMk/>
            <pc:sldMasterMk cId="0" sldId="2147485146"/>
            <pc:sldLayoutMk cId="3663636576" sldId="2147485162"/>
          </pc:sldLayoutMkLst>
          <pc:spChg chg="add del mod">
            <ac:chgData name="Ashish Sanjay Sharma" userId="b92ae525-9e32-4816-b4f4-a92af2144e10" providerId="ADAL" clId="{6D93ED02-BB15-434A-B455-3F1E9838E402}" dt="2023-11-07T09:54:47.376" v="2920"/>
            <ac:spMkLst>
              <pc:docMk/>
              <pc:sldMasterMk cId="0" sldId="2147485146"/>
              <pc:sldLayoutMk cId="3663636576" sldId="2147485162"/>
              <ac:spMk id="3" creationId="{C7AB0119-7AC3-A462-4F59-AB15443A6F18}"/>
            </ac:spMkLst>
          </pc:spChg>
        </pc:sldLayoutChg>
      </pc:sldMasterChg>
    </pc:docChg>
  </pc:docChgLst>
  <pc:docChgLst>
    <pc:chgData name="Jing Yue" userId="5ad55dac-6c7f-4ea6-ba85-4dd3e6729923" providerId="ADAL" clId="{300D2A7D-A0A7-4C5E-B202-0EDA8D8CAE94}"/>
    <pc:docChg chg="undo custSel addSld delSld modSld">
      <pc:chgData name="Jing Yue" userId="5ad55dac-6c7f-4ea6-ba85-4dd3e6729923" providerId="ADAL" clId="{300D2A7D-A0A7-4C5E-B202-0EDA8D8CAE94}" dt="2023-12-21T10:21:27.557" v="635"/>
      <pc:docMkLst>
        <pc:docMk/>
      </pc:docMkLst>
      <pc:sldChg chg="addSp delSp modSp del mod">
        <pc:chgData name="Jing Yue" userId="5ad55dac-6c7f-4ea6-ba85-4dd3e6729923" providerId="ADAL" clId="{300D2A7D-A0A7-4C5E-B202-0EDA8D8CAE94}" dt="2023-12-21T10:16:42.538" v="559" actId="47"/>
        <pc:sldMkLst>
          <pc:docMk/>
          <pc:sldMk cId="1346938489" sldId="381"/>
        </pc:sldMkLst>
        <pc:spChg chg="add del">
          <ac:chgData name="Jing Yue" userId="5ad55dac-6c7f-4ea6-ba85-4dd3e6729923" providerId="ADAL" clId="{300D2A7D-A0A7-4C5E-B202-0EDA8D8CAE94}" dt="2023-12-21T09:28:11.296" v="465"/>
          <ac:spMkLst>
            <pc:docMk/>
            <pc:sldMk cId="1346938489" sldId="381"/>
            <ac:spMk id="4" creationId="{E757F9EA-AC97-7392-3A69-BD6EC881DB2B}"/>
          </ac:spMkLst>
        </pc:spChg>
        <pc:spChg chg="add mod">
          <ac:chgData name="Jing Yue" userId="5ad55dac-6c7f-4ea6-ba85-4dd3e6729923" providerId="ADAL" clId="{300D2A7D-A0A7-4C5E-B202-0EDA8D8CAE94}" dt="2023-12-21T09:29:20.604" v="506" actId="1038"/>
          <ac:spMkLst>
            <pc:docMk/>
            <pc:sldMk cId="1346938489" sldId="381"/>
            <ac:spMk id="6" creationId="{E59ECC27-B952-BC63-2A0E-0121219D2AA4}"/>
          </ac:spMkLst>
        </pc:spChg>
        <pc:spChg chg="mod">
          <ac:chgData name="Jing Yue" userId="5ad55dac-6c7f-4ea6-ba85-4dd3e6729923" providerId="ADAL" clId="{300D2A7D-A0A7-4C5E-B202-0EDA8D8CAE94}" dt="2023-12-21T09:25:54.737" v="447" actId="20577"/>
          <ac:spMkLst>
            <pc:docMk/>
            <pc:sldMk cId="1346938489" sldId="381"/>
            <ac:spMk id="6146" creationId="{39BD4D34-87E7-4105-B586-4767AFA2F0F4}"/>
          </ac:spMkLst>
        </pc:spChg>
        <pc:spChg chg="mod">
          <ac:chgData name="Jing Yue" userId="5ad55dac-6c7f-4ea6-ba85-4dd3e6729923" providerId="ADAL" clId="{300D2A7D-A0A7-4C5E-B202-0EDA8D8CAE94}" dt="2023-12-21T09:27:40.429" v="460" actId="255"/>
          <ac:spMkLst>
            <pc:docMk/>
            <pc:sldMk cId="1346938489" sldId="381"/>
            <ac:spMk id="6147" creationId="{33CFEE74-7B51-47B2-8BC9-945D38E983E7}"/>
          </ac:spMkLst>
        </pc:spChg>
        <pc:graphicFrameChg chg="add mod modGraphic">
          <ac:chgData name="Jing Yue" userId="5ad55dac-6c7f-4ea6-ba85-4dd3e6729923" providerId="ADAL" clId="{300D2A7D-A0A7-4C5E-B202-0EDA8D8CAE94}" dt="2023-12-21T09:29:20.604" v="506" actId="1038"/>
          <ac:graphicFrameMkLst>
            <pc:docMk/>
            <pc:sldMk cId="1346938489" sldId="381"/>
            <ac:graphicFrameMk id="3" creationId="{E13EA480-BB80-268C-45E3-12537CBAA4B4}"/>
          </ac:graphicFrameMkLst>
        </pc:graphicFrameChg>
      </pc:sldChg>
      <pc:sldChg chg="addCm modCm">
        <pc:chgData name="Jing Yue" userId="5ad55dac-6c7f-4ea6-ba85-4dd3e6729923" providerId="ADAL" clId="{300D2A7D-A0A7-4C5E-B202-0EDA8D8CAE94}" dt="2023-12-21T10:21:27.557" v="635"/>
        <pc:sldMkLst>
          <pc:docMk/>
          <pc:sldMk cId="425266402" sldId="384"/>
        </pc:sldMkLst>
      </pc:sldChg>
      <pc:sldChg chg="addSp delSp modSp mod addCm delCm modCm">
        <pc:chgData name="Jing Yue" userId="5ad55dac-6c7f-4ea6-ba85-4dd3e6729923" providerId="ADAL" clId="{300D2A7D-A0A7-4C5E-B202-0EDA8D8CAE94}" dt="2023-12-21T10:21:17.783" v="634"/>
        <pc:sldMkLst>
          <pc:docMk/>
          <pc:sldMk cId="1818224381" sldId="385"/>
        </pc:sldMkLst>
        <pc:spChg chg="add del">
          <ac:chgData name="Jing Yue" userId="5ad55dac-6c7f-4ea6-ba85-4dd3e6729923" providerId="ADAL" clId="{300D2A7D-A0A7-4C5E-B202-0EDA8D8CAE94}" dt="2023-12-21T09:23:18.984" v="327" actId="478"/>
          <ac:spMkLst>
            <pc:docMk/>
            <pc:sldMk cId="1818224381" sldId="385"/>
            <ac:spMk id="12" creationId="{4164E555-5047-EF31-6963-106A35D59570}"/>
          </ac:spMkLst>
        </pc:spChg>
        <pc:spChg chg="mod">
          <ac:chgData name="Jing Yue" userId="5ad55dac-6c7f-4ea6-ba85-4dd3e6729923" providerId="ADAL" clId="{300D2A7D-A0A7-4C5E-B202-0EDA8D8CAE94}" dt="2023-12-21T09:05:05.831" v="3" actId="20577"/>
          <ac:spMkLst>
            <pc:docMk/>
            <pc:sldMk cId="1818224381" sldId="385"/>
            <ac:spMk id="6146" creationId="{39BD4D34-87E7-4105-B586-4767AFA2F0F4}"/>
          </ac:spMkLst>
        </pc:spChg>
        <pc:spChg chg="mod">
          <ac:chgData name="Jing Yue" userId="5ad55dac-6c7f-4ea6-ba85-4dd3e6729923" providerId="ADAL" clId="{300D2A7D-A0A7-4C5E-B202-0EDA8D8CAE94}" dt="2023-12-21T09:23:28.776" v="329" actId="20577"/>
          <ac:spMkLst>
            <pc:docMk/>
            <pc:sldMk cId="1818224381" sldId="385"/>
            <ac:spMk id="6147" creationId="{33CFEE74-7B51-47B2-8BC9-945D38E983E7}"/>
          </ac:spMkLst>
        </pc:spChg>
        <pc:graphicFrameChg chg="add del">
          <ac:chgData name="Jing Yue" userId="5ad55dac-6c7f-4ea6-ba85-4dd3e6729923" providerId="ADAL" clId="{300D2A7D-A0A7-4C5E-B202-0EDA8D8CAE94}" dt="2023-12-21T09:23:19.519" v="328" actId="478"/>
          <ac:graphicFrameMkLst>
            <pc:docMk/>
            <pc:sldMk cId="1818224381" sldId="385"/>
            <ac:graphicFrameMk id="11" creationId="{71F4AA1C-0127-5227-4577-2A52F79E38D3}"/>
          </ac:graphicFrameMkLst>
        </pc:graphicFrameChg>
      </pc:sldChg>
      <pc:sldChg chg="addSp delSp modSp add mod delCm">
        <pc:chgData name="Jing Yue" userId="5ad55dac-6c7f-4ea6-ba85-4dd3e6729923" providerId="ADAL" clId="{300D2A7D-A0A7-4C5E-B202-0EDA8D8CAE94}" dt="2023-12-21T09:24:25.295" v="362" actId="255"/>
        <pc:sldMkLst>
          <pc:docMk/>
          <pc:sldMk cId="1063391602" sldId="386"/>
        </pc:sldMkLst>
        <pc:spChg chg="mod">
          <ac:chgData name="Jing Yue" userId="5ad55dac-6c7f-4ea6-ba85-4dd3e6729923" providerId="ADAL" clId="{300D2A7D-A0A7-4C5E-B202-0EDA8D8CAE94}" dt="2023-12-21T09:24:01.740" v="358" actId="20577"/>
          <ac:spMkLst>
            <pc:docMk/>
            <pc:sldMk cId="1063391602" sldId="386"/>
            <ac:spMk id="6146" creationId="{39BD4D34-87E7-4105-B586-4767AFA2F0F4}"/>
          </ac:spMkLst>
        </pc:spChg>
        <pc:spChg chg="mod">
          <ac:chgData name="Jing Yue" userId="5ad55dac-6c7f-4ea6-ba85-4dd3e6729923" providerId="ADAL" clId="{300D2A7D-A0A7-4C5E-B202-0EDA8D8CAE94}" dt="2023-12-21T09:24:25.295" v="362" actId="255"/>
          <ac:spMkLst>
            <pc:docMk/>
            <pc:sldMk cId="1063391602" sldId="386"/>
            <ac:spMk id="6147" creationId="{33CFEE74-7B51-47B2-8BC9-945D38E983E7}"/>
          </ac:spMkLst>
        </pc:spChg>
        <pc:graphicFrameChg chg="add del mod modGraphic">
          <ac:chgData name="Jing Yue" userId="5ad55dac-6c7f-4ea6-ba85-4dd3e6729923" providerId="ADAL" clId="{300D2A7D-A0A7-4C5E-B202-0EDA8D8CAE94}" dt="2023-12-21T09:10:57.154" v="60" actId="478"/>
          <ac:graphicFrameMkLst>
            <pc:docMk/>
            <pc:sldMk cId="1063391602" sldId="386"/>
            <ac:graphicFrameMk id="3" creationId="{75DC65F4-7836-AFA4-91EE-280C61156D3F}"/>
          </ac:graphicFrameMkLst>
        </pc:graphicFrameChg>
      </pc:sldChg>
      <pc:sldChg chg="addSp delSp modSp add mod delCm">
        <pc:chgData name="Jing Yue" userId="5ad55dac-6c7f-4ea6-ba85-4dd3e6729923" providerId="ADAL" clId="{300D2A7D-A0A7-4C5E-B202-0EDA8D8CAE94}" dt="2023-12-21T10:19:13.278" v="622" actId="20577"/>
        <pc:sldMkLst>
          <pc:docMk/>
          <pc:sldMk cId="3799170478" sldId="387"/>
        </pc:sldMkLst>
        <pc:spChg chg="add mod">
          <ac:chgData name="Jing Yue" userId="5ad55dac-6c7f-4ea6-ba85-4dd3e6729923" providerId="ADAL" clId="{300D2A7D-A0A7-4C5E-B202-0EDA8D8CAE94}" dt="2023-12-21T10:19:13.278" v="622" actId="20577"/>
          <ac:spMkLst>
            <pc:docMk/>
            <pc:sldMk cId="3799170478" sldId="387"/>
            <ac:spMk id="2" creationId="{240C0AD7-D505-6F61-6ADE-96E20B9D618C}"/>
          </ac:spMkLst>
        </pc:spChg>
        <pc:spChg chg="add del mod">
          <ac:chgData name="Jing Yue" userId="5ad55dac-6c7f-4ea6-ba85-4dd3e6729923" providerId="ADAL" clId="{300D2A7D-A0A7-4C5E-B202-0EDA8D8CAE94}" dt="2023-12-21T09:13:04.574" v="154"/>
          <ac:spMkLst>
            <pc:docMk/>
            <pc:sldMk cId="3799170478" sldId="387"/>
            <ac:spMk id="4" creationId="{3D797EFB-A1B3-BADB-5A5B-397D21C49C56}"/>
          </ac:spMkLst>
        </pc:spChg>
        <pc:spChg chg="del">
          <ac:chgData name="Jing Yue" userId="5ad55dac-6c7f-4ea6-ba85-4dd3e6729923" providerId="ADAL" clId="{300D2A7D-A0A7-4C5E-B202-0EDA8D8CAE94}" dt="2023-12-21T09:13:59.781" v="167" actId="478"/>
          <ac:spMkLst>
            <pc:docMk/>
            <pc:sldMk cId="3799170478" sldId="387"/>
            <ac:spMk id="5" creationId="{B14CEC57-638A-A85F-BFD7-C56B24C5F023}"/>
          </ac:spMkLst>
        </pc:spChg>
        <pc:spChg chg="del">
          <ac:chgData name="Jing Yue" userId="5ad55dac-6c7f-4ea6-ba85-4dd3e6729923" providerId="ADAL" clId="{300D2A7D-A0A7-4C5E-B202-0EDA8D8CAE94}" dt="2023-12-21T09:12:24.164" v="128" actId="478"/>
          <ac:spMkLst>
            <pc:docMk/>
            <pc:sldMk cId="3799170478" sldId="387"/>
            <ac:spMk id="8" creationId="{BA4C4CD1-B42B-146F-8889-FD84813F0B92}"/>
          </ac:spMkLst>
        </pc:spChg>
        <pc:spChg chg="mod">
          <ac:chgData name="Jing Yue" userId="5ad55dac-6c7f-4ea6-ba85-4dd3e6729923" providerId="ADAL" clId="{300D2A7D-A0A7-4C5E-B202-0EDA8D8CAE94}" dt="2023-12-21T09:13:54.740" v="166" actId="20577"/>
          <ac:spMkLst>
            <pc:docMk/>
            <pc:sldMk cId="3799170478" sldId="387"/>
            <ac:spMk id="10" creationId="{9410DA13-58BB-57C6-9650-A9803864CC5C}"/>
          </ac:spMkLst>
        </pc:spChg>
        <pc:spChg chg="del">
          <ac:chgData name="Jing Yue" userId="5ad55dac-6c7f-4ea6-ba85-4dd3e6729923" providerId="ADAL" clId="{300D2A7D-A0A7-4C5E-B202-0EDA8D8CAE94}" dt="2023-12-21T09:12:26.056" v="129" actId="478"/>
          <ac:spMkLst>
            <pc:docMk/>
            <pc:sldMk cId="3799170478" sldId="387"/>
            <ac:spMk id="13" creationId="{7E9C0D7D-4B7A-DE6D-6055-6577ADEB2A34}"/>
          </ac:spMkLst>
        </pc:spChg>
        <pc:graphicFrameChg chg="add del mod">
          <ac:chgData name="Jing Yue" userId="5ad55dac-6c7f-4ea6-ba85-4dd3e6729923" providerId="ADAL" clId="{300D2A7D-A0A7-4C5E-B202-0EDA8D8CAE94}" dt="2023-12-21T09:13:04.574" v="154"/>
          <ac:graphicFrameMkLst>
            <pc:docMk/>
            <pc:sldMk cId="3799170478" sldId="387"/>
            <ac:graphicFrameMk id="2" creationId="{E1662843-AF36-B38A-C2DF-CA500D1EB06B}"/>
          </ac:graphicFrameMkLst>
        </pc:graphicFrameChg>
        <pc:graphicFrameChg chg="del">
          <ac:chgData name="Jing Yue" userId="5ad55dac-6c7f-4ea6-ba85-4dd3e6729923" providerId="ADAL" clId="{300D2A7D-A0A7-4C5E-B202-0EDA8D8CAE94}" dt="2023-12-21T09:14:00.859" v="168" actId="478"/>
          <ac:graphicFrameMkLst>
            <pc:docMk/>
            <pc:sldMk cId="3799170478" sldId="387"/>
            <ac:graphicFrameMk id="3" creationId="{CD17D4EA-F71C-5524-9D47-1DDFA44B1364}"/>
          </ac:graphicFrameMkLst>
        </pc:graphicFrameChg>
        <pc:graphicFrameChg chg="del">
          <ac:chgData name="Jing Yue" userId="5ad55dac-6c7f-4ea6-ba85-4dd3e6729923" providerId="ADAL" clId="{300D2A7D-A0A7-4C5E-B202-0EDA8D8CAE94}" dt="2023-12-21T09:12:21.437" v="127" actId="478"/>
          <ac:graphicFrameMkLst>
            <pc:docMk/>
            <pc:sldMk cId="3799170478" sldId="387"/>
            <ac:graphicFrameMk id="7" creationId="{2C0AD3D1-4099-EDEF-55EB-8EC4ED8DBAAB}"/>
          </ac:graphicFrameMkLst>
        </pc:graphicFrameChg>
        <pc:graphicFrameChg chg="add mod modGraphic">
          <ac:chgData name="Jing Yue" userId="5ad55dac-6c7f-4ea6-ba85-4dd3e6729923" providerId="ADAL" clId="{300D2A7D-A0A7-4C5E-B202-0EDA8D8CAE94}" dt="2023-12-21T10:17:19.946" v="584" actId="1036"/>
          <ac:graphicFrameMkLst>
            <pc:docMk/>
            <pc:sldMk cId="3799170478" sldId="387"/>
            <ac:graphicFrameMk id="9" creationId="{1BC02ECB-B7F5-E712-6854-E80F720E2C10}"/>
          </ac:graphicFrameMkLst>
        </pc:graphicFrameChg>
        <pc:graphicFrameChg chg="del">
          <ac:chgData name="Jing Yue" userId="5ad55dac-6c7f-4ea6-ba85-4dd3e6729923" providerId="ADAL" clId="{300D2A7D-A0A7-4C5E-B202-0EDA8D8CAE94}" dt="2023-12-21T09:12:20.597" v="126" actId="478"/>
          <ac:graphicFrameMkLst>
            <pc:docMk/>
            <pc:sldMk cId="3799170478" sldId="387"/>
            <ac:graphicFrameMk id="12" creationId="{8DF8735C-6766-2533-51AE-3A0249D1CFA5}"/>
          </ac:graphicFrameMkLst>
        </pc:graphicFrameChg>
      </pc:sldChg>
      <pc:sldChg chg="addSp delSp modSp add mod delCm">
        <pc:chgData name="Jing Yue" userId="5ad55dac-6c7f-4ea6-ba85-4dd3e6729923" providerId="ADAL" clId="{300D2A7D-A0A7-4C5E-B202-0EDA8D8CAE94}" dt="2023-12-21T10:19:18.829" v="626" actId="20577"/>
        <pc:sldMkLst>
          <pc:docMk/>
          <pc:sldMk cId="977651250" sldId="388"/>
        </pc:sldMkLst>
        <pc:spChg chg="add mod">
          <ac:chgData name="Jing Yue" userId="5ad55dac-6c7f-4ea6-ba85-4dd3e6729923" providerId="ADAL" clId="{300D2A7D-A0A7-4C5E-B202-0EDA8D8CAE94}" dt="2023-12-21T10:19:16.764" v="624" actId="20577"/>
          <ac:spMkLst>
            <pc:docMk/>
            <pc:sldMk cId="977651250" sldId="388"/>
            <ac:spMk id="5" creationId="{61CE0708-DD93-1CA8-D492-AD390A996EFA}"/>
          </ac:spMkLst>
        </pc:spChg>
        <pc:spChg chg="del">
          <ac:chgData name="Jing Yue" userId="5ad55dac-6c7f-4ea6-ba85-4dd3e6729923" providerId="ADAL" clId="{300D2A7D-A0A7-4C5E-B202-0EDA8D8CAE94}" dt="2023-12-21T09:14:37.873" v="174" actId="478"/>
          <ac:spMkLst>
            <pc:docMk/>
            <pc:sldMk cId="977651250" sldId="388"/>
            <ac:spMk id="5" creationId="{B14CEC57-638A-A85F-BFD7-C56B24C5F023}"/>
          </ac:spMkLst>
        </pc:spChg>
        <pc:spChg chg="add mod">
          <ac:chgData name="Jing Yue" userId="5ad55dac-6c7f-4ea6-ba85-4dd3e6729923" providerId="ADAL" clId="{300D2A7D-A0A7-4C5E-B202-0EDA8D8CAE94}" dt="2023-12-21T10:19:18.829" v="626" actId="20577"/>
          <ac:spMkLst>
            <pc:docMk/>
            <pc:sldMk cId="977651250" sldId="388"/>
            <ac:spMk id="7" creationId="{A10BDE63-7D66-BAE3-38D0-196AEB9A9E40}"/>
          </ac:spMkLst>
        </pc:spChg>
        <pc:spChg chg="del">
          <ac:chgData name="Jing Yue" userId="5ad55dac-6c7f-4ea6-ba85-4dd3e6729923" providerId="ADAL" clId="{300D2A7D-A0A7-4C5E-B202-0EDA8D8CAE94}" dt="2023-12-21T09:14:37.873" v="174" actId="478"/>
          <ac:spMkLst>
            <pc:docMk/>
            <pc:sldMk cId="977651250" sldId="388"/>
            <ac:spMk id="12" creationId="{4164E555-5047-EF31-6963-106A35D59570}"/>
          </ac:spMkLst>
        </pc:spChg>
        <pc:spChg chg="del">
          <ac:chgData name="Jing Yue" userId="5ad55dac-6c7f-4ea6-ba85-4dd3e6729923" providerId="ADAL" clId="{300D2A7D-A0A7-4C5E-B202-0EDA8D8CAE94}" dt="2023-12-21T09:14:37.873" v="174" actId="478"/>
          <ac:spMkLst>
            <pc:docMk/>
            <pc:sldMk cId="977651250" sldId="388"/>
            <ac:spMk id="15" creationId="{CD9C5DA5-9CF2-8BC6-E0F9-8A23C0965CD2}"/>
          </ac:spMkLst>
        </pc:spChg>
        <pc:spChg chg="mod">
          <ac:chgData name="Jing Yue" userId="5ad55dac-6c7f-4ea6-ba85-4dd3e6729923" providerId="ADAL" clId="{300D2A7D-A0A7-4C5E-B202-0EDA8D8CAE94}" dt="2023-12-21T09:16:45.319" v="231" actId="20577"/>
          <ac:spMkLst>
            <pc:docMk/>
            <pc:sldMk cId="977651250" sldId="388"/>
            <ac:spMk id="6147" creationId="{33CFEE74-7B51-47B2-8BC9-945D38E983E7}"/>
          </ac:spMkLst>
        </pc:spChg>
        <pc:graphicFrameChg chg="add mod modGraphic">
          <ac:chgData name="Jing Yue" userId="5ad55dac-6c7f-4ea6-ba85-4dd3e6729923" providerId="ADAL" clId="{300D2A7D-A0A7-4C5E-B202-0EDA8D8CAE94}" dt="2023-12-21T10:19:03.999" v="620" actId="1037"/>
          <ac:graphicFrameMkLst>
            <pc:docMk/>
            <pc:sldMk cId="977651250" sldId="388"/>
            <ac:graphicFrameMk id="2" creationId="{2340C14F-6CDD-5FFD-C850-C20C52FD7B08}"/>
          </ac:graphicFrameMkLst>
        </pc:graphicFrameChg>
        <pc:graphicFrameChg chg="add mod modGraphic">
          <ac:chgData name="Jing Yue" userId="5ad55dac-6c7f-4ea6-ba85-4dd3e6729923" providerId="ADAL" clId="{300D2A7D-A0A7-4C5E-B202-0EDA8D8CAE94}" dt="2023-12-21T10:17:51.600" v="596" actId="1036"/>
          <ac:graphicFrameMkLst>
            <pc:docMk/>
            <pc:sldMk cId="977651250" sldId="388"/>
            <ac:graphicFrameMk id="3" creationId="{F86A33AE-76B0-302E-6DB8-1ED61392E97E}"/>
          </ac:graphicFrameMkLst>
        </pc:graphicFrameChg>
        <pc:graphicFrameChg chg="del">
          <ac:chgData name="Jing Yue" userId="5ad55dac-6c7f-4ea6-ba85-4dd3e6729923" providerId="ADAL" clId="{300D2A7D-A0A7-4C5E-B202-0EDA8D8CAE94}" dt="2023-12-21T09:14:38.504" v="175" actId="478"/>
          <ac:graphicFrameMkLst>
            <pc:docMk/>
            <pc:sldMk cId="977651250" sldId="388"/>
            <ac:graphicFrameMk id="9" creationId="{02E6A9D6-BB35-06CD-1E6F-8C0F7E4FE762}"/>
          </ac:graphicFrameMkLst>
        </pc:graphicFrameChg>
        <pc:graphicFrameChg chg="del">
          <ac:chgData name="Jing Yue" userId="5ad55dac-6c7f-4ea6-ba85-4dd3e6729923" providerId="ADAL" clId="{300D2A7D-A0A7-4C5E-B202-0EDA8D8CAE94}" dt="2023-12-21T09:14:37.873" v="174" actId="478"/>
          <ac:graphicFrameMkLst>
            <pc:docMk/>
            <pc:sldMk cId="977651250" sldId="388"/>
            <ac:graphicFrameMk id="11" creationId="{71F4AA1C-0127-5227-4577-2A52F79E38D3}"/>
          </ac:graphicFrameMkLst>
        </pc:graphicFrameChg>
        <pc:graphicFrameChg chg="del">
          <ac:chgData name="Jing Yue" userId="5ad55dac-6c7f-4ea6-ba85-4dd3e6729923" providerId="ADAL" clId="{300D2A7D-A0A7-4C5E-B202-0EDA8D8CAE94}" dt="2023-12-21T09:14:39.289" v="176" actId="478"/>
          <ac:graphicFrameMkLst>
            <pc:docMk/>
            <pc:sldMk cId="977651250" sldId="388"/>
            <ac:graphicFrameMk id="14" creationId="{E8228F7D-FFC2-3CE3-05D0-7537EAB14B0B}"/>
          </ac:graphicFrameMkLst>
        </pc:graphicFrameChg>
      </pc:sldChg>
      <pc:sldChg chg="modSp add mod">
        <pc:chgData name="Jing Yue" userId="5ad55dac-6c7f-4ea6-ba85-4dd3e6729923" providerId="ADAL" clId="{300D2A7D-A0A7-4C5E-B202-0EDA8D8CAE94}" dt="2023-12-21T09:24:50.851" v="383" actId="20577"/>
        <pc:sldMkLst>
          <pc:docMk/>
          <pc:sldMk cId="2424381990" sldId="389"/>
        </pc:sldMkLst>
        <pc:spChg chg="mod">
          <ac:chgData name="Jing Yue" userId="5ad55dac-6c7f-4ea6-ba85-4dd3e6729923" providerId="ADAL" clId="{300D2A7D-A0A7-4C5E-B202-0EDA8D8CAE94}" dt="2023-12-21T09:24:50.851" v="383" actId="20577"/>
          <ac:spMkLst>
            <pc:docMk/>
            <pc:sldMk cId="2424381990" sldId="389"/>
            <ac:spMk id="6146" creationId="{39BD4D34-87E7-4105-B586-4767AFA2F0F4}"/>
          </ac:spMkLst>
        </pc:spChg>
        <pc:spChg chg="mod">
          <ac:chgData name="Jing Yue" userId="5ad55dac-6c7f-4ea6-ba85-4dd3e6729923" providerId="ADAL" clId="{300D2A7D-A0A7-4C5E-B202-0EDA8D8CAE94}" dt="2023-12-21T09:24:36.252" v="364" actId="255"/>
          <ac:spMkLst>
            <pc:docMk/>
            <pc:sldMk cId="2424381990" sldId="389"/>
            <ac:spMk id="6147" creationId="{33CFEE74-7B51-47B2-8BC9-945D38E983E7}"/>
          </ac:spMkLst>
        </pc:spChg>
      </pc:sldChg>
      <pc:sldChg chg="addSp delSp modSp add mod">
        <pc:chgData name="Jing Yue" userId="5ad55dac-6c7f-4ea6-ba85-4dd3e6729923" providerId="ADAL" clId="{300D2A7D-A0A7-4C5E-B202-0EDA8D8CAE94}" dt="2023-12-21T10:20:57.268" v="633" actId="113"/>
        <pc:sldMkLst>
          <pc:docMk/>
          <pc:sldMk cId="652280644" sldId="390"/>
        </pc:sldMkLst>
        <pc:spChg chg="mod">
          <ac:chgData name="Jing Yue" userId="5ad55dac-6c7f-4ea6-ba85-4dd3e6729923" providerId="ADAL" clId="{300D2A7D-A0A7-4C5E-B202-0EDA8D8CAE94}" dt="2023-12-21T10:19:31.716" v="628" actId="20577"/>
          <ac:spMkLst>
            <pc:docMk/>
            <pc:sldMk cId="652280644" sldId="390"/>
            <ac:spMk id="6" creationId="{E59ECC27-B952-BC63-2A0E-0121219D2AA4}"/>
          </ac:spMkLst>
        </pc:spChg>
        <pc:spChg chg="mod">
          <ac:chgData name="Jing Yue" userId="5ad55dac-6c7f-4ea6-ba85-4dd3e6729923" providerId="ADAL" clId="{300D2A7D-A0A7-4C5E-B202-0EDA8D8CAE94}" dt="2023-12-21T10:16:05.283" v="544" actId="14100"/>
          <ac:spMkLst>
            <pc:docMk/>
            <pc:sldMk cId="652280644" sldId="390"/>
            <ac:spMk id="6147" creationId="{33CFEE74-7B51-47B2-8BC9-945D38E983E7}"/>
          </ac:spMkLst>
        </pc:spChg>
        <pc:graphicFrameChg chg="del mod modGraphic">
          <ac:chgData name="Jing Yue" userId="5ad55dac-6c7f-4ea6-ba85-4dd3e6729923" providerId="ADAL" clId="{300D2A7D-A0A7-4C5E-B202-0EDA8D8CAE94}" dt="2023-12-21T10:14:59.253" v="529" actId="478"/>
          <ac:graphicFrameMkLst>
            <pc:docMk/>
            <pc:sldMk cId="652280644" sldId="390"/>
            <ac:graphicFrameMk id="3" creationId="{E13EA480-BB80-268C-45E3-12537CBAA4B4}"/>
          </ac:graphicFrameMkLst>
        </pc:graphicFrameChg>
        <pc:graphicFrameChg chg="add mod modGraphic">
          <ac:chgData name="Jing Yue" userId="5ad55dac-6c7f-4ea6-ba85-4dd3e6729923" providerId="ADAL" clId="{300D2A7D-A0A7-4C5E-B202-0EDA8D8CAE94}" dt="2023-12-21T10:20:57.268" v="633" actId="113"/>
          <ac:graphicFrameMkLst>
            <pc:docMk/>
            <pc:sldMk cId="652280644" sldId="390"/>
            <ac:graphicFrameMk id="4" creationId="{F3CDC664-1FC2-A3F5-2D39-C6FC22E7478C}"/>
          </ac:graphicFrameMkLst>
        </pc:graphicFrameChg>
      </pc:sldChg>
    </pc:docChg>
  </pc:docChgLst>
  <pc:docChgLst>
    <pc:chgData name="Jing Yue" userId="5ad55dac-6c7f-4ea6-ba85-4dd3e6729923" providerId="ADAL" clId="{CA738CFF-204A-45ED-B3D6-E5B1EEA1D5E9}"/>
    <pc:docChg chg="modMainMaster">
      <pc:chgData name="Jing Yue" userId="5ad55dac-6c7f-4ea6-ba85-4dd3e6729923" providerId="ADAL" clId="{CA738CFF-204A-45ED-B3D6-E5B1EEA1D5E9}" dt="2024-01-29T08:35:17.626" v="15"/>
      <pc:docMkLst>
        <pc:docMk/>
      </pc:docMkLst>
      <pc:sldChg chg="delCm modCm">
        <pc:chgData name="Jing Yue" userId="5ad55dac-6c7f-4ea6-ba85-4dd3e6729923" providerId="ADAL" clId="{CA738CFF-204A-45ED-B3D6-E5B1EEA1D5E9}" dt="2024-01-29T08:35:05.285" v="10"/>
        <pc:sldMkLst>
          <pc:docMk/>
          <pc:sldMk cId="425266402" sldId="384"/>
        </pc:sldMkLst>
      </pc:sldChg>
      <pc:sldChg chg="delCm">
        <pc:chgData name="Jing Yue" userId="5ad55dac-6c7f-4ea6-ba85-4dd3e6729923" providerId="ADAL" clId="{CA738CFF-204A-45ED-B3D6-E5B1EEA1D5E9}" dt="2024-01-29T08:35:13.914" v="14"/>
        <pc:sldMkLst>
          <pc:docMk/>
          <pc:sldMk cId="1818224381" sldId="385"/>
        </pc:sldMkLst>
      </pc:sldChg>
      <pc:sldChg chg="delCm">
        <pc:chgData name="Jing Yue" userId="5ad55dac-6c7f-4ea6-ba85-4dd3e6729923" providerId="ADAL" clId="{CA738CFF-204A-45ED-B3D6-E5B1EEA1D5E9}" dt="2024-01-29T08:35:17.626" v="15"/>
        <pc:sldMkLst>
          <pc:docMk/>
          <pc:sldMk cId="652280644" sldId="390"/>
        </pc:sldMkLst>
      </pc:sldChg>
      <pc:sldChg chg="modCm">
        <pc:chgData name="Jing Yue" userId="5ad55dac-6c7f-4ea6-ba85-4dd3e6729923" providerId="ADAL" clId="{CA738CFF-204A-45ED-B3D6-E5B1EEA1D5E9}" dt="2024-01-29T08:34:48.612" v="2"/>
        <pc:sldMkLst>
          <pc:docMk/>
          <pc:sldMk cId="3984933016" sldId="391"/>
        </pc:sldMkLst>
      </pc:sldChg>
      <pc:sldMasterChg chg="modSp mod">
        <pc:chgData name="Jing Yue" userId="5ad55dac-6c7f-4ea6-ba85-4dd3e6729923" providerId="ADAL" clId="{CA738CFF-204A-45ED-B3D6-E5B1EEA1D5E9}" dt="2024-01-29T08:27:18.589" v="1" actId="20577"/>
        <pc:sldMasterMkLst>
          <pc:docMk/>
          <pc:sldMasterMk cId="0" sldId="2147485146"/>
        </pc:sldMasterMkLst>
        <pc:spChg chg="mod">
          <ac:chgData name="Jing Yue" userId="5ad55dac-6c7f-4ea6-ba85-4dd3e6729923" providerId="ADAL" clId="{CA738CFF-204A-45ED-B3D6-E5B1EEA1D5E9}" dt="2024-01-29T08:27:18.589" v="1" actId="20577"/>
          <ac:spMkLst>
            <pc:docMk/>
            <pc:sldMasterMk cId="0" sldId="2147485146"/>
            <ac:spMk id="13" creationId="{AF4006C6-1A95-4284-A498-917EA49F0F95}"/>
          </ac:spMkLst>
        </pc:spChg>
      </pc:sldMasterChg>
    </pc:docChg>
  </pc:docChgLst>
  <pc:docChgLst>
    <pc:chgData name="Ashish Sanjay Sharma" userId="S::ashish.sanjay.sharma@ericsson.com::b92ae525-9e32-4816-b4f4-a92af2144e10" providerId="AD" clId="Web-{66BC976E-FA30-4442-872C-BE98F49DDB37}"/>
    <pc:docChg chg="modSld">
      <pc:chgData name="Ashish Sanjay Sharma" userId="S::ashish.sanjay.sharma@ericsson.com::b92ae525-9e32-4816-b4f4-a92af2144e10" providerId="AD" clId="Web-{66BC976E-FA30-4442-872C-BE98F49DDB37}" dt="2023-11-03T09:13:10.122" v="24" actId="20577"/>
      <pc:docMkLst>
        <pc:docMk/>
      </pc:docMkLst>
      <pc:sldChg chg="modSp">
        <pc:chgData name="Ashish Sanjay Sharma" userId="S::ashish.sanjay.sharma@ericsson.com::b92ae525-9e32-4816-b4f4-a92af2144e10" providerId="AD" clId="Web-{66BC976E-FA30-4442-872C-BE98F49DDB37}" dt="2023-11-03T09:13:10.122" v="24" actId="20577"/>
        <pc:sldMkLst>
          <pc:docMk/>
          <pc:sldMk cId="3793702056" sldId="371"/>
        </pc:sldMkLst>
        <pc:spChg chg="mod">
          <ac:chgData name="Ashish Sanjay Sharma" userId="S::ashish.sanjay.sharma@ericsson.com::b92ae525-9e32-4816-b4f4-a92af2144e10" providerId="AD" clId="Web-{66BC976E-FA30-4442-872C-BE98F49DDB37}" dt="2023-11-03T09:13:10.122" v="24" actId="20577"/>
          <ac:spMkLst>
            <pc:docMk/>
            <pc:sldMk cId="3793702056" sldId="371"/>
            <ac:spMk id="7171" creationId="{8B215120-9330-4C24-86C0-93DB3C460B0D}"/>
          </ac:spMkLst>
        </pc:spChg>
      </pc:sldChg>
    </pc:docChg>
  </pc:docChgLst>
  <pc:docChgLst>
    <pc:chgData name="Jing Yue" userId="5ad55dac-6c7f-4ea6-ba85-4dd3e6729923" providerId="ADAL" clId="{6AB4EB28-FA4E-4821-B002-DAD4ABBB7F4D}"/>
    <pc:docChg chg="undo custSel addSld delSld modSld sldOrd modMainMaster">
      <pc:chgData name="Jing Yue" userId="5ad55dac-6c7f-4ea6-ba85-4dd3e6729923" providerId="ADAL" clId="{6AB4EB28-FA4E-4821-B002-DAD4ABBB7F4D}" dt="2023-12-20T08:39:04.941" v="1115" actId="478"/>
      <pc:docMkLst>
        <pc:docMk/>
      </pc:docMkLst>
      <pc:sldChg chg="modSp mod">
        <pc:chgData name="Jing Yue" userId="5ad55dac-6c7f-4ea6-ba85-4dd3e6729923" providerId="ADAL" clId="{6AB4EB28-FA4E-4821-B002-DAD4ABBB7F4D}" dt="2023-12-20T07:18:44.788" v="47" actId="20577"/>
        <pc:sldMkLst>
          <pc:docMk/>
          <pc:sldMk cId="0" sldId="341"/>
        </pc:sldMkLst>
        <pc:spChg chg="mod">
          <ac:chgData name="Jing Yue" userId="5ad55dac-6c7f-4ea6-ba85-4dd3e6729923" providerId="ADAL" clId="{6AB4EB28-FA4E-4821-B002-DAD4ABBB7F4D}" dt="2023-12-20T07:18:36.773" v="43" actId="20577"/>
          <ac:spMkLst>
            <pc:docMk/>
            <pc:sldMk cId="0" sldId="341"/>
            <ac:spMk id="5122" creationId="{6BFCA172-672F-4297-B767-9F7EDE373FA1}"/>
          </ac:spMkLst>
        </pc:spChg>
        <pc:spChg chg="mod">
          <ac:chgData name="Jing Yue" userId="5ad55dac-6c7f-4ea6-ba85-4dd3e6729923" providerId="ADAL" clId="{6AB4EB28-FA4E-4821-B002-DAD4ABBB7F4D}" dt="2023-12-20T07:18:44.788" v="47" actId="20577"/>
          <ac:spMkLst>
            <pc:docMk/>
            <pc:sldMk cId="0" sldId="341"/>
            <ac:spMk id="5123" creationId="{9FAD3684-801E-4E1E-85EB-F5F3E5D37277}"/>
          </ac:spMkLst>
        </pc:spChg>
      </pc:sldChg>
      <pc:sldChg chg="del">
        <pc:chgData name="Jing Yue" userId="5ad55dac-6c7f-4ea6-ba85-4dd3e6729923" providerId="ADAL" clId="{6AB4EB28-FA4E-4821-B002-DAD4ABBB7F4D}" dt="2023-12-20T08:07:23.431" v="927" actId="47"/>
        <pc:sldMkLst>
          <pc:docMk/>
          <pc:sldMk cId="0" sldId="364"/>
        </pc:sldMkLst>
      </pc:sldChg>
      <pc:sldChg chg="modSp mod">
        <pc:chgData name="Jing Yue" userId="5ad55dac-6c7f-4ea6-ba85-4dd3e6729923" providerId="ADAL" clId="{6AB4EB28-FA4E-4821-B002-DAD4ABBB7F4D}" dt="2023-12-20T08:38:38.174" v="1111" actId="5793"/>
        <pc:sldMkLst>
          <pc:docMk/>
          <pc:sldMk cId="0" sldId="365"/>
        </pc:sldMkLst>
        <pc:spChg chg="mod">
          <ac:chgData name="Jing Yue" userId="5ad55dac-6c7f-4ea6-ba85-4dd3e6729923" providerId="ADAL" clId="{6AB4EB28-FA4E-4821-B002-DAD4ABBB7F4D}" dt="2023-12-20T08:38:38.174" v="1111" actId="5793"/>
          <ac:spMkLst>
            <pc:docMk/>
            <pc:sldMk cId="0" sldId="365"/>
            <ac:spMk id="8195" creationId="{A955EC6E-B2A1-4AA5-9F6A-E317D7FE324C}"/>
          </ac:spMkLst>
        </pc:spChg>
      </pc:sldChg>
      <pc:sldChg chg="del">
        <pc:chgData name="Jing Yue" userId="5ad55dac-6c7f-4ea6-ba85-4dd3e6729923" providerId="ADAL" clId="{6AB4EB28-FA4E-4821-B002-DAD4ABBB7F4D}" dt="2023-12-20T08:07:13.367" v="924" actId="47"/>
        <pc:sldMkLst>
          <pc:docMk/>
          <pc:sldMk cId="3793702056" sldId="371"/>
        </pc:sldMkLst>
      </pc:sldChg>
      <pc:sldChg chg="addSp delSp modSp mod">
        <pc:chgData name="Jing Yue" userId="5ad55dac-6c7f-4ea6-ba85-4dd3e6729923" providerId="ADAL" clId="{6AB4EB28-FA4E-4821-B002-DAD4ABBB7F4D}" dt="2023-12-20T08:39:04.941" v="1115" actId="478"/>
        <pc:sldMkLst>
          <pc:docMk/>
          <pc:sldMk cId="1167552935" sldId="372"/>
        </pc:sldMkLst>
        <pc:spChg chg="add del mod">
          <ac:chgData name="Jing Yue" userId="5ad55dac-6c7f-4ea6-ba85-4dd3e6729923" providerId="ADAL" clId="{6AB4EB28-FA4E-4821-B002-DAD4ABBB7F4D}" dt="2023-12-20T08:39:04.941" v="1115" actId="478"/>
          <ac:spMkLst>
            <pc:docMk/>
            <pc:sldMk cId="1167552935" sldId="372"/>
            <ac:spMk id="3" creationId="{207F97D3-AA2E-AC2F-B4FE-D118C0A1E7C9}"/>
          </ac:spMkLst>
        </pc:spChg>
        <pc:spChg chg="mod">
          <ac:chgData name="Jing Yue" userId="5ad55dac-6c7f-4ea6-ba85-4dd3e6729923" providerId="ADAL" clId="{6AB4EB28-FA4E-4821-B002-DAD4ABBB7F4D}" dt="2023-12-20T07:22:10.577" v="90" actId="20577"/>
          <ac:spMkLst>
            <pc:docMk/>
            <pc:sldMk cId="1167552935" sldId="372"/>
            <ac:spMk id="6146" creationId="{39BD4D34-87E7-4105-B586-4767AFA2F0F4}"/>
          </ac:spMkLst>
        </pc:spChg>
        <pc:spChg chg="mod">
          <ac:chgData name="Jing Yue" userId="5ad55dac-6c7f-4ea6-ba85-4dd3e6729923" providerId="ADAL" clId="{6AB4EB28-FA4E-4821-B002-DAD4ABBB7F4D}" dt="2023-12-20T07:37:00.017" v="324" actId="20577"/>
          <ac:spMkLst>
            <pc:docMk/>
            <pc:sldMk cId="1167552935" sldId="372"/>
            <ac:spMk id="6147" creationId="{33CFEE74-7B51-47B2-8BC9-945D38E983E7}"/>
          </ac:spMkLst>
        </pc:spChg>
      </pc:sldChg>
      <pc:sldChg chg="addSp delSp modSp mod ord">
        <pc:chgData name="Jing Yue" userId="5ad55dac-6c7f-4ea6-ba85-4dd3e6729923" providerId="ADAL" clId="{6AB4EB28-FA4E-4821-B002-DAD4ABBB7F4D}" dt="2023-12-20T08:05:38.086" v="838"/>
        <pc:sldMkLst>
          <pc:docMk/>
          <pc:sldMk cId="3815888144" sldId="374"/>
        </pc:sldMkLst>
        <pc:spChg chg="add del">
          <ac:chgData name="Jing Yue" userId="5ad55dac-6c7f-4ea6-ba85-4dd3e6729923" providerId="ADAL" clId="{6AB4EB28-FA4E-4821-B002-DAD4ABBB7F4D}" dt="2023-12-20T07:46:38.850" v="515"/>
          <ac:spMkLst>
            <pc:docMk/>
            <pc:sldMk cId="3815888144" sldId="374"/>
            <ac:spMk id="2" creationId="{A6DE9C3A-3735-0282-DEE8-33EEFA3C893F}"/>
          </ac:spMkLst>
        </pc:spChg>
        <pc:spChg chg="mod">
          <ac:chgData name="Jing Yue" userId="5ad55dac-6c7f-4ea6-ba85-4dd3e6729923" providerId="ADAL" clId="{6AB4EB28-FA4E-4821-B002-DAD4ABBB7F4D}" dt="2023-12-20T07:51:21.837" v="620" actId="20577"/>
          <ac:spMkLst>
            <pc:docMk/>
            <pc:sldMk cId="3815888144" sldId="374"/>
            <ac:spMk id="6146" creationId="{39BD4D34-87E7-4105-B586-4767AFA2F0F4}"/>
          </ac:spMkLst>
        </pc:spChg>
        <pc:spChg chg="mod">
          <ac:chgData name="Jing Yue" userId="5ad55dac-6c7f-4ea6-ba85-4dd3e6729923" providerId="ADAL" clId="{6AB4EB28-FA4E-4821-B002-DAD4ABBB7F4D}" dt="2023-12-20T07:52:24.795" v="629" actId="20577"/>
          <ac:spMkLst>
            <pc:docMk/>
            <pc:sldMk cId="3815888144" sldId="374"/>
            <ac:spMk id="6147" creationId="{33CFEE74-7B51-47B2-8BC9-945D38E983E7}"/>
          </ac:spMkLst>
        </pc:spChg>
      </pc:sldChg>
      <pc:sldChg chg="del">
        <pc:chgData name="Jing Yue" userId="5ad55dac-6c7f-4ea6-ba85-4dd3e6729923" providerId="ADAL" clId="{6AB4EB28-FA4E-4821-B002-DAD4ABBB7F4D}" dt="2023-12-20T08:07:22.027" v="926" actId="47"/>
        <pc:sldMkLst>
          <pc:docMk/>
          <pc:sldMk cId="1090683321" sldId="375"/>
        </pc:sldMkLst>
      </pc:sldChg>
      <pc:sldChg chg="del">
        <pc:chgData name="Jing Yue" userId="5ad55dac-6c7f-4ea6-ba85-4dd3e6729923" providerId="ADAL" clId="{6AB4EB28-FA4E-4821-B002-DAD4ABBB7F4D}" dt="2023-12-20T07:57:19.445" v="690" actId="47"/>
        <pc:sldMkLst>
          <pc:docMk/>
          <pc:sldMk cId="2794213704" sldId="376"/>
        </pc:sldMkLst>
      </pc:sldChg>
      <pc:sldChg chg="addSp delSp modSp mod ord">
        <pc:chgData name="Jing Yue" userId="5ad55dac-6c7f-4ea6-ba85-4dd3e6729923" providerId="ADAL" clId="{6AB4EB28-FA4E-4821-B002-DAD4ABBB7F4D}" dt="2023-12-20T08:37:15.006" v="962" actId="20577"/>
        <pc:sldMkLst>
          <pc:docMk/>
          <pc:sldMk cId="2607736753" sldId="378"/>
        </pc:sldMkLst>
        <pc:spChg chg="add del">
          <ac:chgData name="Jing Yue" userId="5ad55dac-6c7f-4ea6-ba85-4dd3e6729923" providerId="ADAL" clId="{6AB4EB28-FA4E-4821-B002-DAD4ABBB7F4D}" dt="2023-12-20T07:59:21.601" v="741"/>
          <ac:spMkLst>
            <pc:docMk/>
            <pc:sldMk cId="2607736753" sldId="378"/>
            <ac:spMk id="2" creationId="{0BDF7E36-B0AB-52BA-411C-CCEBD35E98FE}"/>
          </ac:spMkLst>
        </pc:spChg>
        <pc:spChg chg="mod">
          <ac:chgData name="Jing Yue" userId="5ad55dac-6c7f-4ea6-ba85-4dd3e6729923" providerId="ADAL" clId="{6AB4EB28-FA4E-4821-B002-DAD4ABBB7F4D}" dt="2023-12-20T08:37:15.006" v="962" actId="20577"/>
          <ac:spMkLst>
            <pc:docMk/>
            <pc:sldMk cId="2607736753" sldId="378"/>
            <ac:spMk id="7170" creationId="{3794A7AC-F975-4B82-9FCA-9C67ECE03726}"/>
          </ac:spMkLst>
        </pc:spChg>
        <pc:spChg chg="mod">
          <ac:chgData name="Jing Yue" userId="5ad55dac-6c7f-4ea6-ba85-4dd3e6729923" providerId="ADAL" clId="{6AB4EB28-FA4E-4821-B002-DAD4ABBB7F4D}" dt="2023-12-20T08:37:02.856" v="957"/>
          <ac:spMkLst>
            <pc:docMk/>
            <pc:sldMk cId="2607736753" sldId="378"/>
            <ac:spMk id="7171" creationId="{8B215120-9330-4C24-86C0-93DB3C460B0D}"/>
          </ac:spMkLst>
        </pc:spChg>
      </pc:sldChg>
      <pc:sldChg chg="del">
        <pc:chgData name="Jing Yue" userId="5ad55dac-6c7f-4ea6-ba85-4dd3e6729923" providerId="ADAL" clId="{6AB4EB28-FA4E-4821-B002-DAD4ABBB7F4D}" dt="2023-12-20T08:07:21.175" v="925" actId="47"/>
        <pc:sldMkLst>
          <pc:docMk/>
          <pc:sldMk cId="1674040794" sldId="379"/>
        </pc:sldMkLst>
      </pc:sldChg>
      <pc:sldChg chg="modSp add mod">
        <pc:chgData name="Jing Yue" userId="5ad55dac-6c7f-4ea6-ba85-4dd3e6729923" providerId="ADAL" clId="{6AB4EB28-FA4E-4821-B002-DAD4ABBB7F4D}" dt="2023-12-20T07:38:27.646" v="436" actId="20577"/>
        <pc:sldMkLst>
          <pc:docMk/>
          <pc:sldMk cId="81782596" sldId="380"/>
        </pc:sldMkLst>
        <pc:spChg chg="mod">
          <ac:chgData name="Jing Yue" userId="5ad55dac-6c7f-4ea6-ba85-4dd3e6729923" providerId="ADAL" clId="{6AB4EB28-FA4E-4821-B002-DAD4ABBB7F4D}" dt="2023-12-20T07:38:27.646" v="436" actId="20577"/>
          <ac:spMkLst>
            <pc:docMk/>
            <pc:sldMk cId="81782596" sldId="380"/>
            <ac:spMk id="6147" creationId="{33CFEE74-7B51-47B2-8BC9-945D38E983E7}"/>
          </ac:spMkLst>
        </pc:spChg>
      </pc:sldChg>
      <pc:sldChg chg="addSp delSp modSp add mod ord">
        <pc:chgData name="Jing Yue" userId="5ad55dac-6c7f-4ea6-ba85-4dd3e6729923" providerId="ADAL" clId="{6AB4EB28-FA4E-4821-B002-DAD4ABBB7F4D}" dt="2023-12-20T08:05:51.381" v="840"/>
        <pc:sldMkLst>
          <pc:docMk/>
          <pc:sldMk cId="1346938489" sldId="381"/>
        </pc:sldMkLst>
        <pc:spChg chg="add mod">
          <ac:chgData name="Jing Yue" userId="5ad55dac-6c7f-4ea6-ba85-4dd3e6729923" providerId="ADAL" clId="{6AB4EB28-FA4E-4821-B002-DAD4ABBB7F4D}" dt="2023-12-20T07:51:47.301" v="623" actId="1076"/>
          <ac:spMkLst>
            <pc:docMk/>
            <pc:sldMk cId="1346938489" sldId="381"/>
            <ac:spMk id="2" creationId="{67AB5DD5-F3B9-966E-5F75-40FE9917AF73}"/>
          </ac:spMkLst>
        </pc:spChg>
        <pc:spChg chg="mod">
          <ac:chgData name="Jing Yue" userId="5ad55dac-6c7f-4ea6-ba85-4dd3e6729923" providerId="ADAL" clId="{6AB4EB28-FA4E-4821-B002-DAD4ABBB7F4D}" dt="2023-12-20T07:55:34.951" v="668" actId="108"/>
          <ac:spMkLst>
            <pc:docMk/>
            <pc:sldMk cId="1346938489" sldId="381"/>
            <ac:spMk id="6147" creationId="{33CFEE74-7B51-47B2-8BC9-945D38E983E7}"/>
          </ac:spMkLst>
        </pc:spChg>
        <pc:graphicFrameChg chg="add del mod">
          <ac:chgData name="Jing Yue" userId="5ad55dac-6c7f-4ea6-ba85-4dd3e6729923" providerId="ADAL" clId="{6AB4EB28-FA4E-4821-B002-DAD4ABBB7F4D}" dt="2023-12-20T07:54:19.811" v="640" actId="478"/>
          <ac:graphicFrameMkLst>
            <pc:docMk/>
            <pc:sldMk cId="1346938489" sldId="381"/>
            <ac:graphicFrameMk id="3" creationId="{117335E5-88E1-002C-D9E7-966E24FAA224}"/>
          </ac:graphicFrameMkLst>
        </pc:graphicFrameChg>
      </pc:sldChg>
      <pc:sldChg chg="addSp modSp add del mod">
        <pc:chgData name="Jing Yue" userId="5ad55dac-6c7f-4ea6-ba85-4dd3e6729923" providerId="ADAL" clId="{6AB4EB28-FA4E-4821-B002-DAD4ABBB7F4D}" dt="2023-12-20T08:07:24.840" v="928" actId="47"/>
        <pc:sldMkLst>
          <pc:docMk/>
          <pc:sldMk cId="2877948802" sldId="382"/>
        </pc:sldMkLst>
        <pc:spChg chg="add mod">
          <ac:chgData name="Jing Yue" userId="5ad55dac-6c7f-4ea6-ba85-4dd3e6729923" providerId="ADAL" clId="{6AB4EB28-FA4E-4821-B002-DAD4ABBB7F4D}" dt="2023-12-20T07:56:14.238" v="673" actId="1076"/>
          <ac:spMkLst>
            <pc:docMk/>
            <pc:sldMk cId="2877948802" sldId="382"/>
            <ac:spMk id="3" creationId="{10BC52DD-4180-4F3D-BF1A-20D66701F7E1}"/>
          </ac:spMkLst>
        </pc:spChg>
        <pc:spChg chg="add mod">
          <ac:chgData name="Jing Yue" userId="5ad55dac-6c7f-4ea6-ba85-4dd3e6729923" providerId="ADAL" clId="{6AB4EB28-FA4E-4821-B002-DAD4ABBB7F4D}" dt="2023-12-20T07:57:03.545" v="687" actId="1076"/>
          <ac:spMkLst>
            <pc:docMk/>
            <pc:sldMk cId="2877948802" sldId="382"/>
            <ac:spMk id="5" creationId="{6BB8AEB7-87FC-AC5A-AB6F-DF2ED20BDAEA}"/>
          </ac:spMkLst>
        </pc:spChg>
        <pc:spChg chg="mod">
          <ac:chgData name="Jing Yue" userId="5ad55dac-6c7f-4ea6-ba85-4dd3e6729923" providerId="ADAL" clId="{6AB4EB28-FA4E-4821-B002-DAD4ABBB7F4D}" dt="2023-12-20T07:56:14.238" v="673" actId="1076"/>
          <ac:spMkLst>
            <pc:docMk/>
            <pc:sldMk cId="2877948802" sldId="382"/>
            <ac:spMk id="6147" creationId="{33CFEE74-7B51-47B2-8BC9-945D38E983E7}"/>
          </ac:spMkLst>
        </pc:spChg>
        <pc:graphicFrameChg chg="add mod">
          <ac:chgData name="Jing Yue" userId="5ad55dac-6c7f-4ea6-ba85-4dd3e6729923" providerId="ADAL" clId="{6AB4EB28-FA4E-4821-B002-DAD4ABBB7F4D}" dt="2023-12-20T07:57:13.488" v="689" actId="1076"/>
          <ac:graphicFrameMkLst>
            <pc:docMk/>
            <pc:sldMk cId="2877948802" sldId="382"/>
            <ac:graphicFrameMk id="4" creationId="{2B9FD451-A352-CA82-6393-28355AC57FA9}"/>
          </ac:graphicFrameMkLst>
        </pc:graphicFrameChg>
      </pc:sldChg>
      <pc:sldChg chg="modSp add del mod">
        <pc:chgData name="Jing Yue" userId="5ad55dac-6c7f-4ea6-ba85-4dd3e6729923" providerId="ADAL" clId="{6AB4EB28-FA4E-4821-B002-DAD4ABBB7F4D}" dt="2023-12-20T08:37:16.714" v="963" actId="47"/>
        <pc:sldMkLst>
          <pc:docMk/>
          <pc:sldMk cId="546263351" sldId="383"/>
        </pc:sldMkLst>
        <pc:spChg chg="mod">
          <ac:chgData name="Jing Yue" userId="5ad55dac-6c7f-4ea6-ba85-4dd3e6729923" providerId="ADAL" clId="{6AB4EB28-FA4E-4821-B002-DAD4ABBB7F4D}" dt="2023-12-20T08:07:04.571" v="923" actId="20577"/>
          <ac:spMkLst>
            <pc:docMk/>
            <pc:sldMk cId="546263351" sldId="383"/>
            <ac:spMk id="7170" creationId="{3794A7AC-F975-4B82-9FCA-9C67ECE03726}"/>
          </ac:spMkLst>
        </pc:spChg>
        <pc:spChg chg="mod">
          <ac:chgData name="Jing Yue" userId="5ad55dac-6c7f-4ea6-ba85-4dd3e6729923" providerId="ADAL" clId="{6AB4EB28-FA4E-4821-B002-DAD4ABBB7F4D}" dt="2023-12-20T08:26:53.353" v="930" actId="20577"/>
          <ac:spMkLst>
            <pc:docMk/>
            <pc:sldMk cId="546263351" sldId="383"/>
            <ac:spMk id="7171" creationId="{8B215120-9330-4C24-86C0-93DB3C460B0D}"/>
          </ac:spMkLst>
        </pc:spChg>
      </pc:sldChg>
      <pc:sldMasterChg chg="modSp mod">
        <pc:chgData name="Jing Yue" userId="5ad55dac-6c7f-4ea6-ba85-4dd3e6729923" providerId="ADAL" clId="{6AB4EB28-FA4E-4821-B002-DAD4ABBB7F4D}" dt="2023-12-20T07:19:50.124" v="83" actId="20577"/>
        <pc:sldMasterMkLst>
          <pc:docMk/>
          <pc:sldMasterMk cId="0" sldId="2147485146"/>
        </pc:sldMasterMkLst>
        <pc:spChg chg="mod">
          <ac:chgData name="Jing Yue" userId="5ad55dac-6c7f-4ea6-ba85-4dd3e6729923" providerId="ADAL" clId="{6AB4EB28-FA4E-4821-B002-DAD4ABBB7F4D}" dt="2023-12-20T07:19:50.124" v="83" actId="20577"/>
          <ac:spMkLst>
            <pc:docMk/>
            <pc:sldMasterMk cId="0" sldId="2147485146"/>
            <ac:spMk id="11" creationId="{AA2802BD-1B72-4AD1-8184-0FD099607084}"/>
          </ac:spMkLst>
        </pc:spChg>
      </pc:sldMasterChg>
    </pc:docChg>
  </pc:docChgLst>
  <pc:docChgLst>
    <pc:chgData name="Rebecka Alfredsson" userId="S::rebecka.alfredsson@ericsson.com::43d88c67-6ef1-4487-8783-07c085b96668" providerId="AD" clId="Web-{F97728EE-5AE7-2236-84BE-6C9B381BDD0A}"/>
    <pc:docChg chg="mod">
      <pc:chgData name="Rebecka Alfredsson" userId="S::rebecka.alfredsson@ericsson.com::43d88c67-6ef1-4487-8783-07c085b96668" providerId="AD" clId="Web-{F97728EE-5AE7-2236-84BE-6C9B381BDD0A}" dt="2023-11-07T09:19:03.956" v="4"/>
      <pc:docMkLst>
        <pc:docMk/>
      </pc:docMkLst>
      <pc:sldChg chg="addCm">
        <pc:chgData name="Rebecka Alfredsson" userId="S::rebecka.alfredsson@ericsson.com::43d88c67-6ef1-4487-8783-07c085b96668" providerId="AD" clId="Web-{F97728EE-5AE7-2236-84BE-6C9B381BDD0A}" dt="2023-11-07T08:44:14.111" v="1"/>
        <pc:sldMkLst>
          <pc:docMk/>
          <pc:sldMk cId="0" sldId="341"/>
        </pc:sldMkLst>
      </pc:sldChg>
      <pc:sldChg chg="addCm">
        <pc:chgData name="Rebecka Alfredsson" userId="S::rebecka.alfredsson@ericsson.com::43d88c67-6ef1-4487-8783-07c085b96668" providerId="AD" clId="Web-{F97728EE-5AE7-2236-84BE-6C9B381BDD0A}" dt="2023-11-07T09:19:03.956" v="4"/>
        <pc:sldMkLst>
          <pc:docMk/>
          <pc:sldMk cId="1090683321" sldId="375"/>
        </pc:sldMkLst>
      </pc:sldChg>
      <pc:sldChg chg="addCm">
        <pc:chgData name="Rebecka Alfredsson" userId="S::rebecka.alfredsson@ericsson.com::43d88c67-6ef1-4487-8783-07c085b96668" providerId="AD" clId="Web-{F97728EE-5AE7-2236-84BE-6C9B381BDD0A}" dt="2023-11-07T08:45:51.536" v="2"/>
        <pc:sldMkLst>
          <pc:docMk/>
          <pc:sldMk cId="2794213704" sldId="376"/>
        </pc:sldMkLst>
      </pc:sldChg>
      <pc:sldChg chg="addCm">
        <pc:chgData name="Rebecka Alfredsson" userId="S::rebecka.alfredsson@ericsson.com::43d88c67-6ef1-4487-8783-07c085b96668" providerId="AD" clId="Web-{F97728EE-5AE7-2236-84BE-6C9B381BDD0A}" dt="2023-11-07T09:18:50.284" v="3"/>
        <pc:sldMkLst>
          <pc:docMk/>
          <pc:sldMk cId="2607736753" sldId="378"/>
        </pc:sldMkLst>
      </pc:sldChg>
    </pc:docChg>
  </pc:docChgLst>
  <pc:docChgLst>
    <pc:chgData name="Jing Yue" userId="5ad55dac-6c7f-4ea6-ba85-4dd3e6729923" providerId="ADAL" clId="{C32C18D8-BDDC-4155-8287-B7EB8C579AF1}"/>
    <pc:docChg chg="undo custSel addSld delSld modSld">
      <pc:chgData name="Jing Yue" userId="5ad55dac-6c7f-4ea6-ba85-4dd3e6729923" providerId="ADAL" clId="{C32C18D8-BDDC-4155-8287-B7EB8C579AF1}" dt="2023-12-21T08:08:55.691" v="1100" actId="47"/>
      <pc:docMkLst>
        <pc:docMk/>
      </pc:docMkLst>
      <pc:sldChg chg="modSp mod">
        <pc:chgData name="Jing Yue" userId="5ad55dac-6c7f-4ea6-ba85-4dd3e6729923" providerId="ADAL" clId="{C32C18D8-BDDC-4155-8287-B7EB8C579AF1}" dt="2023-12-20T16:28:03.760" v="85" actId="20577"/>
        <pc:sldMkLst>
          <pc:docMk/>
          <pc:sldMk cId="0" sldId="341"/>
        </pc:sldMkLst>
        <pc:spChg chg="mod">
          <ac:chgData name="Jing Yue" userId="5ad55dac-6c7f-4ea6-ba85-4dd3e6729923" providerId="ADAL" clId="{C32C18D8-BDDC-4155-8287-B7EB8C579AF1}" dt="2023-12-20T16:28:03.760" v="85" actId="20577"/>
          <ac:spMkLst>
            <pc:docMk/>
            <pc:sldMk cId="0" sldId="341"/>
            <ac:spMk id="5122" creationId="{6BFCA172-672F-4297-B767-9F7EDE373FA1}"/>
          </ac:spMkLst>
        </pc:spChg>
      </pc:sldChg>
      <pc:sldChg chg="addSp delSp modSp mod">
        <pc:chgData name="Jing Yue" userId="5ad55dac-6c7f-4ea6-ba85-4dd3e6729923" providerId="ADAL" clId="{C32C18D8-BDDC-4155-8287-B7EB8C579AF1}" dt="2023-12-20T13:16:19.362" v="72" actId="20577"/>
        <pc:sldMkLst>
          <pc:docMk/>
          <pc:sldMk cId="0" sldId="365"/>
        </pc:sldMkLst>
        <pc:spChg chg="add del">
          <ac:chgData name="Jing Yue" userId="5ad55dac-6c7f-4ea6-ba85-4dd3e6729923" providerId="ADAL" clId="{C32C18D8-BDDC-4155-8287-B7EB8C579AF1}" dt="2023-12-20T13:15:30.132" v="66" actId="478"/>
          <ac:spMkLst>
            <pc:docMk/>
            <pc:sldMk cId="0" sldId="365"/>
            <ac:spMk id="3" creationId="{8A77A7AD-4C69-2D07-1C45-30A472121E8B}"/>
          </ac:spMkLst>
        </pc:spChg>
        <pc:spChg chg="mod">
          <ac:chgData name="Jing Yue" userId="5ad55dac-6c7f-4ea6-ba85-4dd3e6729923" providerId="ADAL" clId="{C32C18D8-BDDC-4155-8287-B7EB8C579AF1}" dt="2023-12-20T13:16:19.362" v="72" actId="20577"/>
          <ac:spMkLst>
            <pc:docMk/>
            <pc:sldMk cId="0" sldId="365"/>
            <ac:spMk id="8195" creationId="{A955EC6E-B2A1-4AA5-9F6A-E317D7FE324C}"/>
          </ac:spMkLst>
        </pc:spChg>
      </pc:sldChg>
      <pc:sldChg chg="modSp del mod addCm modCm">
        <pc:chgData name="Jing Yue" userId="5ad55dac-6c7f-4ea6-ba85-4dd3e6729923" providerId="ADAL" clId="{C32C18D8-BDDC-4155-8287-B7EB8C579AF1}" dt="2023-12-21T07:49:48.157" v="510" actId="47"/>
        <pc:sldMkLst>
          <pc:docMk/>
          <pc:sldMk cId="3815888144" sldId="374"/>
        </pc:sldMkLst>
        <pc:spChg chg="mod">
          <ac:chgData name="Jing Yue" userId="5ad55dac-6c7f-4ea6-ba85-4dd3e6729923" providerId="ADAL" clId="{C32C18D8-BDDC-4155-8287-B7EB8C579AF1}" dt="2023-12-21T07:39:06.765" v="129" actId="20577"/>
          <ac:spMkLst>
            <pc:docMk/>
            <pc:sldMk cId="3815888144" sldId="374"/>
            <ac:spMk id="6146" creationId="{39BD4D34-87E7-4105-B586-4767AFA2F0F4}"/>
          </ac:spMkLst>
        </pc:spChg>
        <pc:spChg chg="mod">
          <ac:chgData name="Jing Yue" userId="5ad55dac-6c7f-4ea6-ba85-4dd3e6729923" providerId="ADAL" clId="{C32C18D8-BDDC-4155-8287-B7EB8C579AF1}" dt="2023-12-21T07:41:35.306" v="283" actId="20577"/>
          <ac:spMkLst>
            <pc:docMk/>
            <pc:sldMk cId="3815888144" sldId="374"/>
            <ac:spMk id="6147" creationId="{33CFEE74-7B51-47B2-8BC9-945D38E983E7}"/>
          </ac:spMkLst>
        </pc:spChg>
      </pc:sldChg>
      <pc:sldChg chg="modSp mod">
        <pc:chgData name="Jing Yue" userId="5ad55dac-6c7f-4ea6-ba85-4dd3e6729923" providerId="ADAL" clId="{C32C18D8-BDDC-4155-8287-B7EB8C579AF1}" dt="2023-12-20T13:15:19.232" v="64" actId="21"/>
        <pc:sldMkLst>
          <pc:docMk/>
          <pc:sldMk cId="2607736753" sldId="378"/>
        </pc:sldMkLst>
        <pc:spChg chg="mod">
          <ac:chgData name="Jing Yue" userId="5ad55dac-6c7f-4ea6-ba85-4dd3e6729923" providerId="ADAL" clId="{C32C18D8-BDDC-4155-8287-B7EB8C579AF1}" dt="2023-12-20T13:15:19.232" v="64" actId="21"/>
          <ac:spMkLst>
            <pc:docMk/>
            <pc:sldMk cId="2607736753" sldId="378"/>
            <ac:spMk id="7171" creationId="{8B215120-9330-4C24-86C0-93DB3C460B0D}"/>
          </ac:spMkLst>
        </pc:spChg>
      </pc:sldChg>
      <pc:sldChg chg="modSp mod addCm">
        <pc:chgData name="Jing Yue" userId="5ad55dac-6c7f-4ea6-ba85-4dd3e6729923" providerId="ADAL" clId="{C32C18D8-BDDC-4155-8287-B7EB8C579AF1}" dt="2023-12-21T08:08:25.097" v="1099" actId="255"/>
        <pc:sldMkLst>
          <pc:docMk/>
          <pc:sldMk cId="1346938489" sldId="381"/>
        </pc:sldMkLst>
        <pc:spChg chg="mod">
          <ac:chgData name="Jing Yue" userId="5ad55dac-6c7f-4ea6-ba85-4dd3e6729923" providerId="ADAL" clId="{C32C18D8-BDDC-4155-8287-B7EB8C579AF1}" dt="2023-12-21T08:08:25.097" v="1099" actId="255"/>
          <ac:spMkLst>
            <pc:docMk/>
            <pc:sldMk cId="1346938489" sldId="381"/>
            <ac:spMk id="6147" creationId="{33CFEE74-7B51-47B2-8BC9-945D38E983E7}"/>
          </ac:spMkLst>
        </pc:spChg>
      </pc:sldChg>
      <pc:sldChg chg="add del">
        <pc:chgData name="Jing Yue" userId="5ad55dac-6c7f-4ea6-ba85-4dd3e6729923" providerId="ADAL" clId="{C32C18D8-BDDC-4155-8287-B7EB8C579AF1}" dt="2023-12-21T08:08:55.691" v="1100" actId="47"/>
        <pc:sldMkLst>
          <pc:docMk/>
          <pc:sldMk cId="132075036" sldId="382"/>
        </pc:sldMkLst>
      </pc:sldChg>
      <pc:sldChg chg="addSp modSp add del mod modCm">
        <pc:chgData name="Jing Yue" userId="5ad55dac-6c7f-4ea6-ba85-4dd3e6729923" providerId="ADAL" clId="{C32C18D8-BDDC-4155-8287-B7EB8C579AF1}" dt="2023-12-21T07:49:21.763" v="508" actId="47"/>
        <pc:sldMkLst>
          <pc:docMk/>
          <pc:sldMk cId="3292634205" sldId="383"/>
        </pc:sldMkLst>
        <pc:spChg chg="add mod">
          <ac:chgData name="Jing Yue" userId="5ad55dac-6c7f-4ea6-ba85-4dd3e6729923" providerId="ADAL" clId="{C32C18D8-BDDC-4155-8287-B7EB8C579AF1}" dt="2023-12-21T07:42:47.484" v="287" actId="1076"/>
          <ac:spMkLst>
            <pc:docMk/>
            <pc:sldMk cId="3292634205" sldId="383"/>
            <ac:spMk id="2" creationId="{DF17FD27-6AEA-BB64-11BD-AD24999E924C}"/>
          </ac:spMkLst>
        </pc:spChg>
        <pc:spChg chg="add mod">
          <ac:chgData name="Jing Yue" userId="5ad55dac-6c7f-4ea6-ba85-4dd3e6729923" providerId="ADAL" clId="{C32C18D8-BDDC-4155-8287-B7EB8C579AF1}" dt="2023-12-21T07:43:31.534" v="296" actId="1076"/>
          <ac:spMkLst>
            <pc:docMk/>
            <pc:sldMk cId="3292634205" sldId="383"/>
            <ac:spMk id="5" creationId="{45C76B4E-8EC7-E138-6838-314EB024E00F}"/>
          </ac:spMkLst>
        </pc:spChg>
        <pc:spChg chg="mod">
          <ac:chgData name="Jing Yue" userId="5ad55dac-6c7f-4ea6-ba85-4dd3e6729923" providerId="ADAL" clId="{C32C18D8-BDDC-4155-8287-B7EB8C579AF1}" dt="2023-12-21T07:43:58.631" v="311" actId="108"/>
          <ac:spMkLst>
            <pc:docMk/>
            <pc:sldMk cId="3292634205" sldId="383"/>
            <ac:spMk id="6147" creationId="{33CFEE74-7B51-47B2-8BC9-945D38E983E7}"/>
          </ac:spMkLst>
        </pc:spChg>
        <pc:graphicFrameChg chg="add mod">
          <ac:chgData name="Jing Yue" userId="5ad55dac-6c7f-4ea6-ba85-4dd3e6729923" providerId="ADAL" clId="{C32C18D8-BDDC-4155-8287-B7EB8C579AF1}" dt="2023-12-21T07:42:56.214" v="288" actId="1076"/>
          <ac:graphicFrameMkLst>
            <pc:docMk/>
            <pc:sldMk cId="3292634205" sldId="383"/>
            <ac:graphicFrameMk id="3" creationId="{05248B89-E038-9717-C10E-4ECEC48B8840}"/>
          </ac:graphicFrameMkLst>
        </pc:graphicFrameChg>
      </pc:sldChg>
      <pc:sldChg chg="addSp delSp modSp add mod modCm">
        <pc:chgData name="Jing Yue" userId="5ad55dac-6c7f-4ea6-ba85-4dd3e6729923" providerId="ADAL" clId="{C32C18D8-BDDC-4155-8287-B7EB8C579AF1}" dt="2023-12-21T08:02:30.250" v="924" actId="20577"/>
        <pc:sldMkLst>
          <pc:docMk/>
          <pc:sldMk cId="425266402" sldId="384"/>
        </pc:sldMkLst>
        <pc:spChg chg="add del mod">
          <ac:chgData name="Jing Yue" userId="5ad55dac-6c7f-4ea6-ba85-4dd3e6729923" providerId="ADAL" clId="{C32C18D8-BDDC-4155-8287-B7EB8C579AF1}" dt="2023-12-21T08:00:01.567" v="789" actId="478"/>
          <ac:spMkLst>
            <pc:docMk/>
            <pc:sldMk cId="425266402" sldId="384"/>
            <ac:spMk id="2" creationId="{F5E938B5-625E-33D8-0CC7-258236162C0E}"/>
          </ac:spMkLst>
        </pc:spChg>
        <pc:spChg chg="add mod">
          <ac:chgData name="Jing Yue" userId="5ad55dac-6c7f-4ea6-ba85-4dd3e6729923" providerId="ADAL" clId="{C32C18D8-BDDC-4155-8287-B7EB8C579AF1}" dt="2023-12-21T08:01:47.866" v="899" actId="1037"/>
          <ac:spMkLst>
            <pc:docMk/>
            <pc:sldMk cId="425266402" sldId="384"/>
            <ac:spMk id="5" creationId="{B14CEC57-638A-A85F-BFD7-C56B24C5F023}"/>
          </ac:spMkLst>
        </pc:spChg>
        <pc:spChg chg="add mod">
          <ac:chgData name="Jing Yue" userId="5ad55dac-6c7f-4ea6-ba85-4dd3e6729923" providerId="ADAL" clId="{C32C18D8-BDDC-4155-8287-B7EB8C579AF1}" dt="2023-12-21T07:46:58.809" v="353" actId="1076"/>
          <ac:spMkLst>
            <pc:docMk/>
            <pc:sldMk cId="425266402" sldId="384"/>
            <ac:spMk id="6" creationId="{FEF25D59-479A-EC11-2110-E27CFB452696}"/>
          </ac:spMkLst>
        </pc:spChg>
        <pc:spChg chg="add mod">
          <ac:chgData name="Jing Yue" userId="5ad55dac-6c7f-4ea6-ba85-4dd3e6729923" providerId="ADAL" clId="{C32C18D8-BDDC-4155-8287-B7EB8C579AF1}" dt="2023-12-21T08:01:47.866" v="899" actId="1037"/>
          <ac:spMkLst>
            <pc:docMk/>
            <pc:sldMk cId="425266402" sldId="384"/>
            <ac:spMk id="8" creationId="{BA4C4CD1-B42B-146F-8889-FD84813F0B92}"/>
          </ac:spMkLst>
        </pc:spChg>
        <pc:spChg chg="add del mod">
          <ac:chgData name="Jing Yue" userId="5ad55dac-6c7f-4ea6-ba85-4dd3e6729923" providerId="ADAL" clId="{C32C18D8-BDDC-4155-8287-B7EB8C579AF1}" dt="2023-12-21T07:50:41.511" v="516" actId="478"/>
          <ac:spMkLst>
            <pc:docMk/>
            <pc:sldMk cId="425266402" sldId="384"/>
            <ac:spMk id="9" creationId="{89AC443B-A6BD-FDB7-336F-4AEE8B0DA8BE}"/>
          </ac:spMkLst>
        </pc:spChg>
        <pc:spChg chg="add mod">
          <ac:chgData name="Jing Yue" userId="5ad55dac-6c7f-4ea6-ba85-4dd3e6729923" providerId="ADAL" clId="{C32C18D8-BDDC-4155-8287-B7EB8C579AF1}" dt="2023-12-21T07:59:58.430" v="788" actId="255"/>
          <ac:spMkLst>
            <pc:docMk/>
            <pc:sldMk cId="425266402" sldId="384"/>
            <ac:spMk id="10" creationId="{9410DA13-58BB-57C6-9650-A9803864CC5C}"/>
          </ac:spMkLst>
        </pc:spChg>
        <pc:spChg chg="add mod">
          <ac:chgData name="Jing Yue" userId="5ad55dac-6c7f-4ea6-ba85-4dd3e6729923" providerId="ADAL" clId="{C32C18D8-BDDC-4155-8287-B7EB8C579AF1}" dt="2023-12-21T08:00:32.974" v="792" actId="1076"/>
          <ac:spMkLst>
            <pc:docMk/>
            <pc:sldMk cId="425266402" sldId="384"/>
            <ac:spMk id="11" creationId="{480749C7-2889-141B-E8CC-7CF20ABF60B3}"/>
          </ac:spMkLst>
        </pc:spChg>
        <pc:spChg chg="add mod">
          <ac:chgData name="Jing Yue" userId="5ad55dac-6c7f-4ea6-ba85-4dd3e6729923" providerId="ADAL" clId="{C32C18D8-BDDC-4155-8287-B7EB8C579AF1}" dt="2023-12-21T08:01:47.866" v="899" actId="1037"/>
          <ac:spMkLst>
            <pc:docMk/>
            <pc:sldMk cId="425266402" sldId="384"/>
            <ac:spMk id="13" creationId="{7E9C0D7D-4B7A-DE6D-6055-6577ADEB2A34}"/>
          </ac:spMkLst>
        </pc:spChg>
        <pc:spChg chg="mod">
          <ac:chgData name="Jing Yue" userId="5ad55dac-6c7f-4ea6-ba85-4dd3e6729923" providerId="ADAL" clId="{C32C18D8-BDDC-4155-8287-B7EB8C579AF1}" dt="2023-12-21T08:02:30.250" v="924" actId="20577"/>
          <ac:spMkLst>
            <pc:docMk/>
            <pc:sldMk cId="425266402" sldId="384"/>
            <ac:spMk id="6146" creationId="{39BD4D34-87E7-4105-B586-4767AFA2F0F4}"/>
          </ac:spMkLst>
        </pc:spChg>
        <pc:spChg chg="add del mod">
          <ac:chgData name="Jing Yue" userId="5ad55dac-6c7f-4ea6-ba85-4dd3e6729923" providerId="ADAL" clId="{C32C18D8-BDDC-4155-8287-B7EB8C579AF1}" dt="2023-12-21T07:58:55.325" v="776" actId="478"/>
          <ac:spMkLst>
            <pc:docMk/>
            <pc:sldMk cId="425266402" sldId="384"/>
            <ac:spMk id="6147" creationId="{33CFEE74-7B51-47B2-8BC9-945D38E983E7}"/>
          </ac:spMkLst>
        </pc:spChg>
        <pc:graphicFrameChg chg="add mod">
          <ac:chgData name="Jing Yue" userId="5ad55dac-6c7f-4ea6-ba85-4dd3e6729923" providerId="ADAL" clId="{C32C18D8-BDDC-4155-8287-B7EB8C579AF1}" dt="2023-12-21T08:01:47.866" v="899" actId="1037"/>
          <ac:graphicFrameMkLst>
            <pc:docMk/>
            <pc:sldMk cId="425266402" sldId="384"/>
            <ac:graphicFrameMk id="3" creationId="{CD17D4EA-F71C-5524-9D47-1DDFA44B1364}"/>
          </ac:graphicFrameMkLst>
        </pc:graphicFrameChg>
        <pc:graphicFrameChg chg="add mod">
          <ac:chgData name="Jing Yue" userId="5ad55dac-6c7f-4ea6-ba85-4dd3e6729923" providerId="ADAL" clId="{C32C18D8-BDDC-4155-8287-B7EB8C579AF1}" dt="2023-12-21T08:01:47.866" v="899" actId="1037"/>
          <ac:graphicFrameMkLst>
            <pc:docMk/>
            <pc:sldMk cId="425266402" sldId="384"/>
            <ac:graphicFrameMk id="7" creationId="{2C0AD3D1-4099-EDEF-55EB-8EC4ED8DBAAB}"/>
          </ac:graphicFrameMkLst>
        </pc:graphicFrameChg>
        <pc:graphicFrameChg chg="add mod">
          <ac:chgData name="Jing Yue" userId="5ad55dac-6c7f-4ea6-ba85-4dd3e6729923" providerId="ADAL" clId="{C32C18D8-BDDC-4155-8287-B7EB8C579AF1}" dt="2023-12-21T08:01:47.866" v="899" actId="1037"/>
          <ac:graphicFrameMkLst>
            <pc:docMk/>
            <pc:sldMk cId="425266402" sldId="384"/>
            <ac:graphicFrameMk id="12" creationId="{8DF8735C-6766-2533-51AE-3A0249D1CFA5}"/>
          </ac:graphicFrameMkLst>
        </pc:graphicFrameChg>
      </pc:sldChg>
      <pc:sldChg chg="addSp delSp modSp add mod delCm modCm">
        <pc:chgData name="Jing Yue" userId="5ad55dac-6c7f-4ea6-ba85-4dd3e6729923" providerId="ADAL" clId="{C32C18D8-BDDC-4155-8287-B7EB8C579AF1}" dt="2023-12-21T08:04:15.879" v="938" actId="20577"/>
        <pc:sldMkLst>
          <pc:docMk/>
          <pc:sldMk cId="1818224381" sldId="385"/>
        </pc:sldMkLst>
        <pc:spChg chg="del">
          <ac:chgData name="Jing Yue" userId="5ad55dac-6c7f-4ea6-ba85-4dd3e6729923" providerId="ADAL" clId="{C32C18D8-BDDC-4155-8287-B7EB8C579AF1}" dt="2023-12-21T07:52:27.919" v="539" actId="478"/>
          <ac:spMkLst>
            <pc:docMk/>
            <pc:sldMk cId="1818224381" sldId="385"/>
            <ac:spMk id="2" creationId="{F5E938B5-625E-33D8-0CC7-258236162C0E}"/>
          </ac:spMkLst>
        </pc:spChg>
        <pc:spChg chg="add mod">
          <ac:chgData name="Jing Yue" userId="5ad55dac-6c7f-4ea6-ba85-4dd3e6729923" providerId="ADAL" clId="{C32C18D8-BDDC-4155-8287-B7EB8C579AF1}" dt="2023-12-21T07:55:28.912" v="647" actId="1076"/>
          <ac:spMkLst>
            <pc:docMk/>
            <pc:sldMk cId="1818224381" sldId="385"/>
            <ac:spMk id="4" creationId="{3DF8905B-2B79-229F-8C8F-108A14C46068}"/>
          </ac:spMkLst>
        </pc:spChg>
        <pc:spChg chg="mod">
          <ac:chgData name="Jing Yue" userId="5ad55dac-6c7f-4ea6-ba85-4dd3e6729923" providerId="ADAL" clId="{C32C18D8-BDDC-4155-8287-B7EB8C579AF1}" dt="2023-12-21T08:01:54.900" v="901" actId="20577"/>
          <ac:spMkLst>
            <pc:docMk/>
            <pc:sldMk cId="1818224381" sldId="385"/>
            <ac:spMk id="5" creationId="{B14CEC57-638A-A85F-BFD7-C56B24C5F023}"/>
          </ac:spMkLst>
        </pc:spChg>
        <pc:spChg chg="del">
          <ac:chgData name="Jing Yue" userId="5ad55dac-6c7f-4ea6-ba85-4dd3e6729923" providerId="ADAL" clId="{C32C18D8-BDDC-4155-8287-B7EB8C579AF1}" dt="2023-12-21T07:56:32.819" v="697" actId="478"/>
          <ac:spMkLst>
            <pc:docMk/>
            <pc:sldMk cId="1818224381" sldId="385"/>
            <ac:spMk id="8" creationId="{BA4C4CD1-B42B-146F-8889-FD84813F0B92}"/>
          </ac:spMkLst>
        </pc:spChg>
        <pc:spChg chg="add mod">
          <ac:chgData name="Jing Yue" userId="5ad55dac-6c7f-4ea6-ba85-4dd3e6729923" providerId="ADAL" clId="{C32C18D8-BDDC-4155-8287-B7EB8C579AF1}" dt="2023-12-21T07:55:59.003" v="683" actId="1076"/>
          <ac:spMkLst>
            <pc:docMk/>
            <pc:sldMk cId="1818224381" sldId="385"/>
            <ac:spMk id="10" creationId="{12EFA1CB-96FC-4DEA-722C-815B5AF88E0A}"/>
          </ac:spMkLst>
        </pc:spChg>
        <pc:spChg chg="add mod">
          <ac:chgData name="Jing Yue" userId="5ad55dac-6c7f-4ea6-ba85-4dd3e6729923" providerId="ADAL" clId="{C32C18D8-BDDC-4155-8287-B7EB8C579AF1}" dt="2023-12-21T08:01:58.016" v="903" actId="20577"/>
          <ac:spMkLst>
            <pc:docMk/>
            <pc:sldMk cId="1818224381" sldId="385"/>
            <ac:spMk id="12" creationId="{4164E555-5047-EF31-6963-106A35D59570}"/>
          </ac:spMkLst>
        </pc:spChg>
        <pc:spChg chg="add mod">
          <ac:chgData name="Jing Yue" userId="5ad55dac-6c7f-4ea6-ba85-4dd3e6729923" providerId="ADAL" clId="{C32C18D8-BDDC-4155-8287-B7EB8C579AF1}" dt="2023-12-21T07:56:24.132" v="695" actId="1076"/>
          <ac:spMkLst>
            <pc:docMk/>
            <pc:sldMk cId="1818224381" sldId="385"/>
            <ac:spMk id="13" creationId="{2CB0AB0C-8214-C1E0-F088-69E4D2555CEB}"/>
          </ac:spMkLst>
        </pc:spChg>
        <pc:spChg chg="add mod">
          <ac:chgData name="Jing Yue" userId="5ad55dac-6c7f-4ea6-ba85-4dd3e6729923" providerId="ADAL" clId="{C32C18D8-BDDC-4155-8287-B7EB8C579AF1}" dt="2023-12-21T08:02:01.288" v="905" actId="20577"/>
          <ac:spMkLst>
            <pc:docMk/>
            <pc:sldMk cId="1818224381" sldId="385"/>
            <ac:spMk id="15" creationId="{CD9C5DA5-9CF2-8BC6-E0F9-8A23C0965CD2}"/>
          </ac:spMkLst>
        </pc:spChg>
        <pc:spChg chg="mod">
          <ac:chgData name="Jing Yue" userId="5ad55dac-6c7f-4ea6-ba85-4dd3e6729923" providerId="ADAL" clId="{C32C18D8-BDDC-4155-8287-B7EB8C579AF1}" dt="2023-12-21T08:02:37.616" v="934" actId="20577"/>
          <ac:spMkLst>
            <pc:docMk/>
            <pc:sldMk cId="1818224381" sldId="385"/>
            <ac:spMk id="6146" creationId="{39BD4D34-87E7-4105-B586-4767AFA2F0F4}"/>
          </ac:spMkLst>
        </pc:spChg>
        <pc:spChg chg="mod">
          <ac:chgData name="Jing Yue" userId="5ad55dac-6c7f-4ea6-ba85-4dd3e6729923" providerId="ADAL" clId="{C32C18D8-BDDC-4155-8287-B7EB8C579AF1}" dt="2023-12-21T08:04:15.879" v="938" actId="20577"/>
          <ac:spMkLst>
            <pc:docMk/>
            <pc:sldMk cId="1818224381" sldId="385"/>
            <ac:spMk id="6147" creationId="{33CFEE74-7B51-47B2-8BC9-945D38E983E7}"/>
          </ac:spMkLst>
        </pc:spChg>
        <pc:graphicFrameChg chg="del">
          <ac:chgData name="Jing Yue" userId="5ad55dac-6c7f-4ea6-ba85-4dd3e6729923" providerId="ADAL" clId="{C32C18D8-BDDC-4155-8287-B7EB8C579AF1}" dt="2023-12-21T07:55:30.768" v="648" actId="478"/>
          <ac:graphicFrameMkLst>
            <pc:docMk/>
            <pc:sldMk cId="1818224381" sldId="385"/>
            <ac:graphicFrameMk id="3" creationId="{CD17D4EA-F71C-5524-9D47-1DDFA44B1364}"/>
          </ac:graphicFrameMkLst>
        </pc:graphicFrameChg>
        <pc:graphicFrameChg chg="del mod">
          <ac:chgData name="Jing Yue" userId="5ad55dac-6c7f-4ea6-ba85-4dd3e6729923" providerId="ADAL" clId="{C32C18D8-BDDC-4155-8287-B7EB8C579AF1}" dt="2023-12-21T07:55:31.769" v="649" actId="478"/>
          <ac:graphicFrameMkLst>
            <pc:docMk/>
            <pc:sldMk cId="1818224381" sldId="385"/>
            <ac:graphicFrameMk id="7" creationId="{2C0AD3D1-4099-EDEF-55EB-8EC4ED8DBAAB}"/>
          </ac:graphicFrameMkLst>
        </pc:graphicFrameChg>
        <pc:graphicFrameChg chg="add mod">
          <ac:chgData name="Jing Yue" userId="5ad55dac-6c7f-4ea6-ba85-4dd3e6729923" providerId="ADAL" clId="{C32C18D8-BDDC-4155-8287-B7EB8C579AF1}" dt="2023-12-21T07:57:46.433" v="768" actId="1036"/>
          <ac:graphicFrameMkLst>
            <pc:docMk/>
            <pc:sldMk cId="1818224381" sldId="385"/>
            <ac:graphicFrameMk id="9" creationId="{02E6A9D6-BB35-06CD-1E6F-8C0F7E4FE762}"/>
          </ac:graphicFrameMkLst>
        </pc:graphicFrameChg>
        <pc:graphicFrameChg chg="add mod">
          <ac:chgData name="Jing Yue" userId="5ad55dac-6c7f-4ea6-ba85-4dd3e6729923" providerId="ADAL" clId="{C32C18D8-BDDC-4155-8287-B7EB8C579AF1}" dt="2023-12-21T07:57:46.433" v="768" actId="1036"/>
          <ac:graphicFrameMkLst>
            <pc:docMk/>
            <pc:sldMk cId="1818224381" sldId="385"/>
            <ac:graphicFrameMk id="11" creationId="{71F4AA1C-0127-5227-4577-2A52F79E38D3}"/>
          </ac:graphicFrameMkLst>
        </pc:graphicFrameChg>
        <pc:graphicFrameChg chg="add mod">
          <ac:chgData name="Jing Yue" userId="5ad55dac-6c7f-4ea6-ba85-4dd3e6729923" providerId="ADAL" clId="{C32C18D8-BDDC-4155-8287-B7EB8C579AF1}" dt="2023-12-21T07:57:46.433" v="768" actId="1036"/>
          <ac:graphicFrameMkLst>
            <pc:docMk/>
            <pc:sldMk cId="1818224381" sldId="385"/>
            <ac:graphicFrameMk id="14" creationId="{E8228F7D-FFC2-3CE3-05D0-7537EAB14B0B}"/>
          </ac:graphicFrameMkLst>
        </pc:graphicFrameChg>
      </pc:sldChg>
    </pc:docChg>
  </pc:docChgLst>
  <pc:docChgLst>
    <pc:chgData name="Igor Pastushok" userId="573a2f02-c350-4544-a2e1-191823aaaf14" providerId="ADAL" clId="{078E5497-C45A-46C2-B934-AAE118C6605E}"/>
    <pc:docChg chg="undo redo custSel addSld delSld modSld sldOrd">
      <pc:chgData name="Igor Pastushok" userId="573a2f02-c350-4544-a2e1-191823aaaf14" providerId="ADAL" clId="{078E5497-C45A-46C2-B934-AAE118C6605E}" dt="2024-02-08T09:24:34.748" v="2857" actId="114"/>
      <pc:docMkLst>
        <pc:docMk/>
      </pc:docMkLst>
      <pc:sldChg chg="modSp mod">
        <pc:chgData name="Igor Pastushok" userId="573a2f02-c350-4544-a2e1-191823aaaf14" providerId="ADAL" clId="{078E5497-C45A-46C2-B934-AAE118C6605E}" dt="2024-02-07T15:21:44.320" v="2833" actId="20577"/>
        <pc:sldMkLst>
          <pc:docMk/>
          <pc:sldMk cId="1167552935" sldId="372"/>
        </pc:sldMkLst>
        <pc:spChg chg="mod">
          <ac:chgData name="Igor Pastushok" userId="573a2f02-c350-4544-a2e1-191823aaaf14" providerId="ADAL" clId="{078E5497-C45A-46C2-B934-AAE118C6605E}" dt="2024-02-07T15:21:44.320" v="2833" actId="20577"/>
          <ac:spMkLst>
            <pc:docMk/>
            <pc:sldMk cId="1167552935" sldId="372"/>
            <ac:spMk id="6147" creationId="{33CFEE74-7B51-47B2-8BC9-945D38E983E7}"/>
          </ac:spMkLst>
        </pc:spChg>
      </pc:sldChg>
      <pc:sldChg chg="modSp mod">
        <pc:chgData name="Igor Pastushok" userId="573a2f02-c350-4544-a2e1-191823aaaf14" providerId="ADAL" clId="{078E5497-C45A-46C2-B934-AAE118C6605E}" dt="2024-02-08T09:24:34.748" v="2857" actId="114"/>
        <pc:sldMkLst>
          <pc:docMk/>
          <pc:sldMk cId="2607736753" sldId="378"/>
        </pc:sldMkLst>
        <pc:spChg chg="mod">
          <ac:chgData name="Igor Pastushok" userId="573a2f02-c350-4544-a2e1-191823aaaf14" providerId="ADAL" clId="{078E5497-C45A-46C2-B934-AAE118C6605E}" dt="2024-02-08T09:24:34.748" v="2857" actId="114"/>
          <ac:spMkLst>
            <pc:docMk/>
            <pc:sldMk cId="2607736753" sldId="378"/>
            <ac:spMk id="7171" creationId="{8B215120-9330-4C24-86C0-93DB3C460B0D}"/>
          </ac:spMkLst>
        </pc:spChg>
      </pc:sldChg>
      <pc:sldChg chg="ord">
        <pc:chgData name="Igor Pastushok" userId="573a2f02-c350-4544-a2e1-191823aaaf14" providerId="ADAL" clId="{078E5497-C45A-46C2-B934-AAE118C6605E}" dt="2024-02-07T07:26:46.172" v="75"/>
        <pc:sldMkLst>
          <pc:docMk/>
          <pc:sldMk cId="1818224381" sldId="385"/>
        </pc:sldMkLst>
      </pc:sldChg>
      <pc:sldChg chg="modSp mod">
        <pc:chgData name="Igor Pastushok" userId="573a2f02-c350-4544-a2e1-191823aaaf14" providerId="ADAL" clId="{078E5497-C45A-46C2-B934-AAE118C6605E}" dt="2024-02-07T07:29:18.533" v="77" actId="20577"/>
        <pc:sldMkLst>
          <pc:docMk/>
          <pc:sldMk cId="1063391602" sldId="386"/>
        </pc:sldMkLst>
        <pc:spChg chg="mod">
          <ac:chgData name="Igor Pastushok" userId="573a2f02-c350-4544-a2e1-191823aaaf14" providerId="ADAL" clId="{078E5497-C45A-46C2-B934-AAE118C6605E}" dt="2024-02-07T07:29:18.533" v="77" actId="20577"/>
          <ac:spMkLst>
            <pc:docMk/>
            <pc:sldMk cId="1063391602" sldId="386"/>
            <ac:spMk id="6147" creationId="{33CFEE74-7B51-47B2-8BC9-945D38E983E7}"/>
          </ac:spMkLst>
        </pc:spChg>
      </pc:sldChg>
      <pc:sldChg chg="ord">
        <pc:chgData name="Igor Pastushok" userId="573a2f02-c350-4544-a2e1-191823aaaf14" providerId="ADAL" clId="{078E5497-C45A-46C2-B934-AAE118C6605E}" dt="2024-02-07T07:26:46.172" v="75"/>
        <pc:sldMkLst>
          <pc:docMk/>
          <pc:sldMk cId="977651250" sldId="388"/>
        </pc:sldMkLst>
      </pc:sldChg>
      <pc:sldChg chg="del">
        <pc:chgData name="Igor Pastushok" userId="573a2f02-c350-4544-a2e1-191823aaaf14" providerId="ADAL" clId="{078E5497-C45A-46C2-B934-AAE118C6605E}" dt="2024-02-07T07:44:33.692" v="1380" actId="47"/>
        <pc:sldMkLst>
          <pc:docMk/>
          <pc:sldMk cId="2424381990" sldId="389"/>
        </pc:sldMkLst>
      </pc:sldChg>
      <pc:sldChg chg="addSp delSp modSp mod">
        <pc:chgData name="Igor Pastushok" userId="573a2f02-c350-4544-a2e1-191823aaaf14" providerId="ADAL" clId="{078E5497-C45A-46C2-B934-AAE118C6605E}" dt="2024-02-08T07:44:24.978" v="2850" actId="13926"/>
        <pc:sldMkLst>
          <pc:docMk/>
          <pc:sldMk cId="652280644" sldId="390"/>
        </pc:sldMkLst>
        <pc:spChg chg="add del mod">
          <ac:chgData name="Igor Pastushok" userId="573a2f02-c350-4544-a2e1-191823aaaf14" providerId="ADAL" clId="{078E5497-C45A-46C2-B934-AAE118C6605E}" dt="2024-02-07T07:47:11.513" v="1438"/>
          <ac:spMkLst>
            <pc:docMk/>
            <pc:sldMk cId="652280644" sldId="390"/>
            <ac:spMk id="5" creationId="{1E496B57-A640-F621-0125-36AD2A772282}"/>
          </ac:spMkLst>
        </pc:spChg>
        <pc:spChg chg="mod">
          <ac:chgData name="Igor Pastushok" userId="573a2f02-c350-4544-a2e1-191823aaaf14" providerId="ADAL" clId="{078E5497-C45A-46C2-B934-AAE118C6605E}" dt="2024-02-07T07:48:07.121" v="1468" actId="20577"/>
          <ac:spMkLst>
            <pc:docMk/>
            <pc:sldMk cId="652280644" sldId="390"/>
            <ac:spMk id="6" creationId="{E59ECC27-B952-BC63-2A0E-0121219D2AA4}"/>
          </ac:spMkLst>
        </pc:spChg>
        <pc:spChg chg="add del mod">
          <ac:chgData name="Igor Pastushok" userId="573a2f02-c350-4544-a2e1-191823aaaf14" providerId="ADAL" clId="{078E5497-C45A-46C2-B934-AAE118C6605E}" dt="2024-02-07T07:47:16.139" v="1442"/>
          <ac:spMkLst>
            <pc:docMk/>
            <pc:sldMk cId="652280644" sldId="390"/>
            <ac:spMk id="8" creationId="{4DA3274C-9962-653C-BD50-F3118DCA3068}"/>
          </ac:spMkLst>
        </pc:spChg>
        <pc:spChg chg="mod">
          <ac:chgData name="Igor Pastushok" userId="573a2f02-c350-4544-a2e1-191823aaaf14" providerId="ADAL" clId="{078E5497-C45A-46C2-B934-AAE118C6605E}" dt="2024-02-08T07:44:24.978" v="2850" actId="13926"/>
          <ac:spMkLst>
            <pc:docMk/>
            <pc:sldMk cId="652280644" sldId="390"/>
            <ac:spMk id="6147" creationId="{33CFEE74-7B51-47B2-8BC9-945D38E983E7}"/>
          </ac:spMkLst>
        </pc:spChg>
        <pc:graphicFrameChg chg="add del mod">
          <ac:chgData name="Igor Pastushok" userId="573a2f02-c350-4544-a2e1-191823aaaf14" providerId="ADAL" clId="{078E5497-C45A-46C2-B934-AAE118C6605E}" dt="2024-02-07T07:47:11.513" v="1438"/>
          <ac:graphicFrameMkLst>
            <pc:docMk/>
            <pc:sldMk cId="652280644" sldId="390"/>
            <ac:graphicFrameMk id="3" creationId="{3075B095-A069-33DA-7B9E-5CBD0EADB55D}"/>
          </ac:graphicFrameMkLst>
        </pc:graphicFrameChg>
        <pc:graphicFrameChg chg="del">
          <ac:chgData name="Igor Pastushok" userId="573a2f02-c350-4544-a2e1-191823aaaf14" providerId="ADAL" clId="{078E5497-C45A-46C2-B934-AAE118C6605E}" dt="2024-02-07T07:46:53.054" v="1428" actId="478"/>
          <ac:graphicFrameMkLst>
            <pc:docMk/>
            <pc:sldMk cId="652280644" sldId="390"/>
            <ac:graphicFrameMk id="4" creationId="{F3CDC664-1FC2-A3F5-2D39-C6FC22E7478C}"/>
          </ac:graphicFrameMkLst>
        </pc:graphicFrameChg>
        <pc:graphicFrameChg chg="add del mod">
          <ac:chgData name="Igor Pastushok" userId="573a2f02-c350-4544-a2e1-191823aaaf14" providerId="ADAL" clId="{078E5497-C45A-46C2-B934-AAE118C6605E}" dt="2024-02-07T07:47:16.139" v="1442"/>
          <ac:graphicFrameMkLst>
            <pc:docMk/>
            <pc:sldMk cId="652280644" sldId="390"/>
            <ac:graphicFrameMk id="7" creationId="{C25F7B21-89B9-FB61-A936-24B794336B6A}"/>
          </ac:graphicFrameMkLst>
        </pc:graphicFrameChg>
        <pc:graphicFrameChg chg="add mod modGraphic">
          <ac:chgData name="Igor Pastushok" userId="573a2f02-c350-4544-a2e1-191823aaaf14" providerId="ADAL" clId="{078E5497-C45A-46C2-B934-AAE118C6605E}" dt="2024-02-07T14:20:02.576" v="2758" actId="14100"/>
          <ac:graphicFrameMkLst>
            <pc:docMk/>
            <pc:sldMk cId="652280644" sldId="390"/>
            <ac:graphicFrameMk id="9" creationId="{F9B8BEF6-9CF8-8E18-A85C-B44F5B816F14}"/>
          </ac:graphicFrameMkLst>
        </pc:graphicFrameChg>
        <pc:graphicFrameChg chg="add mod">
          <ac:chgData name="Igor Pastushok" userId="573a2f02-c350-4544-a2e1-191823aaaf14" providerId="ADAL" clId="{078E5497-C45A-46C2-B934-AAE118C6605E}" dt="2024-02-07T14:20:07.813" v="2759" actId="1076"/>
          <ac:graphicFrameMkLst>
            <pc:docMk/>
            <pc:sldMk cId="652280644" sldId="390"/>
            <ac:graphicFrameMk id="10" creationId="{042395B6-E0D2-B601-901D-B78A1F2A9CE5}"/>
          </ac:graphicFrameMkLst>
        </pc:graphicFrameChg>
      </pc:sldChg>
      <pc:sldChg chg="modSp mod delCm modCm">
        <pc:chgData name="Igor Pastushok" userId="573a2f02-c350-4544-a2e1-191823aaaf14" providerId="ADAL" clId="{078E5497-C45A-46C2-B934-AAE118C6605E}" dt="2024-02-07T15:25:16.380" v="2836" actId="14100"/>
        <pc:sldMkLst>
          <pc:docMk/>
          <pc:sldMk cId="3984933016" sldId="391"/>
        </pc:sldMkLst>
        <pc:spChg chg="mod">
          <ac:chgData name="Igor Pastushok" userId="573a2f02-c350-4544-a2e1-191823aaaf14" providerId="ADAL" clId="{078E5497-C45A-46C2-B934-AAE118C6605E}" dt="2024-02-07T15:25:16.380" v="2836" actId="14100"/>
          <ac:spMkLst>
            <pc:docMk/>
            <pc:sldMk cId="3984933016" sldId="391"/>
            <ac:spMk id="6147" creationId="{33CFEE74-7B51-47B2-8BC9-945D38E983E7}"/>
          </ac:spMkLst>
        </pc:spChg>
      </pc:sldChg>
      <pc:sldChg chg="modSp new mod">
        <pc:chgData name="Igor Pastushok" userId="573a2f02-c350-4544-a2e1-191823aaaf14" providerId="ADAL" clId="{078E5497-C45A-46C2-B934-AAE118C6605E}" dt="2024-02-07T07:26:19.308" v="73" actId="20577"/>
        <pc:sldMkLst>
          <pc:docMk/>
          <pc:sldMk cId="1012046116" sldId="392"/>
        </pc:sldMkLst>
        <pc:spChg chg="mod">
          <ac:chgData name="Igor Pastushok" userId="573a2f02-c350-4544-a2e1-191823aaaf14" providerId="ADAL" clId="{078E5497-C45A-46C2-B934-AAE118C6605E}" dt="2024-02-07T07:26:19.308" v="73" actId="20577"/>
          <ac:spMkLst>
            <pc:docMk/>
            <pc:sldMk cId="1012046116" sldId="392"/>
            <ac:spMk id="2" creationId="{4335C1EE-DD2D-4A20-9C6A-35DAA6B9F64E}"/>
          </ac:spMkLst>
        </pc:spChg>
      </pc:sldChg>
      <pc:sldChg chg="modSp new mod">
        <pc:chgData name="Igor Pastushok" userId="573a2f02-c350-4544-a2e1-191823aaaf14" providerId="ADAL" clId="{078E5497-C45A-46C2-B934-AAE118C6605E}" dt="2024-02-08T09:22:46.576" v="2851" actId="13926"/>
        <pc:sldMkLst>
          <pc:docMk/>
          <pc:sldMk cId="2068688671" sldId="393"/>
        </pc:sldMkLst>
        <pc:spChg chg="mod">
          <ac:chgData name="Igor Pastushok" userId="573a2f02-c350-4544-a2e1-191823aaaf14" providerId="ADAL" clId="{078E5497-C45A-46C2-B934-AAE118C6605E}" dt="2024-02-07T07:32:48" v="431" actId="20577"/>
          <ac:spMkLst>
            <pc:docMk/>
            <pc:sldMk cId="2068688671" sldId="393"/>
            <ac:spMk id="2" creationId="{A93DC85C-CFA7-3D05-ECE7-FB06C06CBCCA}"/>
          </ac:spMkLst>
        </pc:spChg>
        <pc:spChg chg="mod">
          <ac:chgData name="Igor Pastushok" userId="573a2f02-c350-4544-a2e1-191823aaaf14" providerId="ADAL" clId="{078E5497-C45A-46C2-B934-AAE118C6605E}" dt="2024-02-08T09:22:46.576" v="2851" actId="13926"/>
          <ac:spMkLst>
            <pc:docMk/>
            <pc:sldMk cId="2068688671" sldId="393"/>
            <ac:spMk id="3" creationId="{FBA7EEDF-FEB1-CB5E-9EE4-278A5D78FA64}"/>
          </ac:spMkLst>
        </pc:spChg>
      </pc:sldChg>
      <pc:sldChg chg="modSp add mod">
        <pc:chgData name="Igor Pastushok" userId="573a2f02-c350-4544-a2e1-191823aaaf14" providerId="ADAL" clId="{078E5497-C45A-46C2-B934-AAE118C6605E}" dt="2024-02-08T07:36:01.033" v="2838" actId="20577"/>
        <pc:sldMkLst>
          <pc:docMk/>
          <pc:sldMk cId="1500114807" sldId="394"/>
        </pc:sldMkLst>
        <pc:spChg chg="mod">
          <ac:chgData name="Igor Pastushok" userId="573a2f02-c350-4544-a2e1-191823aaaf14" providerId="ADAL" clId="{078E5497-C45A-46C2-B934-AAE118C6605E}" dt="2024-02-07T07:41:15.648" v="1096" actId="20577"/>
          <ac:spMkLst>
            <pc:docMk/>
            <pc:sldMk cId="1500114807" sldId="394"/>
            <ac:spMk id="2" creationId="{A93DC85C-CFA7-3D05-ECE7-FB06C06CBCCA}"/>
          </ac:spMkLst>
        </pc:spChg>
        <pc:spChg chg="mod">
          <ac:chgData name="Igor Pastushok" userId="573a2f02-c350-4544-a2e1-191823aaaf14" providerId="ADAL" clId="{078E5497-C45A-46C2-B934-AAE118C6605E}" dt="2024-02-08T07:36:01.033" v="2838" actId="20577"/>
          <ac:spMkLst>
            <pc:docMk/>
            <pc:sldMk cId="1500114807" sldId="394"/>
            <ac:spMk id="3" creationId="{FBA7EEDF-FEB1-CB5E-9EE4-278A5D78FA64}"/>
          </ac:spMkLst>
        </pc:spChg>
      </pc:sldChg>
    </pc:docChg>
  </pc:docChgLst>
  <pc:docChgLst>
    <pc:chgData name="Igor Pastushok" userId="S::igor.pastushok@ericsson.com::573a2f02-c350-4544-a2e1-191823aaaf14" providerId="AD" clId="Web-{25E71A59-7A42-C815-AF59-81793EACA1FE}"/>
    <pc:docChg chg="mod">
      <pc:chgData name="Igor Pastushok" userId="S::igor.pastushok@ericsson.com::573a2f02-c350-4544-a2e1-191823aaaf14" providerId="AD" clId="Web-{25E71A59-7A42-C815-AF59-81793EACA1FE}" dt="2023-11-07T06:56:23.414" v="1"/>
      <pc:docMkLst>
        <pc:docMk/>
      </pc:docMkLst>
      <pc:sldChg chg="addCm">
        <pc:chgData name="Igor Pastushok" userId="S::igor.pastushok@ericsson.com::573a2f02-c350-4544-a2e1-191823aaaf14" providerId="AD" clId="Web-{25E71A59-7A42-C815-AF59-81793EACA1FE}" dt="2023-11-07T06:56:23.414" v="1"/>
        <pc:sldMkLst>
          <pc:docMk/>
          <pc:sldMk cId="3815888144" sldId="374"/>
        </pc:sldMkLst>
      </pc:sldChg>
    </pc:docChg>
  </pc:docChgLst>
  <pc:docChgLst>
    <pc:chgData name="Igor Pastushok" userId="573a2f02-c350-4544-a2e1-191823aaaf14" providerId="ADAL" clId="{1672A67B-B85C-4104-8FF4-2A8C5562E544}"/>
    <pc:docChg chg="undo redo custSel addSld delSld modSld sldOrd">
      <pc:chgData name="Igor Pastushok" userId="573a2f02-c350-4544-a2e1-191823aaaf14" providerId="ADAL" clId="{1672A67B-B85C-4104-8FF4-2A8C5562E544}" dt="2023-02-13T08:17:23.927" v="5829" actId="20577"/>
      <pc:docMkLst>
        <pc:docMk/>
      </pc:docMkLst>
      <pc:sldChg chg="modSp mod">
        <pc:chgData name="Igor Pastushok" userId="573a2f02-c350-4544-a2e1-191823aaaf14" providerId="ADAL" clId="{1672A67B-B85C-4104-8FF4-2A8C5562E544}" dt="2023-01-24T08:42:26.633" v="98" actId="20577"/>
        <pc:sldMkLst>
          <pc:docMk/>
          <pc:sldMk cId="0" sldId="341"/>
        </pc:sldMkLst>
        <pc:spChg chg="mod">
          <ac:chgData name="Igor Pastushok" userId="573a2f02-c350-4544-a2e1-191823aaaf14" providerId="ADAL" clId="{1672A67B-B85C-4104-8FF4-2A8C5562E544}" dt="2023-01-24T08:42:03.187" v="65" actId="20577"/>
          <ac:spMkLst>
            <pc:docMk/>
            <pc:sldMk cId="0" sldId="341"/>
            <ac:spMk id="5122" creationId="{6BFCA172-672F-4297-B767-9F7EDE373FA1}"/>
          </ac:spMkLst>
        </pc:spChg>
        <pc:spChg chg="mod">
          <ac:chgData name="Igor Pastushok" userId="573a2f02-c350-4544-a2e1-191823aaaf14" providerId="ADAL" clId="{1672A67B-B85C-4104-8FF4-2A8C5562E544}" dt="2023-01-24T08:42:26.633" v="98" actId="20577"/>
          <ac:spMkLst>
            <pc:docMk/>
            <pc:sldMk cId="0" sldId="341"/>
            <ac:spMk id="5123" creationId="{9FAD3684-801E-4E1E-85EB-F5F3E5D37277}"/>
          </ac:spMkLst>
        </pc:spChg>
      </pc:sldChg>
      <pc:sldChg chg="modSp mod">
        <pc:chgData name="Igor Pastushok" userId="573a2f02-c350-4544-a2e1-191823aaaf14" providerId="ADAL" clId="{1672A67B-B85C-4104-8FF4-2A8C5562E544}" dt="2023-02-03T08:09:12.713" v="5176" actId="20577"/>
        <pc:sldMkLst>
          <pc:docMk/>
          <pc:sldMk cId="0" sldId="363"/>
        </pc:sldMkLst>
        <pc:spChg chg="mod">
          <ac:chgData name="Igor Pastushok" userId="573a2f02-c350-4544-a2e1-191823aaaf14" providerId="ADAL" clId="{1672A67B-B85C-4104-8FF4-2A8C5562E544}" dt="2023-02-03T08:09:12.713" v="5176" actId="20577"/>
          <ac:spMkLst>
            <pc:docMk/>
            <pc:sldMk cId="0" sldId="363"/>
            <ac:spMk id="6147" creationId="{33CFEE74-7B51-47B2-8BC9-945D38E983E7}"/>
          </ac:spMkLst>
        </pc:spChg>
      </pc:sldChg>
      <pc:sldChg chg="modSp mod">
        <pc:chgData name="Igor Pastushok" userId="573a2f02-c350-4544-a2e1-191823aaaf14" providerId="ADAL" clId="{1672A67B-B85C-4104-8FF4-2A8C5562E544}" dt="2023-01-24T09:07:14.871" v="1197" actId="20577"/>
        <pc:sldMkLst>
          <pc:docMk/>
          <pc:sldMk cId="0" sldId="364"/>
        </pc:sldMkLst>
        <pc:spChg chg="mod">
          <ac:chgData name="Igor Pastushok" userId="573a2f02-c350-4544-a2e1-191823aaaf14" providerId="ADAL" clId="{1672A67B-B85C-4104-8FF4-2A8C5562E544}" dt="2023-01-24T08:54:05.749" v="665" actId="255"/>
          <ac:spMkLst>
            <pc:docMk/>
            <pc:sldMk cId="0" sldId="364"/>
            <ac:spMk id="7170" creationId="{3794A7AC-F975-4B82-9FCA-9C67ECE03726}"/>
          </ac:spMkLst>
        </pc:spChg>
        <pc:spChg chg="mod">
          <ac:chgData name="Igor Pastushok" userId="573a2f02-c350-4544-a2e1-191823aaaf14" providerId="ADAL" clId="{1672A67B-B85C-4104-8FF4-2A8C5562E544}" dt="2023-01-24T09:07:14.871" v="1197" actId="20577"/>
          <ac:spMkLst>
            <pc:docMk/>
            <pc:sldMk cId="0" sldId="364"/>
            <ac:spMk id="7171" creationId="{8B215120-9330-4C24-86C0-93DB3C460B0D}"/>
          </ac:spMkLst>
        </pc:spChg>
      </pc:sldChg>
      <pc:sldChg chg="modSp mod">
        <pc:chgData name="Igor Pastushok" userId="573a2f02-c350-4544-a2e1-191823aaaf14" providerId="ADAL" clId="{1672A67B-B85C-4104-8FF4-2A8C5562E544}" dt="2023-02-13T08:17:23.927" v="5829" actId="20577"/>
        <pc:sldMkLst>
          <pc:docMk/>
          <pc:sldMk cId="0" sldId="365"/>
        </pc:sldMkLst>
        <pc:spChg chg="mod">
          <ac:chgData name="Igor Pastushok" userId="573a2f02-c350-4544-a2e1-191823aaaf14" providerId="ADAL" clId="{1672A67B-B85C-4104-8FF4-2A8C5562E544}" dt="2023-02-13T08:17:23.927" v="5829" actId="20577"/>
          <ac:spMkLst>
            <pc:docMk/>
            <pc:sldMk cId="0" sldId="365"/>
            <ac:spMk id="8195" creationId="{A955EC6E-B2A1-4AA5-9F6A-E317D7FE324C}"/>
          </ac:spMkLst>
        </pc:spChg>
      </pc:sldChg>
      <pc:sldChg chg="modSp add mod addCm delCm modCm modNotesTx">
        <pc:chgData name="Igor Pastushok" userId="573a2f02-c350-4544-a2e1-191823aaaf14" providerId="ADAL" clId="{1672A67B-B85C-4104-8FF4-2A8C5562E544}" dt="2023-02-13T07:44:31.968" v="5523" actId="20577"/>
        <pc:sldMkLst>
          <pc:docMk/>
          <pc:sldMk cId="3063530988" sldId="366"/>
        </pc:sldMkLst>
        <pc:spChg chg="mod">
          <ac:chgData name="Igor Pastushok" userId="573a2f02-c350-4544-a2e1-191823aaaf14" providerId="ADAL" clId="{1672A67B-B85C-4104-8FF4-2A8C5562E544}" dt="2023-01-24T10:11:44.915" v="3558" actId="20577"/>
          <ac:spMkLst>
            <pc:docMk/>
            <pc:sldMk cId="3063530988" sldId="366"/>
            <ac:spMk id="7170" creationId="{3794A7AC-F975-4B82-9FCA-9C67ECE03726}"/>
          </ac:spMkLst>
        </pc:spChg>
        <pc:spChg chg="mod">
          <ac:chgData name="Igor Pastushok" userId="573a2f02-c350-4544-a2e1-191823aaaf14" providerId="ADAL" clId="{1672A67B-B85C-4104-8FF4-2A8C5562E544}" dt="2023-02-13T07:44:31.968" v="5523" actId="20577"/>
          <ac:spMkLst>
            <pc:docMk/>
            <pc:sldMk cId="3063530988" sldId="366"/>
            <ac:spMk id="7171" creationId="{8B215120-9330-4C24-86C0-93DB3C460B0D}"/>
          </ac:spMkLst>
        </pc:spChg>
      </pc:sldChg>
      <pc:sldChg chg="modSp add mod modNotesTx">
        <pc:chgData name="Igor Pastushok" userId="573a2f02-c350-4544-a2e1-191823aaaf14" providerId="ADAL" clId="{1672A67B-B85C-4104-8FF4-2A8C5562E544}" dt="2023-02-13T08:14:28.639" v="5681" actId="20577"/>
        <pc:sldMkLst>
          <pc:docMk/>
          <pc:sldMk cId="2220217791" sldId="367"/>
        </pc:sldMkLst>
        <pc:spChg chg="mod">
          <ac:chgData name="Igor Pastushok" userId="573a2f02-c350-4544-a2e1-191823aaaf14" providerId="ADAL" clId="{1672A67B-B85C-4104-8FF4-2A8C5562E544}" dt="2023-01-24T09:07:52.239" v="1231" actId="404"/>
          <ac:spMkLst>
            <pc:docMk/>
            <pc:sldMk cId="2220217791" sldId="367"/>
            <ac:spMk id="7170" creationId="{3794A7AC-F975-4B82-9FCA-9C67ECE03726}"/>
          </ac:spMkLst>
        </pc:spChg>
        <pc:spChg chg="mod">
          <ac:chgData name="Igor Pastushok" userId="573a2f02-c350-4544-a2e1-191823aaaf14" providerId="ADAL" clId="{1672A67B-B85C-4104-8FF4-2A8C5562E544}" dt="2023-02-13T08:14:28.639" v="5681" actId="20577"/>
          <ac:spMkLst>
            <pc:docMk/>
            <pc:sldMk cId="2220217791" sldId="367"/>
            <ac:spMk id="7171" creationId="{8B215120-9330-4C24-86C0-93DB3C460B0D}"/>
          </ac:spMkLst>
        </pc:spChg>
      </pc:sldChg>
      <pc:sldChg chg="modSp add mod">
        <pc:chgData name="Igor Pastushok" userId="573a2f02-c350-4544-a2e1-191823aaaf14" providerId="ADAL" clId="{1672A67B-B85C-4104-8FF4-2A8C5562E544}" dt="2023-02-13T08:16:26.953" v="5784" actId="20577"/>
        <pc:sldMkLst>
          <pc:docMk/>
          <pc:sldMk cId="2319490498" sldId="368"/>
        </pc:sldMkLst>
        <pc:spChg chg="mod">
          <ac:chgData name="Igor Pastushok" userId="573a2f02-c350-4544-a2e1-191823aaaf14" providerId="ADAL" clId="{1672A67B-B85C-4104-8FF4-2A8C5562E544}" dt="2023-01-24T10:57:27.366" v="3619"/>
          <ac:spMkLst>
            <pc:docMk/>
            <pc:sldMk cId="2319490498" sldId="368"/>
            <ac:spMk id="7170" creationId="{3794A7AC-F975-4B82-9FCA-9C67ECE03726}"/>
          </ac:spMkLst>
        </pc:spChg>
        <pc:spChg chg="mod">
          <ac:chgData name="Igor Pastushok" userId="573a2f02-c350-4544-a2e1-191823aaaf14" providerId="ADAL" clId="{1672A67B-B85C-4104-8FF4-2A8C5562E544}" dt="2023-02-13T08:16:26.953" v="5784" actId="20577"/>
          <ac:spMkLst>
            <pc:docMk/>
            <pc:sldMk cId="2319490498" sldId="368"/>
            <ac:spMk id="7171" creationId="{8B215120-9330-4C24-86C0-93DB3C460B0D}"/>
          </ac:spMkLst>
        </pc:spChg>
      </pc:sldChg>
      <pc:sldChg chg="addSp delSp modSp add mod ord">
        <pc:chgData name="Igor Pastushok" userId="573a2f02-c350-4544-a2e1-191823aaaf14" providerId="ADAL" clId="{1672A67B-B85C-4104-8FF4-2A8C5562E544}" dt="2023-02-13T08:13:18.837" v="5666" actId="20577"/>
        <pc:sldMkLst>
          <pc:docMk/>
          <pc:sldMk cId="1981153661" sldId="369"/>
        </pc:sldMkLst>
        <pc:spChg chg="mod">
          <ac:chgData name="Igor Pastushok" userId="573a2f02-c350-4544-a2e1-191823aaaf14" providerId="ADAL" clId="{1672A67B-B85C-4104-8FF4-2A8C5562E544}" dt="2023-02-13T08:13:18.837" v="5666" actId="20577"/>
          <ac:spMkLst>
            <pc:docMk/>
            <pc:sldMk cId="1981153661" sldId="369"/>
            <ac:spMk id="7171" creationId="{8B215120-9330-4C24-86C0-93DB3C460B0D}"/>
          </ac:spMkLst>
        </pc:spChg>
        <pc:picChg chg="add del mod">
          <ac:chgData name="Igor Pastushok" userId="573a2f02-c350-4544-a2e1-191823aaaf14" providerId="ADAL" clId="{1672A67B-B85C-4104-8FF4-2A8C5562E544}" dt="2023-02-13T07:49:20.675" v="5536" actId="478"/>
          <ac:picMkLst>
            <pc:docMk/>
            <pc:sldMk cId="1981153661" sldId="369"/>
            <ac:picMk id="3" creationId="{1B5D5028-0364-4820-8D95-78B7673C9DEC}"/>
          </ac:picMkLst>
        </pc:picChg>
        <pc:picChg chg="add mod">
          <ac:chgData name="Igor Pastushok" userId="573a2f02-c350-4544-a2e1-191823aaaf14" providerId="ADAL" clId="{1672A67B-B85C-4104-8FF4-2A8C5562E544}" dt="2023-02-13T07:51:41.749" v="5542" actId="1076"/>
          <ac:picMkLst>
            <pc:docMk/>
            <pc:sldMk cId="1981153661" sldId="369"/>
            <ac:picMk id="5" creationId="{C5D8BAA9-76C3-4454-8303-E1878F148C0A}"/>
          </ac:picMkLst>
        </pc:picChg>
      </pc:sldChg>
      <pc:sldChg chg="new del">
        <pc:chgData name="Igor Pastushok" userId="573a2f02-c350-4544-a2e1-191823aaaf14" providerId="ADAL" clId="{1672A67B-B85C-4104-8FF4-2A8C5562E544}" dt="2023-01-24T11:14:00.394" v="4248" actId="47"/>
        <pc:sldMkLst>
          <pc:docMk/>
          <pc:sldMk cId="3815253763" sldId="369"/>
        </pc:sldMkLst>
      </pc:sldChg>
    </pc:docChg>
  </pc:docChgLst>
  <pc:docChgLst>
    <pc:chgData name="Igor Pastushok" userId="573a2f02-c350-4544-a2e1-191823aaaf14" providerId="ADAL" clId="{09CB79A4-802A-47DC-9EDB-0EF3220D32CD}"/>
    <pc:docChg chg="undo redo custSel addSld modSld sldOrd modMainMaster">
      <pc:chgData name="Igor Pastushok" userId="573a2f02-c350-4544-a2e1-191823aaaf14" providerId="ADAL" clId="{09CB79A4-802A-47DC-9EDB-0EF3220D32CD}" dt="2023-02-20T13:20:43.175" v="1129"/>
      <pc:docMkLst>
        <pc:docMk/>
      </pc:docMkLst>
      <pc:sldChg chg="modSp mod">
        <pc:chgData name="Igor Pastushok" userId="573a2f02-c350-4544-a2e1-191823aaaf14" providerId="ADAL" clId="{09CB79A4-802A-47DC-9EDB-0EF3220D32CD}" dt="2023-02-20T10:03:06.060" v="1124" actId="20577"/>
        <pc:sldMkLst>
          <pc:docMk/>
          <pc:sldMk cId="0" sldId="341"/>
        </pc:sldMkLst>
        <pc:spChg chg="mod">
          <ac:chgData name="Igor Pastushok" userId="573a2f02-c350-4544-a2e1-191823aaaf14" providerId="ADAL" clId="{09CB79A4-802A-47DC-9EDB-0EF3220D32CD}" dt="2023-02-20T10:03:06.060" v="1124" actId="20577"/>
          <ac:spMkLst>
            <pc:docMk/>
            <pc:sldMk cId="0" sldId="341"/>
            <ac:spMk id="5122" creationId="{6BFCA172-672F-4297-B767-9F7EDE373FA1}"/>
          </ac:spMkLst>
        </pc:spChg>
      </pc:sldChg>
      <pc:sldChg chg="modSp mod ord">
        <pc:chgData name="Igor Pastushok" userId="573a2f02-c350-4544-a2e1-191823aaaf14" providerId="ADAL" clId="{09CB79A4-802A-47DC-9EDB-0EF3220D32CD}" dt="2023-02-17T09:39:12.388" v="223" actId="20577"/>
        <pc:sldMkLst>
          <pc:docMk/>
          <pc:sldMk cId="2220217791" sldId="367"/>
        </pc:sldMkLst>
        <pc:spChg chg="mod">
          <ac:chgData name="Igor Pastushok" userId="573a2f02-c350-4544-a2e1-191823aaaf14" providerId="ADAL" clId="{09CB79A4-802A-47DC-9EDB-0EF3220D32CD}" dt="2023-02-17T09:39:12.388" v="223" actId="20577"/>
          <ac:spMkLst>
            <pc:docMk/>
            <pc:sldMk cId="2220217791" sldId="367"/>
            <ac:spMk id="7170" creationId="{3794A7AC-F975-4B82-9FCA-9C67ECE03726}"/>
          </ac:spMkLst>
        </pc:spChg>
      </pc:sldChg>
      <pc:sldChg chg="addSp delSp modSp mod">
        <pc:chgData name="Igor Pastushok" userId="573a2f02-c350-4544-a2e1-191823aaaf14" providerId="ADAL" clId="{09CB79A4-802A-47DC-9EDB-0EF3220D32CD}" dt="2023-02-17T09:47:19.921" v="366" actId="1076"/>
        <pc:sldMkLst>
          <pc:docMk/>
          <pc:sldMk cId="1981153661" sldId="369"/>
        </pc:sldMkLst>
        <pc:spChg chg="add del mod">
          <ac:chgData name="Igor Pastushok" userId="573a2f02-c350-4544-a2e1-191823aaaf14" providerId="ADAL" clId="{09CB79A4-802A-47DC-9EDB-0EF3220D32CD}" dt="2023-02-17T09:34:43.660" v="98" actId="478"/>
          <ac:spMkLst>
            <pc:docMk/>
            <pc:sldMk cId="1981153661" sldId="369"/>
            <ac:spMk id="4" creationId="{1679B454-1334-ED30-A16A-06589A8EEAAC}"/>
          </ac:spMkLst>
        </pc:spChg>
        <pc:spChg chg="mod">
          <ac:chgData name="Igor Pastushok" userId="573a2f02-c350-4544-a2e1-191823aaaf14" providerId="ADAL" clId="{09CB79A4-802A-47DC-9EDB-0EF3220D32CD}" dt="2023-02-17T09:34:35.582" v="96" actId="20577"/>
          <ac:spMkLst>
            <pc:docMk/>
            <pc:sldMk cId="1981153661" sldId="369"/>
            <ac:spMk id="7170" creationId="{3794A7AC-F975-4B82-9FCA-9C67ECE03726}"/>
          </ac:spMkLst>
        </pc:spChg>
        <pc:spChg chg="del mod">
          <ac:chgData name="Igor Pastushok" userId="573a2f02-c350-4544-a2e1-191823aaaf14" providerId="ADAL" clId="{09CB79A4-802A-47DC-9EDB-0EF3220D32CD}" dt="2023-02-17T09:34:40.581" v="97" actId="478"/>
          <ac:spMkLst>
            <pc:docMk/>
            <pc:sldMk cId="1981153661" sldId="369"/>
            <ac:spMk id="7171" creationId="{8B215120-9330-4C24-86C0-93DB3C460B0D}"/>
          </ac:spMkLst>
        </pc:spChg>
        <pc:picChg chg="add del mod">
          <ac:chgData name="Igor Pastushok" userId="573a2f02-c350-4544-a2e1-191823aaaf14" providerId="ADAL" clId="{09CB79A4-802A-47DC-9EDB-0EF3220D32CD}" dt="2023-02-17T09:47:11.472" v="363" actId="478"/>
          <ac:picMkLst>
            <pc:docMk/>
            <pc:sldMk cId="1981153661" sldId="369"/>
            <ac:picMk id="3" creationId="{B869FFDD-DA6C-1928-9FF6-DA65C18A90A3}"/>
          </ac:picMkLst>
        </pc:picChg>
        <pc:picChg chg="del mod">
          <ac:chgData name="Igor Pastushok" userId="573a2f02-c350-4544-a2e1-191823aaaf14" providerId="ADAL" clId="{09CB79A4-802A-47DC-9EDB-0EF3220D32CD}" dt="2023-02-17T09:33:56.300" v="61" actId="478"/>
          <ac:picMkLst>
            <pc:docMk/>
            <pc:sldMk cId="1981153661" sldId="369"/>
            <ac:picMk id="5" creationId="{C5D8BAA9-76C3-4454-8303-E1878F148C0A}"/>
          </ac:picMkLst>
        </pc:picChg>
        <pc:picChg chg="add mod">
          <ac:chgData name="Igor Pastushok" userId="573a2f02-c350-4544-a2e1-191823aaaf14" providerId="ADAL" clId="{09CB79A4-802A-47DC-9EDB-0EF3220D32CD}" dt="2023-02-17T09:47:19.921" v="366" actId="1076"/>
          <ac:picMkLst>
            <pc:docMk/>
            <pc:sldMk cId="1981153661" sldId="369"/>
            <ac:picMk id="7" creationId="{0E95A63A-BFE4-1290-7438-B254AB8B04D0}"/>
          </ac:picMkLst>
        </pc:picChg>
      </pc:sldChg>
      <pc:sldChg chg="modSp new mod">
        <pc:chgData name="Igor Pastushok" userId="573a2f02-c350-4544-a2e1-191823aaaf14" providerId="ADAL" clId="{09CB79A4-802A-47DC-9EDB-0EF3220D32CD}" dt="2023-02-17T12:27:49.973" v="1081" actId="20577"/>
        <pc:sldMkLst>
          <pc:docMk/>
          <pc:sldMk cId="2853576287" sldId="370"/>
        </pc:sldMkLst>
        <pc:spChg chg="mod">
          <ac:chgData name="Igor Pastushok" userId="573a2f02-c350-4544-a2e1-191823aaaf14" providerId="ADAL" clId="{09CB79A4-802A-47DC-9EDB-0EF3220D32CD}" dt="2023-02-17T09:37:04.640" v="176" actId="404"/>
          <ac:spMkLst>
            <pc:docMk/>
            <pc:sldMk cId="2853576287" sldId="370"/>
            <ac:spMk id="2" creationId="{5A1D1FE0-518A-2A45-08F0-650706B018A6}"/>
          </ac:spMkLst>
        </pc:spChg>
        <pc:spChg chg="mod">
          <ac:chgData name="Igor Pastushok" userId="573a2f02-c350-4544-a2e1-191823aaaf14" providerId="ADAL" clId="{09CB79A4-802A-47DC-9EDB-0EF3220D32CD}" dt="2023-02-17T12:27:49.973" v="1081" actId="20577"/>
          <ac:spMkLst>
            <pc:docMk/>
            <pc:sldMk cId="2853576287" sldId="370"/>
            <ac:spMk id="3" creationId="{88EAAAD7-84CF-EF5F-DCBB-907C8585AC06}"/>
          </ac:spMkLst>
        </pc:spChg>
      </pc:sldChg>
      <pc:sldMasterChg chg="modSp mod">
        <pc:chgData name="Igor Pastushok" userId="573a2f02-c350-4544-a2e1-191823aaaf14" providerId="ADAL" clId="{09CB79A4-802A-47DC-9EDB-0EF3220D32CD}" dt="2023-02-20T13:20:43.175" v="1129"/>
        <pc:sldMasterMkLst>
          <pc:docMk/>
          <pc:sldMasterMk cId="0" sldId="2147485146"/>
        </pc:sldMasterMkLst>
        <pc:spChg chg="mod">
          <ac:chgData name="Igor Pastushok" userId="573a2f02-c350-4544-a2e1-191823aaaf14" providerId="ADAL" clId="{09CB79A4-802A-47DC-9EDB-0EF3220D32CD}" dt="2023-02-20T13:20:43.175" v="1129"/>
          <ac:spMkLst>
            <pc:docMk/>
            <pc:sldMasterMk cId="0" sldId="2147485146"/>
            <ac:spMk id="13" creationId="{AF4006C6-1A95-4284-A498-917EA49F0F95}"/>
          </ac:spMkLst>
        </pc:spChg>
      </pc:sldMasterChg>
    </pc:docChg>
  </pc:docChgLst>
  <pc:docChgLst>
    <pc:chgData name="Rebecka Alfredsson" userId="43d88c67-6ef1-4487-8783-07c085b96668" providerId="ADAL" clId="{1D8D9120-6596-46BC-8BE0-99B09596EB8A}"/>
    <pc:docChg chg="modMainMaster">
      <pc:chgData name="Rebecka Alfredsson" userId="43d88c67-6ef1-4487-8783-07c085b96668" providerId="ADAL" clId="{1D8D9120-6596-46BC-8BE0-99B09596EB8A}" dt="2023-11-07T08:16:05.454" v="62" actId="14100"/>
      <pc:docMkLst>
        <pc:docMk/>
      </pc:docMkLst>
      <pc:sldMasterChg chg="modSp mod">
        <pc:chgData name="Rebecka Alfredsson" userId="43d88c67-6ef1-4487-8783-07c085b96668" providerId="ADAL" clId="{1D8D9120-6596-46BC-8BE0-99B09596EB8A}" dt="2023-11-07T08:16:05.454" v="62" actId="14100"/>
        <pc:sldMasterMkLst>
          <pc:docMk/>
          <pc:sldMasterMk cId="0" sldId="2147485146"/>
        </pc:sldMasterMkLst>
        <pc:spChg chg="mod">
          <ac:chgData name="Rebecka Alfredsson" userId="43d88c67-6ef1-4487-8783-07c085b96668" providerId="ADAL" clId="{1D8D9120-6596-46BC-8BE0-99B09596EB8A}" dt="2023-11-07T08:16:05.454" v="62" actId="14100"/>
          <ac:spMkLst>
            <pc:docMk/>
            <pc:sldMasterMk cId="0" sldId="2147485146"/>
            <ac:spMk id="11" creationId="{AA2802BD-1B72-4AD1-8184-0FD099607084}"/>
          </ac:spMkLst>
        </pc:spChg>
      </pc:sldMasterChg>
    </pc:docChg>
  </pc:docChgLst>
  <pc:docChgLst>
    <pc:chgData name="Jing Yue" userId="5ad55dac-6c7f-4ea6-ba85-4dd3e6729923" providerId="ADAL" clId="{A359BA08-9A17-46EA-A21B-43FFEA335F9A}"/>
    <pc:docChg chg="undo custSel addSld modSld modMainMaster">
      <pc:chgData name="Jing Yue" userId="5ad55dac-6c7f-4ea6-ba85-4dd3e6729923" providerId="ADAL" clId="{A359BA08-9A17-46EA-A21B-43FFEA335F9A}" dt="2024-01-05T14:00:01.568" v="290" actId="20577"/>
      <pc:docMkLst>
        <pc:docMk/>
      </pc:docMkLst>
      <pc:sldChg chg="modSp mod">
        <pc:chgData name="Jing Yue" userId="5ad55dac-6c7f-4ea6-ba85-4dd3e6729923" providerId="ADAL" clId="{A359BA08-9A17-46EA-A21B-43FFEA335F9A}" dt="2024-01-05T10:56:56.296" v="246" actId="13926"/>
        <pc:sldMkLst>
          <pc:docMk/>
          <pc:sldMk cId="0" sldId="365"/>
        </pc:sldMkLst>
        <pc:spChg chg="mod">
          <ac:chgData name="Jing Yue" userId="5ad55dac-6c7f-4ea6-ba85-4dd3e6729923" providerId="ADAL" clId="{A359BA08-9A17-46EA-A21B-43FFEA335F9A}" dt="2024-01-05T10:56:56.296" v="246" actId="13926"/>
          <ac:spMkLst>
            <pc:docMk/>
            <pc:sldMk cId="0" sldId="365"/>
            <ac:spMk id="8195" creationId="{A955EC6E-B2A1-4AA5-9F6A-E317D7FE324C}"/>
          </ac:spMkLst>
        </pc:spChg>
      </pc:sldChg>
      <pc:sldChg chg="modSp mod">
        <pc:chgData name="Jing Yue" userId="5ad55dac-6c7f-4ea6-ba85-4dd3e6729923" providerId="ADAL" clId="{A359BA08-9A17-46EA-A21B-43FFEA335F9A}" dt="2024-01-05T10:56:49.014" v="245" actId="13926"/>
        <pc:sldMkLst>
          <pc:docMk/>
          <pc:sldMk cId="2607736753" sldId="378"/>
        </pc:sldMkLst>
        <pc:spChg chg="mod">
          <ac:chgData name="Jing Yue" userId="5ad55dac-6c7f-4ea6-ba85-4dd3e6729923" providerId="ADAL" clId="{A359BA08-9A17-46EA-A21B-43FFEA335F9A}" dt="2024-01-05T10:56:49.014" v="245" actId="13926"/>
          <ac:spMkLst>
            <pc:docMk/>
            <pc:sldMk cId="2607736753" sldId="378"/>
            <ac:spMk id="7171" creationId="{8B215120-9330-4C24-86C0-93DB3C460B0D}"/>
          </ac:spMkLst>
        </pc:spChg>
      </pc:sldChg>
      <pc:sldChg chg="modSp mod">
        <pc:chgData name="Jing Yue" userId="5ad55dac-6c7f-4ea6-ba85-4dd3e6729923" providerId="ADAL" clId="{A359BA08-9A17-46EA-A21B-43FFEA335F9A}" dt="2024-01-05T10:59:37.118" v="269" actId="20577"/>
        <pc:sldMkLst>
          <pc:docMk/>
          <pc:sldMk cId="1063391602" sldId="386"/>
        </pc:sldMkLst>
        <pc:spChg chg="mod">
          <ac:chgData name="Jing Yue" userId="5ad55dac-6c7f-4ea6-ba85-4dd3e6729923" providerId="ADAL" clId="{A359BA08-9A17-46EA-A21B-43FFEA335F9A}" dt="2024-01-05T10:59:37.118" v="269" actId="20577"/>
          <ac:spMkLst>
            <pc:docMk/>
            <pc:sldMk cId="1063391602" sldId="386"/>
            <ac:spMk id="6147" creationId="{33CFEE74-7B51-47B2-8BC9-945D38E983E7}"/>
          </ac:spMkLst>
        </pc:spChg>
      </pc:sldChg>
      <pc:sldChg chg="modSp mod">
        <pc:chgData name="Jing Yue" userId="5ad55dac-6c7f-4ea6-ba85-4dd3e6729923" providerId="ADAL" clId="{A359BA08-9A17-46EA-A21B-43FFEA335F9A}" dt="2024-01-05T10:56:12.597" v="243" actId="13926"/>
        <pc:sldMkLst>
          <pc:docMk/>
          <pc:sldMk cId="2424381990" sldId="389"/>
        </pc:sldMkLst>
        <pc:spChg chg="mod">
          <ac:chgData name="Jing Yue" userId="5ad55dac-6c7f-4ea6-ba85-4dd3e6729923" providerId="ADAL" clId="{A359BA08-9A17-46EA-A21B-43FFEA335F9A}" dt="2024-01-05T10:56:12.597" v="243" actId="13926"/>
          <ac:spMkLst>
            <pc:docMk/>
            <pc:sldMk cId="2424381990" sldId="389"/>
            <ac:spMk id="6147" creationId="{33CFEE74-7B51-47B2-8BC9-945D38E983E7}"/>
          </ac:spMkLst>
        </pc:spChg>
      </pc:sldChg>
      <pc:sldChg chg="modCm">
        <pc:chgData name="Jing Yue" userId="5ad55dac-6c7f-4ea6-ba85-4dd3e6729923" providerId="ADAL" clId="{A359BA08-9A17-46EA-A21B-43FFEA335F9A}" dt="2023-12-21T13:54:45.783" v="211"/>
        <pc:sldMkLst>
          <pc:docMk/>
          <pc:sldMk cId="652280644" sldId="390"/>
        </pc:sldMkLst>
      </pc:sldChg>
      <pc:sldChg chg="modSp add mod addCm modCm">
        <pc:chgData name="Jing Yue" userId="5ad55dac-6c7f-4ea6-ba85-4dd3e6729923" providerId="ADAL" clId="{A359BA08-9A17-46EA-A21B-43FFEA335F9A}" dt="2024-01-05T14:00:01.568" v="290" actId="20577"/>
        <pc:sldMkLst>
          <pc:docMk/>
          <pc:sldMk cId="3984933016" sldId="391"/>
        </pc:sldMkLst>
        <pc:spChg chg="mod">
          <ac:chgData name="Jing Yue" userId="5ad55dac-6c7f-4ea6-ba85-4dd3e6729923" providerId="ADAL" clId="{A359BA08-9A17-46EA-A21B-43FFEA335F9A}" dt="2023-12-21T12:59:56.729" v="12" actId="20577"/>
          <ac:spMkLst>
            <pc:docMk/>
            <pc:sldMk cId="3984933016" sldId="391"/>
            <ac:spMk id="6146" creationId="{39BD4D34-87E7-4105-B586-4767AFA2F0F4}"/>
          </ac:spMkLst>
        </pc:spChg>
        <pc:spChg chg="mod">
          <ac:chgData name="Jing Yue" userId="5ad55dac-6c7f-4ea6-ba85-4dd3e6729923" providerId="ADAL" clId="{A359BA08-9A17-46EA-A21B-43FFEA335F9A}" dt="2024-01-05T14:00:01.568" v="290" actId="20577"/>
          <ac:spMkLst>
            <pc:docMk/>
            <pc:sldMk cId="3984933016" sldId="391"/>
            <ac:spMk id="6147" creationId="{33CFEE74-7B51-47B2-8BC9-945D38E983E7}"/>
          </ac:spMkLst>
        </pc:spChg>
      </pc:sldChg>
      <pc:sldMasterChg chg="modSp mod">
        <pc:chgData name="Jing Yue" userId="5ad55dac-6c7f-4ea6-ba85-4dd3e6729923" providerId="ADAL" clId="{A359BA08-9A17-46EA-A21B-43FFEA335F9A}" dt="2023-12-21T13:55:25.216" v="213" actId="20577"/>
        <pc:sldMasterMkLst>
          <pc:docMk/>
          <pc:sldMasterMk cId="0" sldId="2147485146"/>
        </pc:sldMasterMkLst>
        <pc:spChg chg="mod">
          <ac:chgData name="Jing Yue" userId="5ad55dac-6c7f-4ea6-ba85-4dd3e6729923" providerId="ADAL" clId="{A359BA08-9A17-46EA-A21B-43FFEA335F9A}" dt="2023-12-21T13:55:25.216" v="213" actId="20577"/>
          <ac:spMkLst>
            <pc:docMk/>
            <pc:sldMasterMk cId="0" sldId="2147485146"/>
            <ac:spMk id="9" creationId="{ED4BE506-C0F9-461F-89BC-4B3F6F61A38D}"/>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39859361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9200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SA6#59	</a:t>
            </a:r>
          </a:p>
          <a:p>
            <a:pPr eaLnBrk="1" hangingPunct="1">
              <a:defRPr/>
            </a:pPr>
            <a:r>
              <a:rPr lang="en-US" altLang="en-US" sz="1200" b="1" dirty="0">
                <a:latin typeface="Arial "/>
              </a:rPr>
              <a:t>Athens, Greece, 26th February– 1st March, 2024</a:t>
            </a:r>
            <a:endParaRPr lang="sv-SE" altLang="en-US" sz="12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S6-240201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8.emf"/><Relationship Id="rId2" Type="http://schemas.openxmlformats.org/officeDocument/2006/relationships/oleObject" Target="../embeddings/oleObject1.bin"/><Relationship Id="rId1" Type="http://schemas.openxmlformats.org/officeDocument/2006/relationships/slideLayout" Target="../slideLayouts/slideLayout2.xml"/><Relationship Id="rId6" Type="http://schemas.openxmlformats.org/officeDocument/2006/relationships/oleObject" Target="../embeddings/oleObject3.bin"/><Relationship Id="rId5" Type="http://schemas.openxmlformats.org/officeDocument/2006/relationships/image" Target="../media/image7.emf"/><Relationship Id="rId4" Type="http://schemas.openxmlformats.org/officeDocument/2006/relationships/oleObject" Target="../embeddings/oleObject2.bin"/></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emf"/><Relationship Id="rId7" Type="http://schemas.openxmlformats.org/officeDocument/2006/relationships/image" Target="../media/image5.emf"/><Relationship Id="rId2" Type="http://schemas.openxmlformats.org/officeDocument/2006/relationships/package" Target="../embeddings/Microsoft_Word_Document.docx"/><Relationship Id="rId1" Type="http://schemas.openxmlformats.org/officeDocument/2006/relationships/slideLayout" Target="../slideLayouts/slideLayout2.xml"/><Relationship Id="rId6" Type="http://schemas.openxmlformats.org/officeDocument/2006/relationships/package" Target="../embeddings/Microsoft_Visio_Drawing.vsdx"/><Relationship Id="rId5" Type="http://schemas.openxmlformats.org/officeDocument/2006/relationships/image" Target="../media/image4.emf"/><Relationship Id="rId4" Type="http://schemas.openxmlformats.org/officeDocument/2006/relationships/package" Target="../embeddings/Microsoft_Word_Document1.docx"/></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a:t>Discussion </a:t>
            </a:r>
            <a:r>
              <a:rPr lang="en-US" altLang="en-US" dirty="0"/>
              <a:t>P</a:t>
            </a:r>
            <a:r>
              <a:rPr lang="en-GB" altLang="en-US" dirty="0"/>
              <a:t>aper on Policies in Application Layer AI/ML Services</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a:t>Igor Pastushok</a:t>
            </a:r>
            <a:endParaRPr lang="en-GB" altLang="en-US" dirty="0"/>
          </a:p>
          <a:p>
            <a:pPr marL="0" indent="0" eaLnBrk="1" hangingPunct="1">
              <a:buFontTx/>
              <a:buNone/>
            </a:pPr>
            <a:r>
              <a:rPr lang="en-GB" altLang="en-US" dirty="0"/>
              <a:t>Ericsson</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AIMLAPP Member Selection Policies</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228601" y="1863671"/>
            <a:ext cx="5895975" cy="4351338"/>
          </a:xfrm>
        </p:spPr>
        <p:txBody>
          <a:bodyPr/>
          <a:lstStyle/>
          <a:p>
            <a:r>
              <a:rPr lang="en-US" altLang="en-US" sz="2000" dirty="0"/>
              <a:t>AI/ML member selection policies cover selection and re-selection procedures.</a:t>
            </a:r>
          </a:p>
          <a:p>
            <a:r>
              <a:rPr lang="en-US" altLang="en-US" sz="2000" dirty="0"/>
              <a:t>Use-cases:</a:t>
            </a:r>
          </a:p>
          <a:p>
            <a:pPr lvl="1"/>
            <a:r>
              <a:rPr lang="en-US" sz="1400" b="1" dirty="0"/>
              <a:t>Given: </a:t>
            </a:r>
            <a:r>
              <a:rPr lang="en-US" sz="1400" dirty="0"/>
              <a:t>The critical vulnerability is found in OS X version of AIML Enablement Clients. </a:t>
            </a:r>
            <a:r>
              <a:rPr lang="en-US" sz="1400" b="1" dirty="0"/>
              <a:t>Action: </a:t>
            </a:r>
            <a:r>
              <a:rPr lang="en-US" sz="1400" dirty="0"/>
              <a:t>The VAL server can add or update the selection policies to exclude all AIML members with the given OS X version. </a:t>
            </a:r>
            <a:r>
              <a:rPr lang="en-US" sz="1400" b="1" dirty="0"/>
              <a:t>Result: </a:t>
            </a:r>
            <a:r>
              <a:rPr lang="en-US" sz="1400" dirty="0"/>
              <a:t>the AIML Enablement Server initiates re-selection procedure and excluding/replacing all AIML members with the given OS X version.</a:t>
            </a:r>
          </a:p>
          <a:p>
            <a:pPr lvl="1"/>
            <a:r>
              <a:rPr lang="en-US" sz="1400" b="1" dirty="0"/>
              <a:t>Given: </a:t>
            </a:r>
            <a:r>
              <a:rPr lang="en-US" sz="1400" dirty="0"/>
              <a:t>The AIML Enablement Client was selected as a member for participate in the AIML operation(s) and experiences congestion in the network. </a:t>
            </a:r>
            <a:r>
              <a:rPr lang="en-US" sz="1400" b="1" dirty="0"/>
              <a:t>Action: </a:t>
            </a:r>
            <a:r>
              <a:rPr lang="en-US" sz="1400" dirty="0">
                <a:highlight>
                  <a:srgbClr val="00FFFF"/>
                </a:highlight>
              </a:rPr>
              <a:t>The AIML Enablement Server observes the congestion state of the AIML Enablement Client. The AIML Enablement Server configures the network QoS for the AIML Enablement Client (based on provided member selection policies by the VAL server) in order to keep the AIML Enablement Client as selected member for the AI/ML operation(s). If failed, the AIML Enablement Server initiates the re-selection procedure.</a:t>
            </a:r>
            <a:r>
              <a:rPr lang="en-US" sz="1400" b="1" dirty="0">
                <a:highlight>
                  <a:srgbClr val="00FFFF"/>
                </a:highlight>
              </a:rPr>
              <a:t> </a:t>
            </a:r>
            <a:r>
              <a:rPr lang="en-US" sz="1400" b="1" dirty="0"/>
              <a:t>Result: </a:t>
            </a:r>
            <a:r>
              <a:rPr lang="en-US" sz="1400" dirty="0"/>
              <a:t>AIML Enablement Server maintains the continuity of the AIML process via generating or updating 5G network policies based on the provided AIML member selection policies.</a:t>
            </a:r>
          </a:p>
        </p:txBody>
      </p:sp>
      <p:sp>
        <p:nvSpPr>
          <p:cNvPr id="2" name="Rectangle 2">
            <a:extLst>
              <a:ext uri="{FF2B5EF4-FFF2-40B4-BE49-F238E27FC236}">
                <a16:creationId xmlns:a16="http://schemas.microsoft.com/office/drawing/2014/main" id="{67AB5DD5-F3B9-966E-5F75-40FE9917AF73}"/>
              </a:ext>
            </a:extLst>
          </p:cNvPr>
          <p:cNvSpPr>
            <a:spLocks noChangeArrowheads="1"/>
          </p:cNvSpPr>
          <p:nvPr/>
        </p:nvSpPr>
        <p:spPr bwMode="auto">
          <a:xfrm>
            <a:off x="7590408" y="403934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SE"/>
          </a:p>
        </p:txBody>
      </p:sp>
      <p:sp>
        <p:nvSpPr>
          <p:cNvPr id="6" name="TextBox 5">
            <a:extLst>
              <a:ext uri="{FF2B5EF4-FFF2-40B4-BE49-F238E27FC236}">
                <a16:creationId xmlns:a16="http://schemas.microsoft.com/office/drawing/2014/main" id="{E59ECC27-B952-BC63-2A0E-0121219D2AA4}"/>
              </a:ext>
            </a:extLst>
          </p:cNvPr>
          <p:cNvSpPr txBox="1"/>
          <p:nvPr/>
        </p:nvSpPr>
        <p:spPr>
          <a:xfrm>
            <a:off x="6800850" y="1816448"/>
            <a:ext cx="5162549" cy="307777"/>
          </a:xfrm>
          <a:prstGeom prst="rect">
            <a:avLst/>
          </a:prstGeom>
          <a:noFill/>
        </p:spPr>
        <p:txBody>
          <a:bodyPr wrap="square">
            <a:spAutoFit/>
          </a:bodyPr>
          <a:lstStyle/>
          <a:p>
            <a:pPr algn="ctr"/>
            <a:r>
              <a:rPr lang="en-US" sz="1400" dirty="0"/>
              <a:t>Table 4: AI/ML member selection policies and format</a:t>
            </a:r>
            <a:endParaRPr lang="en-SE" sz="1400" dirty="0"/>
          </a:p>
        </p:txBody>
      </p:sp>
      <p:graphicFrame>
        <p:nvGraphicFramePr>
          <p:cNvPr id="9" name="Table 8">
            <a:extLst>
              <a:ext uri="{FF2B5EF4-FFF2-40B4-BE49-F238E27FC236}">
                <a16:creationId xmlns:a16="http://schemas.microsoft.com/office/drawing/2014/main" id="{F9B8BEF6-9CF8-8E18-A85C-B44F5B816F14}"/>
              </a:ext>
            </a:extLst>
          </p:cNvPr>
          <p:cNvGraphicFramePr>
            <a:graphicFrameLocks noGrp="1"/>
          </p:cNvGraphicFramePr>
          <p:nvPr>
            <p:extLst>
              <p:ext uri="{D42A27DB-BD31-4B8C-83A1-F6EECF244321}">
                <p14:modId xmlns:p14="http://schemas.microsoft.com/office/powerpoint/2010/main" val="1701072014"/>
              </p:ext>
            </p:extLst>
          </p:nvPr>
        </p:nvGraphicFramePr>
        <p:xfrm>
          <a:off x="6333123" y="2124225"/>
          <a:ext cx="5696952" cy="3291840"/>
        </p:xfrm>
        <a:graphic>
          <a:graphicData uri="http://schemas.openxmlformats.org/drawingml/2006/table">
            <a:tbl>
              <a:tblPr>
                <a:tableStyleId>{5C22544A-7EE6-4342-B048-85BDC9FD1C3A}</a:tableStyleId>
              </a:tblPr>
              <a:tblGrid>
                <a:gridCol w="1898984">
                  <a:extLst>
                    <a:ext uri="{9D8B030D-6E8A-4147-A177-3AD203B41FA5}">
                      <a16:colId xmlns:a16="http://schemas.microsoft.com/office/drawing/2014/main" val="3259257655"/>
                    </a:ext>
                  </a:extLst>
                </a:gridCol>
                <a:gridCol w="949492">
                  <a:extLst>
                    <a:ext uri="{9D8B030D-6E8A-4147-A177-3AD203B41FA5}">
                      <a16:colId xmlns:a16="http://schemas.microsoft.com/office/drawing/2014/main" val="2362363384"/>
                    </a:ext>
                  </a:extLst>
                </a:gridCol>
                <a:gridCol w="2848476">
                  <a:extLst>
                    <a:ext uri="{9D8B030D-6E8A-4147-A177-3AD203B41FA5}">
                      <a16:colId xmlns:a16="http://schemas.microsoft.com/office/drawing/2014/main" val="1463872902"/>
                    </a:ext>
                  </a:extLst>
                </a:gridCol>
              </a:tblGrid>
              <a:tr h="0">
                <a:tc>
                  <a:txBody>
                    <a:bodyPr/>
                    <a:lstStyle/>
                    <a:p>
                      <a:pPr marL="0" marR="0" algn="ctr">
                        <a:spcBef>
                          <a:spcPts val="0"/>
                        </a:spcBef>
                        <a:spcAft>
                          <a:spcPts val="0"/>
                        </a:spcAft>
                      </a:pPr>
                      <a:r>
                        <a:rPr lang="en-GB" sz="900" u="sng">
                          <a:effectLst/>
                        </a:rPr>
                        <a:t>Information element</a:t>
                      </a:r>
                      <a:endParaRPr lang="en-US" sz="9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900" u="sng">
                          <a:effectLst/>
                        </a:rPr>
                        <a:t>Status</a:t>
                      </a:r>
                      <a:endParaRPr lang="en-US" sz="9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900" u="sng">
                          <a:effectLst/>
                        </a:rPr>
                        <a:t>Description</a:t>
                      </a:r>
                      <a:endParaRPr lang="en-US" sz="9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577170390"/>
                  </a:ext>
                </a:extLst>
              </a:tr>
              <a:tr h="0">
                <a:tc>
                  <a:txBody>
                    <a:bodyPr/>
                    <a:lstStyle/>
                    <a:p>
                      <a:pPr marL="0" marR="0">
                        <a:spcBef>
                          <a:spcPts val="0"/>
                        </a:spcBef>
                        <a:spcAft>
                          <a:spcPts val="0"/>
                        </a:spcAft>
                      </a:pPr>
                      <a:r>
                        <a:rPr lang="en-GB" sz="900" u="sng">
                          <a:effectLst/>
                        </a:rPr>
                        <a:t>Requester Identity </a:t>
                      </a:r>
                      <a:endParaRPr lang="en-US"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900" u="sng">
                          <a:effectLst/>
                        </a:rPr>
                        <a:t>M</a:t>
                      </a:r>
                      <a:endParaRPr lang="en-US" sz="900">
                        <a:effectLst/>
                      </a:endParaRPr>
                    </a:p>
                    <a:p>
                      <a:pPr marL="0" marR="0" algn="ctr">
                        <a:spcBef>
                          <a:spcPts val="0"/>
                        </a:spcBef>
                        <a:spcAft>
                          <a:spcPts val="0"/>
                        </a:spcAft>
                      </a:pPr>
                      <a:r>
                        <a:rPr lang="en-GB" sz="900" u="sng">
                          <a:effectLst/>
                        </a:rPr>
                        <a:t>(NOTE 1)</a:t>
                      </a:r>
                      <a:endParaRPr lang="en-US"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900" u="sng">
                          <a:effectLst/>
                        </a:rPr>
                        <a:t>The identity of the VAL server performing the request.</a:t>
                      </a:r>
                      <a:endParaRPr lang="en-US"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041498540"/>
                  </a:ext>
                </a:extLst>
              </a:tr>
              <a:tr h="0">
                <a:tc>
                  <a:txBody>
                    <a:bodyPr/>
                    <a:lstStyle/>
                    <a:p>
                      <a:pPr marL="0" marR="0">
                        <a:spcBef>
                          <a:spcPts val="0"/>
                        </a:spcBef>
                        <a:spcAft>
                          <a:spcPts val="0"/>
                        </a:spcAft>
                      </a:pPr>
                      <a:r>
                        <a:rPr lang="en-GB" sz="900" u="sng">
                          <a:effectLst/>
                        </a:rPr>
                        <a:t>VAL service ID</a:t>
                      </a:r>
                      <a:endParaRPr lang="en-US"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900" u="sng">
                          <a:effectLst/>
                        </a:rPr>
                        <a:t>M</a:t>
                      </a:r>
                      <a:endParaRPr lang="en-US"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900" u="sng">
                          <a:effectLst/>
                        </a:rPr>
                        <a:t>Identify the VAL service ID.</a:t>
                      </a:r>
                      <a:endParaRPr lang="en-US"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469621494"/>
                  </a:ext>
                </a:extLst>
              </a:tr>
              <a:tr h="0">
                <a:tc>
                  <a:txBody>
                    <a:bodyPr/>
                    <a:lstStyle/>
                    <a:p>
                      <a:pPr marL="0" marR="0">
                        <a:spcBef>
                          <a:spcPts val="0"/>
                        </a:spcBef>
                        <a:spcAft>
                          <a:spcPts val="0"/>
                        </a:spcAft>
                      </a:pPr>
                      <a:r>
                        <a:rPr lang="en-GB" sz="900" u="sng">
                          <a:effectLst/>
                        </a:rPr>
                        <a:t>List of AI/ML traffic QoS policies</a:t>
                      </a:r>
                      <a:endParaRPr lang="en-US"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900" u="sng">
                          <a:effectLst/>
                        </a:rPr>
                        <a:t>O</a:t>
                      </a:r>
                      <a:endParaRPr lang="en-US"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900" u="sng">
                          <a:effectLst/>
                        </a:rPr>
                        <a:t>Provides the list of AI/ML traffic QoS policies, e.g., AI/ML traffic QoS parameter(s) (e.g., bitrate, jitter, latency, PLR, connection sustainability) with the corresponding threshold(s) and threshold matching direction(s) (e.g., above, below or crossed). (NOTE 3)</a:t>
                      </a:r>
                      <a:endParaRPr lang="en-US"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545470609"/>
                  </a:ext>
                </a:extLst>
              </a:tr>
              <a:tr h="0">
                <a:tc>
                  <a:txBody>
                    <a:bodyPr/>
                    <a:lstStyle/>
                    <a:p>
                      <a:pPr marL="0" marR="0">
                        <a:spcBef>
                          <a:spcPts val="0"/>
                        </a:spcBef>
                        <a:spcAft>
                          <a:spcPts val="0"/>
                        </a:spcAft>
                      </a:pPr>
                      <a:r>
                        <a:rPr lang="en-GB" sz="900" u="sng">
                          <a:effectLst/>
                        </a:rPr>
                        <a:t>List of AI/ML compute capability policies</a:t>
                      </a:r>
                      <a:endParaRPr lang="en-US"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900" u="sng">
                          <a:effectLst/>
                        </a:rPr>
                        <a:t>O</a:t>
                      </a:r>
                      <a:endParaRPr lang="en-US"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900" u="sng">
                          <a:effectLst/>
                        </a:rPr>
                        <a:t>Provides the list of the AI/ML compute capability policies, e.g., the OS, OS version, hardware capabilities, software capabilities. (NOTE 3)</a:t>
                      </a:r>
                      <a:endParaRPr lang="en-US"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672790766"/>
                  </a:ext>
                </a:extLst>
              </a:tr>
              <a:tr h="0">
                <a:tc>
                  <a:txBody>
                    <a:bodyPr/>
                    <a:lstStyle/>
                    <a:p>
                      <a:pPr marL="0" marR="0">
                        <a:spcBef>
                          <a:spcPts val="0"/>
                        </a:spcBef>
                        <a:spcAft>
                          <a:spcPts val="0"/>
                        </a:spcAft>
                      </a:pPr>
                      <a:r>
                        <a:rPr lang="en-GB" sz="900" u="sng">
                          <a:effectLst/>
                        </a:rPr>
                        <a:t>List of AI/ML member mobility policies</a:t>
                      </a:r>
                      <a:endParaRPr lang="en-US"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900" u="sng">
                          <a:effectLst/>
                        </a:rPr>
                        <a:t>O</a:t>
                      </a:r>
                      <a:endParaRPr lang="en-US"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900" u="sng">
                          <a:effectLst/>
                        </a:rPr>
                        <a:t>Provides the list of mobility policies for the AI/ML member, e.g., low mobility, high mobility, stationary. (NOTE 3)</a:t>
                      </a:r>
                      <a:endParaRPr lang="en-US"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240814369"/>
                  </a:ext>
                </a:extLst>
              </a:tr>
              <a:tr h="0">
                <a:tc>
                  <a:txBody>
                    <a:bodyPr/>
                    <a:lstStyle/>
                    <a:p>
                      <a:pPr marL="0" marR="0">
                        <a:spcBef>
                          <a:spcPts val="0"/>
                        </a:spcBef>
                        <a:spcAft>
                          <a:spcPts val="0"/>
                        </a:spcAft>
                      </a:pPr>
                      <a:r>
                        <a:rPr lang="en-GB" sz="900" u="sng">
                          <a:effectLst/>
                        </a:rPr>
                        <a:t>List of AI/ML member participation configurations</a:t>
                      </a:r>
                      <a:endParaRPr lang="en-US"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900" u="sng">
                          <a:effectLst/>
                        </a:rPr>
                        <a:t>O</a:t>
                      </a:r>
                      <a:endParaRPr lang="en-US"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900" u="sng">
                          <a:effectLst/>
                        </a:rPr>
                        <a:t>Provides the list of the AI/ML member participation configurations as defined in table 8.10.3.1-1. (NOTE 2) (NOTE 3)</a:t>
                      </a:r>
                      <a:endParaRPr lang="en-US"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881978453"/>
                  </a:ext>
                </a:extLst>
              </a:tr>
              <a:tr h="0">
                <a:tc gridSpan="3">
                  <a:txBody>
                    <a:bodyPr/>
                    <a:lstStyle/>
                    <a:p>
                      <a:pPr marL="540385" marR="0" indent="-540385">
                        <a:spcBef>
                          <a:spcPts val="0"/>
                        </a:spcBef>
                        <a:spcAft>
                          <a:spcPts val="0"/>
                        </a:spcAft>
                      </a:pPr>
                      <a:r>
                        <a:rPr lang="en-GB" sz="900" u="sng" dirty="0">
                          <a:effectLst/>
                        </a:rPr>
                        <a:t>NOTE 1:	This information element shall not be updated in the AI/ML member participation configurations management request.</a:t>
                      </a:r>
                      <a:endParaRPr lang="en-US" sz="900" dirty="0">
                        <a:effectLst/>
                      </a:endParaRPr>
                    </a:p>
                    <a:p>
                      <a:pPr marL="540385" marR="0" indent="-540385">
                        <a:spcBef>
                          <a:spcPts val="0"/>
                        </a:spcBef>
                        <a:spcAft>
                          <a:spcPts val="0"/>
                        </a:spcAft>
                      </a:pPr>
                      <a:r>
                        <a:rPr lang="en-GB" sz="900" u="sng" dirty="0">
                          <a:effectLst/>
                        </a:rPr>
                        <a:t>NOTE 2:	The member participation configurations represent the requestor conditions for the member selection based on the configurations provided in table 8.10.3.1-1 to be selected to participate into the AI/ML operations.</a:t>
                      </a:r>
                      <a:endParaRPr lang="en-US" sz="900" dirty="0">
                        <a:effectLst/>
                      </a:endParaRPr>
                    </a:p>
                    <a:p>
                      <a:pPr marL="540385" marR="0" indent="-540385">
                        <a:spcBef>
                          <a:spcPts val="0"/>
                        </a:spcBef>
                        <a:spcAft>
                          <a:spcPts val="0"/>
                        </a:spcAft>
                      </a:pPr>
                      <a:r>
                        <a:rPr lang="en-GB" sz="900" u="sng" dirty="0">
                          <a:effectLst/>
                        </a:rPr>
                        <a:t>NOTE 3	The policy format is provided in table 8.A.3.1-2.</a:t>
                      </a:r>
                      <a:endParaRPr lang="en-US" sz="9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177038957"/>
                  </a:ext>
                </a:extLst>
              </a:tr>
            </a:tbl>
          </a:graphicData>
        </a:graphic>
      </p:graphicFrame>
      <p:graphicFrame>
        <p:nvGraphicFramePr>
          <p:cNvPr id="10" name="Table 9">
            <a:extLst>
              <a:ext uri="{FF2B5EF4-FFF2-40B4-BE49-F238E27FC236}">
                <a16:creationId xmlns:a16="http://schemas.microsoft.com/office/drawing/2014/main" id="{042395B6-E0D2-B601-901D-B78A1F2A9CE5}"/>
              </a:ext>
            </a:extLst>
          </p:cNvPr>
          <p:cNvGraphicFramePr>
            <a:graphicFrameLocks noGrp="1"/>
          </p:cNvGraphicFramePr>
          <p:nvPr>
            <p:extLst>
              <p:ext uri="{D42A27DB-BD31-4B8C-83A1-F6EECF244321}">
                <p14:modId xmlns:p14="http://schemas.microsoft.com/office/powerpoint/2010/main" val="2447892338"/>
              </p:ext>
            </p:extLst>
          </p:nvPr>
        </p:nvGraphicFramePr>
        <p:xfrm>
          <a:off x="6987039" y="5532755"/>
          <a:ext cx="4389120" cy="960120"/>
        </p:xfrm>
        <a:graphic>
          <a:graphicData uri="http://schemas.openxmlformats.org/drawingml/2006/table">
            <a:tbl>
              <a:tblPr>
                <a:tableStyleId>{5C22544A-7EE6-4342-B048-85BDC9FD1C3A}</a:tableStyleId>
              </a:tblPr>
              <a:tblGrid>
                <a:gridCol w="1463040">
                  <a:extLst>
                    <a:ext uri="{9D8B030D-6E8A-4147-A177-3AD203B41FA5}">
                      <a16:colId xmlns:a16="http://schemas.microsoft.com/office/drawing/2014/main" val="3066045080"/>
                    </a:ext>
                  </a:extLst>
                </a:gridCol>
                <a:gridCol w="731520">
                  <a:extLst>
                    <a:ext uri="{9D8B030D-6E8A-4147-A177-3AD203B41FA5}">
                      <a16:colId xmlns:a16="http://schemas.microsoft.com/office/drawing/2014/main" val="827036930"/>
                    </a:ext>
                  </a:extLst>
                </a:gridCol>
                <a:gridCol w="2194560">
                  <a:extLst>
                    <a:ext uri="{9D8B030D-6E8A-4147-A177-3AD203B41FA5}">
                      <a16:colId xmlns:a16="http://schemas.microsoft.com/office/drawing/2014/main" val="3736857009"/>
                    </a:ext>
                  </a:extLst>
                </a:gridCol>
              </a:tblGrid>
              <a:tr h="0">
                <a:tc>
                  <a:txBody>
                    <a:bodyPr/>
                    <a:lstStyle/>
                    <a:p>
                      <a:pPr marL="0" marR="0" algn="ctr">
                        <a:spcBef>
                          <a:spcPts val="0"/>
                        </a:spcBef>
                        <a:spcAft>
                          <a:spcPts val="0"/>
                        </a:spcAft>
                      </a:pPr>
                      <a:r>
                        <a:rPr lang="en-GB" sz="900" u="sng">
                          <a:effectLst/>
                        </a:rPr>
                        <a:t>Information element</a:t>
                      </a:r>
                      <a:endParaRPr lang="en-US" sz="9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900" u="sng">
                          <a:effectLst/>
                        </a:rPr>
                        <a:t>Status</a:t>
                      </a:r>
                      <a:endParaRPr lang="en-US" sz="9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900" u="sng">
                          <a:effectLst/>
                        </a:rPr>
                        <a:t>Description</a:t>
                      </a:r>
                      <a:endParaRPr lang="en-US" sz="9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603624065"/>
                  </a:ext>
                </a:extLst>
              </a:tr>
              <a:tr h="0">
                <a:tc>
                  <a:txBody>
                    <a:bodyPr/>
                    <a:lstStyle/>
                    <a:p>
                      <a:pPr marL="0" marR="0">
                        <a:spcBef>
                          <a:spcPts val="0"/>
                        </a:spcBef>
                        <a:spcAft>
                          <a:spcPts val="0"/>
                        </a:spcAft>
                      </a:pPr>
                      <a:r>
                        <a:rPr lang="en-GB" sz="900" u="sng">
                          <a:effectLst/>
                        </a:rPr>
                        <a:t>Policy ID</a:t>
                      </a:r>
                      <a:endParaRPr lang="en-US"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900" u="sng">
                          <a:effectLst/>
                        </a:rPr>
                        <a:t>M</a:t>
                      </a:r>
                      <a:endParaRPr lang="en-US"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900" u="sng">
                          <a:effectLst/>
                        </a:rPr>
                        <a:t>The identity of the policy.</a:t>
                      </a:r>
                      <a:endParaRPr lang="en-US"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230407090"/>
                  </a:ext>
                </a:extLst>
              </a:tr>
              <a:tr h="0">
                <a:tc>
                  <a:txBody>
                    <a:bodyPr/>
                    <a:lstStyle/>
                    <a:p>
                      <a:pPr marL="0" marR="0">
                        <a:spcBef>
                          <a:spcPts val="0"/>
                        </a:spcBef>
                        <a:spcAft>
                          <a:spcPts val="0"/>
                        </a:spcAft>
                      </a:pPr>
                      <a:r>
                        <a:rPr lang="en-GB" sz="900" u="sng">
                          <a:effectLst/>
                        </a:rPr>
                        <a:t>Action</a:t>
                      </a:r>
                      <a:endParaRPr lang="en-US"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900" u="sng">
                          <a:effectLst/>
                        </a:rPr>
                        <a:t>M</a:t>
                      </a:r>
                      <a:endParaRPr lang="en-US"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900" u="sng">
                          <a:effectLst/>
                        </a:rPr>
                        <a:t>Represents the policy action, e.g., include member, exclude member.</a:t>
                      </a:r>
                      <a:endParaRPr lang="en-US"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642420631"/>
                  </a:ext>
                </a:extLst>
              </a:tr>
              <a:tr h="0">
                <a:tc>
                  <a:txBody>
                    <a:bodyPr/>
                    <a:lstStyle/>
                    <a:p>
                      <a:pPr marL="0" marR="0">
                        <a:spcBef>
                          <a:spcPts val="0"/>
                        </a:spcBef>
                        <a:spcAft>
                          <a:spcPts val="0"/>
                        </a:spcAft>
                      </a:pPr>
                      <a:r>
                        <a:rPr lang="en-GB" sz="900" u="sng">
                          <a:effectLst/>
                        </a:rPr>
                        <a:t>List of the conditions</a:t>
                      </a:r>
                      <a:endParaRPr lang="en-US"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900" u="sng">
                          <a:effectLst/>
                        </a:rPr>
                        <a:t>M</a:t>
                      </a:r>
                      <a:endParaRPr lang="en-US"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spcBef>
                          <a:spcPts val="0"/>
                        </a:spcBef>
                        <a:spcAft>
                          <a:spcPts val="0"/>
                        </a:spcAft>
                      </a:pPr>
                      <a:r>
                        <a:rPr lang="en-GB" sz="900" u="sng" dirty="0">
                          <a:effectLst/>
                        </a:rPr>
                        <a:t>Provides the list of conditions, e.g., the threshold(s) with the associated threshold matching direction(s) or the set of value(s).</a:t>
                      </a:r>
                      <a:endParaRPr lang="en-US" sz="9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593279095"/>
                  </a:ext>
                </a:extLst>
              </a:tr>
            </a:tbl>
          </a:graphicData>
        </a:graphic>
      </p:graphicFrame>
    </p:spTree>
    <p:extLst>
      <p:ext uri="{BB962C8B-B14F-4D97-AF65-F5344CB8AC3E}">
        <p14:creationId xmlns:p14="http://schemas.microsoft.com/office/powerpoint/2010/main" val="652280644"/>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4000" dirty="0"/>
              <a:t>Proposed Solution</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sz="2400" dirty="0"/>
              <a:t>Following changes to clause 5.7 in FS_AIMLAPP TR 23.700-82</a:t>
            </a:r>
          </a:p>
          <a:p>
            <a:pPr lvl="1"/>
            <a:r>
              <a:rPr lang="en-US" altLang="en-US" sz="2000" dirty="0"/>
              <a:t>Add the following study aspects on AI/ML policies and configurations provisioning, management, and enforcement:</a:t>
            </a:r>
          </a:p>
          <a:p>
            <a:pPr lvl="2"/>
            <a:r>
              <a:rPr lang="en-US" altLang="en-US" sz="1600" dirty="0"/>
              <a:t>How to support the AI/ML member selection policies.</a:t>
            </a:r>
          </a:p>
          <a:p>
            <a:pPr lvl="2"/>
            <a:r>
              <a:rPr lang="en-US" altLang="en-US" sz="1600" dirty="0"/>
              <a:t>How to support the AI/ML member participation configurations.</a:t>
            </a:r>
          </a:p>
          <a:p>
            <a:pPr lvl="2"/>
            <a:r>
              <a:rPr lang="en-US" altLang="en-US" sz="1600" b="1" i="1" dirty="0"/>
              <a:t>How to support the AI/ML policies for maintaining the AI/ML process.</a:t>
            </a:r>
          </a:p>
          <a:p>
            <a:pPr lvl="2"/>
            <a:r>
              <a:rPr lang="en-US" altLang="en-US" sz="1600" dirty="0"/>
              <a:t>How to utilize the AI/ML policies and configurations in the AI/ML Application layer Services.</a:t>
            </a:r>
          </a:p>
          <a:p>
            <a:pPr lvl="1"/>
            <a:endParaRPr lang="en-US" altLang="en-US" sz="2000" dirty="0"/>
          </a:p>
          <a:p>
            <a:r>
              <a:rPr lang="en-US" altLang="en-US" sz="2400" dirty="0"/>
              <a:t>The proposed changes complete the key issue mentioned in the clause 5.7 and are in line with the solutions mentioned in the clauses 8.6, 8.7, and 8.8 TR 23.700-82.</a:t>
            </a:r>
          </a:p>
          <a:p>
            <a:pPr lvl="1"/>
            <a:endParaRPr lang="en-US" altLang="en-US" dirty="0">
              <a:cs typeface="Calibri" panose="020F0502020204030204"/>
            </a:endParaRPr>
          </a:p>
        </p:txBody>
      </p:sp>
    </p:spTree>
    <p:extLst>
      <p:ext uri="{BB962C8B-B14F-4D97-AF65-F5344CB8AC3E}">
        <p14:creationId xmlns:p14="http://schemas.microsoft.com/office/powerpoint/2010/main" val="260773675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altLang="en-US" dirty="0">
                <a:highlight>
                  <a:srgbClr val="FFFF00"/>
                </a:highlight>
              </a:rPr>
              <a:t>This discussion paper </a:t>
            </a:r>
            <a:r>
              <a:rPr lang="sv-SE" altLang="en-US" dirty="0">
                <a:highlight>
                  <a:srgbClr val="FFFF00"/>
                </a:highlight>
              </a:rPr>
              <a:t>proposes a solution to</a:t>
            </a:r>
          </a:p>
          <a:p>
            <a:pPr lvl="1"/>
            <a:r>
              <a:rPr lang="sv-SE" altLang="en-US" dirty="0">
                <a:highlight>
                  <a:srgbClr val="FFFF00"/>
                </a:highlight>
              </a:rPr>
              <a:t>Complete the Key Issue in clause 5.7 of TR 23.700-82 v0.2.0</a:t>
            </a:r>
          </a:p>
          <a:p>
            <a:pPr lvl="1"/>
            <a:r>
              <a:rPr lang="sv-SE" altLang="en-US" dirty="0">
                <a:highlight>
                  <a:srgbClr val="FFFF00"/>
                </a:highlight>
              </a:rPr>
              <a:t>Align with the solutions in clauses 8.6, 8.7, and 8.8 of TR 23.700-82 v0.2.0</a:t>
            </a:r>
          </a:p>
          <a:p>
            <a:pPr marL="457200" lvl="1" indent="0">
              <a:buNone/>
            </a:pPr>
            <a:endParaRPr lang="en-US" altLang="en-US" dirty="0"/>
          </a:p>
          <a:p>
            <a:pPr marL="457200" lvl="1" indent="0">
              <a:buNone/>
            </a:pPr>
            <a:endParaRPr lang="en-US" altLang="en-US" dirty="0"/>
          </a:p>
          <a:p>
            <a:pPr marL="228600" lvl="1">
              <a:spcBef>
                <a:spcPts val="1000"/>
              </a:spcBef>
              <a:buBlip>
                <a:blip r:embed="rId2"/>
              </a:buBlip>
            </a:pPr>
            <a:r>
              <a:rPr lang="en-US" altLang="en-US" sz="2800" dirty="0"/>
              <a:t>It is proposed to discuss and agree on </a:t>
            </a:r>
            <a:r>
              <a:rPr lang="en-US" altLang="en-US" sz="2800" dirty="0" err="1"/>
              <a:t>pCR</a:t>
            </a:r>
            <a:r>
              <a:rPr lang="en-US" altLang="en-US" sz="2800" dirty="0"/>
              <a:t> </a:t>
            </a:r>
            <a:r>
              <a:rPr lang="en-US" altLang="en-US" sz="2800" dirty="0">
                <a:highlight>
                  <a:srgbClr val="00FFFF"/>
                </a:highlight>
              </a:rPr>
              <a:t>S6-240196</a:t>
            </a:r>
            <a:r>
              <a:rPr lang="en-US" altLang="en-US" sz="2800" dirty="0"/>
              <a:t> that provides implementation of the solution described in the discussion paper.</a:t>
            </a:r>
            <a:endParaRPr lang="sv-SE" altLang="en-US" sz="2800" dirty="0"/>
          </a:p>
          <a:p>
            <a:pPr marL="457200" lvl="1" indent="0">
              <a:buNone/>
            </a:pPr>
            <a:endParaRPr lang="sv-SE" altLang="en-US" dirty="0"/>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35C1EE-DD2D-4A20-9C6A-35DAA6B9F64E}"/>
              </a:ext>
            </a:extLst>
          </p:cNvPr>
          <p:cNvSpPr>
            <a:spLocks noGrp="1"/>
          </p:cNvSpPr>
          <p:nvPr>
            <p:ph type="title"/>
          </p:nvPr>
        </p:nvSpPr>
        <p:spPr/>
        <p:txBody>
          <a:bodyPr/>
          <a:lstStyle/>
          <a:p>
            <a:r>
              <a:rPr lang="en-US" dirty="0"/>
              <a:t>BACKSLIDES</a:t>
            </a:r>
          </a:p>
        </p:txBody>
      </p:sp>
      <p:sp>
        <p:nvSpPr>
          <p:cNvPr id="3" name="Content Placeholder 2">
            <a:extLst>
              <a:ext uri="{FF2B5EF4-FFF2-40B4-BE49-F238E27FC236}">
                <a16:creationId xmlns:a16="http://schemas.microsoft.com/office/drawing/2014/main" id="{CCA85517-E79B-5432-589F-2838D2BBAD96}"/>
              </a:ext>
            </a:extLst>
          </p:cNvPr>
          <p:cNvSpPr>
            <a:spLocks noGrp="1"/>
          </p:cNvSpPr>
          <p:nvPr>
            <p:ph idx="1"/>
          </p:nvPr>
        </p:nvSpPr>
        <p:spPr/>
        <p:txBody>
          <a:bodyPr/>
          <a:lstStyle/>
          <a:p>
            <a:endParaRPr lang="en-US" dirty="0"/>
          </a:p>
        </p:txBody>
      </p:sp>
    </p:spTree>
    <p:extLst>
      <p:ext uri="{BB962C8B-B14F-4D97-AF65-F5344CB8AC3E}">
        <p14:creationId xmlns:p14="http://schemas.microsoft.com/office/powerpoint/2010/main" val="1012046116"/>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Background –Policy in NSCALE </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838200" y="1825625"/>
            <a:ext cx="10515600" cy="4375150"/>
          </a:xfrm>
        </p:spPr>
        <p:txBody>
          <a:bodyPr/>
          <a:lstStyle/>
          <a:p>
            <a:r>
              <a:rPr lang="en-US" sz="2400" dirty="0"/>
              <a:t>NSCALE – TS 23.435</a:t>
            </a:r>
          </a:p>
          <a:p>
            <a:pPr lvl="1"/>
            <a:r>
              <a:rPr lang="en-US" sz="2000" dirty="0"/>
              <a:t>Clause 3.1: VAL server policy: Network slice management Policy which can be seen as application function policy from VAL Provider/ slice customer/ASP, abstracted based on the slice usage pattern of application, consisting of trigger event and expected action.</a:t>
            </a:r>
          </a:p>
          <a:p>
            <a:pPr lvl="1"/>
            <a:r>
              <a:rPr lang="en-US" sz="2000" dirty="0"/>
              <a:t>Clause 9.5.2: Mentions the procedures and information flows of VAL server policy provisioning, Update, and Delete.  </a:t>
            </a:r>
          </a:p>
        </p:txBody>
      </p:sp>
      <p:sp>
        <p:nvSpPr>
          <p:cNvPr id="5" name="TextBox 4">
            <a:extLst>
              <a:ext uri="{FF2B5EF4-FFF2-40B4-BE49-F238E27FC236}">
                <a16:creationId xmlns:a16="http://schemas.microsoft.com/office/drawing/2014/main" id="{B14CEC57-638A-A85F-BFD7-C56B24C5F023}"/>
              </a:ext>
            </a:extLst>
          </p:cNvPr>
          <p:cNvSpPr txBox="1"/>
          <p:nvPr/>
        </p:nvSpPr>
        <p:spPr>
          <a:xfrm>
            <a:off x="838200" y="5771493"/>
            <a:ext cx="3267075" cy="584775"/>
          </a:xfrm>
          <a:prstGeom prst="rect">
            <a:avLst/>
          </a:prstGeom>
          <a:noFill/>
        </p:spPr>
        <p:txBody>
          <a:bodyPr wrap="square">
            <a:spAutoFit/>
          </a:bodyPr>
          <a:lstStyle/>
          <a:p>
            <a:pPr algn="ctr">
              <a:spcAft>
                <a:spcPts val="1200"/>
              </a:spcAft>
            </a:pPr>
            <a:r>
              <a:rPr lang="en-US" sz="1600" b="1" dirty="0">
                <a:effectLst/>
                <a:latin typeface="Arial" panose="020B0604020202020204" pitchFamily="34" charset="0"/>
                <a:ea typeface="Times New Roman" panose="02020603050405020304" pitchFamily="18" charset="0"/>
                <a:cs typeface="Times New Roman" panose="02020603050405020304" pitchFamily="18" charset="0"/>
              </a:rPr>
              <a:t>Figure </a:t>
            </a:r>
            <a:r>
              <a:rPr lang="en-US" sz="1600" b="1" dirty="0">
                <a:ea typeface="Times New Roman" panose="02020603050405020304" pitchFamily="18" charset="0"/>
                <a:cs typeface="Times New Roman" panose="02020603050405020304" pitchFamily="18" charset="0"/>
              </a:rPr>
              <a:t>4</a:t>
            </a:r>
            <a:r>
              <a:rPr lang="en-US" sz="1600" b="1" dirty="0">
                <a:effectLst/>
                <a:latin typeface="Arial" panose="020B0604020202020204" pitchFamily="34" charset="0"/>
                <a:ea typeface="Times New Roman" panose="02020603050405020304" pitchFamily="18" charset="0"/>
                <a:cs typeface="Times New Roman" panose="02020603050405020304" pitchFamily="18" charset="0"/>
              </a:rPr>
              <a:t>: VAL server policy provisioning</a:t>
            </a:r>
            <a:endParaRPr lang="en-SE" sz="16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6" name="Rectangle 2">
            <a:extLst>
              <a:ext uri="{FF2B5EF4-FFF2-40B4-BE49-F238E27FC236}">
                <a16:creationId xmlns:a16="http://schemas.microsoft.com/office/drawing/2014/main" id="{FEF25D59-479A-EC11-2110-E27CFB452696}"/>
              </a:ext>
            </a:extLst>
          </p:cNvPr>
          <p:cNvSpPr>
            <a:spLocks noChangeArrowheads="1"/>
          </p:cNvSpPr>
          <p:nvPr/>
        </p:nvSpPr>
        <p:spPr bwMode="auto">
          <a:xfrm>
            <a:off x="8315325" y="2246382"/>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SE"/>
          </a:p>
        </p:txBody>
      </p:sp>
      <p:sp>
        <p:nvSpPr>
          <p:cNvPr id="4" name="Rectangle 2">
            <a:extLst>
              <a:ext uri="{FF2B5EF4-FFF2-40B4-BE49-F238E27FC236}">
                <a16:creationId xmlns:a16="http://schemas.microsoft.com/office/drawing/2014/main" id="{3DF8905B-2B79-229F-8C8F-108A14C46068}"/>
              </a:ext>
            </a:extLst>
          </p:cNvPr>
          <p:cNvSpPr>
            <a:spLocks noChangeArrowheads="1"/>
          </p:cNvSpPr>
          <p:nvPr/>
        </p:nvSpPr>
        <p:spPr bwMode="auto">
          <a:xfrm>
            <a:off x="295275" y="3591062"/>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SE"/>
          </a:p>
        </p:txBody>
      </p:sp>
      <p:graphicFrame>
        <p:nvGraphicFramePr>
          <p:cNvPr id="9" name="Object 8">
            <a:extLst>
              <a:ext uri="{FF2B5EF4-FFF2-40B4-BE49-F238E27FC236}">
                <a16:creationId xmlns:a16="http://schemas.microsoft.com/office/drawing/2014/main" id="{02E6A9D6-BB35-06CD-1E6F-8C0F7E4FE762}"/>
              </a:ext>
            </a:extLst>
          </p:cNvPr>
          <p:cNvGraphicFramePr>
            <a:graphicFrameLocks noChangeAspect="1"/>
          </p:cNvGraphicFramePr>
          <p:nvPr>
            <p:extLst>
              <p:ext uri="{D42A27DB-BD31-4B8C-83A1-F6EECF244321}">
                <p14:modId xmlns:p14="http://schemas.microsoft.com/office/powerpoint/2010/main" val="2438746062"/>
              </p:ext>
            </p:extLst>
          </p:nvPr>
        </p:nvGraphicFramePr>
        <p:xfrm>
          <a:off x="295275" y="3810137"/>
          <a:ext cx="4743450" cy="1885950"/>
        </p:xfrm>
        <a:graphic>
          <a:graphicData uri="http://schemas.openxmlformats.org/presentationml/2006/ole">
            <mc:AlternateContent xmlns:mc="http://schemas.openxmlformats.org/markup-compatibility/2006">
              <mc:Choice xmlns:v="urn:schemas-microsoft-com:vml" Requires="v">
                <p:oleObj name="Visio" r:id="rId2" imgW="4151464" imgH="3853754" progId="Visio.Drawing.11">
                  <p:embed/>
                </p:oleObj>
              </mc:Choice>
              <mc:Fallback>
                <p:oleObj name="Visio" r:id="rId2" imgW="4151464" imgH="3853754" progId="Visio.Drawing.11">
                  <p:embed/>
                  <p:pic>
                    <p:nvPicPr>
                      <p:cNvPr id="9" name="Object 8">
                        <a:extLst>
                          <a:ext uri="{FF2B5EF4-FFF2-40B4-BE49-F238E27FC236}">
                            <a16:creationId xmlns:a16="http://schemas.microsoft.com/office/drawing/2014/main" id="{02E6A9D6-BB35-06CD-1E6F-8C0F7E4FE7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4853" b="43501"/>
                      <a:stretch>
                        <a:fillRect/>
                      </a:stretch>
                    </p:blipFill>
                    <p:spPr bwMode="auto">
                      <a:xfrm>
                        <a:off x="295275" y="3810137"/>
                        <a:ext cx="4743450" cy="1885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4">
            <a:extLst>
              <a:ext uri="{FF2B5EF4-FFF2-40B4-BE49-F238E27FC236}">
                <a16:creationId xmlns:a16="http://schemas.microsoft.com/office/drawing/2014/main" id="{12EFA1CB-96FC-4DEA-722C-815B5AF88E0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SE"/>
          </a:p>
        </p:txBody>
      </p:sp>
      <p:graphicFrame>
        <p:nvGraphicFramePr>
          <p:cNvPr id="11" name="Object 10">
            <a:extLst>
              <a:ext uri="{FF2B5EF4-FFF2-40B4-BE49-F238E27FC236}">
                <a16:creationId xmlns:a16="http://schemas.microsoft.com/office/drawing/2014/main" id="{71F4AA1C-0127-5227-4577-2A52F79E38D3}"/>
              </a:ext>
            </a:extLst>
          </p:cNvPr>
          <p:cNvGraphicFramePr>
            <a:graphicFrameLocks noChangeAspect="1"/>
          </p:cNvGraphicFramePr>
          <p:nvPr>
            <p:extLst>
              <p:ext uri="{D42A27DB-BD31-4B8C-83A1-F6EECF244321}">
                <p14:modId xmlns:p14="http://schemas.microsoft.com/office/powerpoint/2010/main" val="1485902947"/>
              </p:ext>
            </p:extLst>
          </p:nvPr>
        </p:nvGraphicFramePr>
        <p:xfrm>
          <a:off x="4462462" y="3810136"/>
          <a:ext cx="3721100" cy="1631950"/>
        </p:xfrm>
        <a:graphic>
          <a:graphicData uri="http://schemas.openxmlformats.org/presentationml/2006/ole">
            <mc:AlternateContent xmlns:mc="http://schemas.openxmlformats.org/markup-compatibility/2006">
              <mc:Choice xmlns:v="urn:schemas-microsoft-com:vml" Requires="v">
                <p:oleObj name="Visio" r:id="rId4" imgW="4151464" imgH="3853754" progId="Visio.Drawing.11">
                  <p:embed/>
                </p:oleObj>
              </mc:Choice>
              <mc:Fallback>
                <p:oleObj name="Visio" r:id="rId4" imgW="4151464" imgH="3853754" progId="Visio.Drawing.11">
                  <p:embed/>
                  <p:pic>
                    <p:nvPicPr>
                      <p:cNvPr id="11" name="Object 10">
                        <a:extLst>
                          <a:ext uri="{FF2B5EF4-FFF2-40B4-BE49-F238E27FC236}">
                            <a16:creationId xmlns:a16="http://schemas.microsoft.com/office/drawing/2014/main" id="{71F4AA1C-0127-5227-4577-2A52F79E38D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t="10707" b="42119"/>
                      <a:stretch>
                        <a:fillRect/>
                      </a:stretch>
                    </p:blipFill>
                    <p:spPr bwMode="auto">
                      <a:xfrm>
                        <a:off x="4462462" y="3810136"/>
                        <a:ext cx="3721100" cy="1631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TextBox 11">
            <a:extLst>
              <a:ext uri="{FF2B5EF4-FFF2-40B4-BE49-F238E27FC236}">
                <a16:creationId xmlns:a16="http://schemas.microsoft.com/office/drawing/2014/main" id="{4164E555-5047-EF31-6963-106A35D59570}"/>
              </a:ext>
            </a:extLst>
          </p:cNvPr>
          <p:cNvSpPr txBox="1"/>
          <p:nvPr/>
        </p:nvSpPr>
        <p:spPr>
          <a:xfrm>
            <a:off x="4648200" y="5771493"/>
            <a:ext cx="3267075" cy="584775"/>
          </a:xfrm>
          <a:prstGeom prst="rect">
            <a:avLst/>
          </a:prstGeom>
          <a:noFill/>
        </p:spPr>
        <p:txBody>
          <a:bodyPr wrap="square">
            <a:spAutoFit/>
          </a:bodyPr>
          <a:lstStyle/>
          <a:p>
            <a:pPr algn="ctr">
              <a:spcAft>
                <a:spcPts val="1200"/>
              </a:spcAft>
            </a:pPr>
            <a:r>
              <a:rPr lang="en-US" sz="1600" b="1" dirty="0">
                <a:effectLst/>
                <a:latin typeface="Arial" panose="020B0604020202020204" pitchFamily="34" charset="0"/>
                <a:ea typeface="Times New Roman" panose="02020603050405020304" pitchFamily="18" charset="0"/>
                <a:cs typeface="Times New Roman" panose="02020603050405020304" pitchFamily="18" charset="0"/>
              </a:rPr>
              <a:t>Figure 5: VAL server policy update</a:t>
            </a:r>
            <a:endParaRPr lang="en-SE" sz="16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13" name="Rectangle 6">
            <a:extLst>
              <a:ext uri="{FF2B5EF4-FFF2-40B4-BE49-F238E27FC236}">
                <a16:creationId xmlns:a16="http://schemas.microsoft.com/office/drawing/2014/main" id="{2CB0AB0C-8214-C1E0-F088-69E4D2555CE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SE"/>
          </a:p>
        </p:txBody>
      </p:sp>
      <p:graphicFrame>
        <p:nvGraphicFramePr>
          <p:cNvPr id="14" name="Object 13">
            <a:extLst>
              <a:ext uri="{FF2B5EF4-FFF2-40B4-BE49-F238E27FC236}">
                <a16:creationId xmlns:a16="http://schemas.microsoft.com/office/drawing/2014/main" id="{E8228F7D-FFC2-3CE3-05D0-7537EAB14B0B}"/>
              </a:ext>
            </a:extLst>
          </p:cNvPr>
          <p:cNvGraphicFramePr>
            <a:graphicFrameLocks noChangeAspect="1"/>
          </p:cNvGraphicFramePr>
          <p:nvPr>
            <p:extLst>
              <p:ext uri="{D42A27DB-BD31-4B8C-83A1-F6EECF244321}">
                <p14:modId xmlns:p14="http://schemas.microsoft.com/office/powerpoint/2010/main" val="1227553545"/>
              </p:ext>
            </p:extLst>
          </p:nvPr>
        </p:nvGraphicFramePr>
        <p:xfrm>
          <a:off x="7505699" y="4006987"/>
          <a:ext cx="4883150" cy="1238250"/>
        </p:xfrm>
        <a:graphic>
          <a:graphicData uri="http://schemas.openxmlformats.org/presentationml/2006/ole">
            <mc:AlternateContent xmlns:mc="http://schemas.openxmlformats.org/markup-compatibility/2006">
              <mc:Choice xmlns:v="urn:schemas-microsoft-com:vml" Requires="v">
                <p:oleObj name="Visio" r:id="rId6" imgW="4151526" imgH="3853686" progId="Visio.Drawing.11">
                  <p:embed/>
                </p:oleObj>
              </mc:Choice>
              <mc:Fallback>
                <p:oleObj name="Visio" r:id="rId6" imgW="4151526" imgH="3853686" progId="Visio.Drawing.11">
                  <p:embed/>
                  <p:pic>
                    <p:nvPicPr>
                      <p:cNvPr id="14" name="Object 13">
                        <a:extLst>
                          <a:ext uri="{FF2B5EF4-FFF2-40B4-BE49-F238E27FC236}">
                            <a16:creationId xmlns:a16="http://schemas.microsoft.com/office/drawing/2014/main" id="{E8228F7D-FFC2-3CE3-05D0-7537EAB14B0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t="14853" b="58716"/>
                      <a:stretch>
                        <a:fillRect/>
                      </a:stretch>
                    </p:blipFill>
                    <p:spPr bwMode="auto">
                      <a:xfrm>
                        <a:off x="7505699" y="4006987"/>
                        <a:ext cx="4883150" cy="12382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TextBox 14">
            <a:extLst>
              <a:ext uri="{FF2B5EF4-FFF2-40B4-BE49-F238E27FC236}">
                <a16:creationId xmlns:a16="http://schemas.microsoft.com/office/drawing/2014/main" id="{CD9C5DA5-9CF2-8BC6-E0F9-8A23C0965CD2}"/>
              </a:ext>
            </a:extLst>
          </p:cNvPr>
          <p:cNvSpPr txBox="1"/>
          <p:nvPr/>
        </p:nvSpPr>
        <p:spPr>
          <a:xfrm>
            <a:off x="8313737" y="5771493"/>
            <a:ext cx="3267075" cy="584775"/>
          </a:xfrm>
          <a:prstGeom prst="rect">
            <a:avLst/>
          </a:prstGeom>
          <a:noFill/>
        </p:spPr>
        <p:txBody>
          <a:bodyPr wrap="square">
            <a:spAutoFit/>
          </a:bodyPr>
          <a:lstStyle/>
          <a:p>
            <a:pPr algn="ctr">
              <a:spcAft>
                <a:spcPts val="1200"/>
              </a:spcAft>
            </a:pPr>
            <a:r>
              <a:rPr lang="en-US" sz="1600" b="1" dirty="0">
                <a:effectLst/>
                <a:latin typeface="Arial" panose="020B0604020202020204" pitchFamily="34" charset="0"/>
                <a:ea typeface="Times New Roman" panose="02020603050405020304" pitchFamily="18" charset="0"/>
                <a:cs typeface="Times New Roman" panose="02020603050405020304" pitchFamily="18" charset="0"/>
              </a:rPr>
              <a:t>Figure </a:t>
            </a:r>
            <a:r>
              <a:rPr lang="en-US" sz="1600" b="1" dirty="0">
                <a:ea typeface="Times New Roman" panose="02020603050405020304" pitchFamily="18" charset="0"/>
                <a:cs typeface="Times New Roman" panose="02020603050405020304" pitchFamily="18" charset="0"/>
              </a:rPr>
              <a:t>6</a:t>
            </a:r>
            <a:r>
              <a:rPr lang="en-US" sz="1600" b="1" dirty="0">
                <a:effectLst/>
                <a:latin typeface="Arial" panose="020B0604020202020204" pitchFamily="34" charset="0"/>
                <a:ea typeface="Times New Roman" panose="02020603050405020304" pitchFamily="18" charset="0"/>
                <a:cs typeface="Times New Roman" panose="02020603050405020304" pitchFamily="18" charset="0"/>
              </a:rPr>
              <a:t>: VAL server policy delete</a:t>
            </a:r>
            <a:endParaRPr lang="en-SE" sz="16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18224381"/>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Background –Policy in NSCALE </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838200" y="1825625"/>
            <a:ext cx="10515600" cy="4375150"/>
          </a:xfrm>
        </p:spPr>
        <p:txBody>
          <a:bodyPr/>
          <a:lstStyle/>
          <a:p>
            <a:r>
              <a:rPr lang="en-US" sz="2400" dirty="0"/>
              <a:t>NSCALE – TS 23.435</a:t>
            </a:r>
          </a:p>
          <a:p>
            <a:pPr lvl="1"/>
            <a:r>
              <a:rPr lang="en-US" sz="2000" dirty="0"/>
              <a:t>Clause 9.5.3.2: VAL server policy provisioning request, and policy profile</a:t>
            </a:r>
          </a:p>
        </p:txBody>
      </p:sp>
      <p:sp>
        <p:nvSpPr>
          <p:cNvPr id="6" name="Rectangle 2">
            <a:extLst>
              <a:ext uri="{FF2B5EF4-FFF2-40B4-BE49-F238E27FC236}">
                <a16:creationId xmlns:a16="http://schemas.microsoft.com/office/drawing/2014/main" id="{FEF25D59-479A-EC11-2110-E27CFB452696}"/>
              </a:ext>
            </a:extLst>
          </p:cNvPr>
          <p:cNvSpPr>
            <a:spLocks noChangeArrowheads="1"/>
          </p:cNvSpPr>
          <p:nvPr/>
        </p:nvSpPr>
        <p:spPr bwMode="auto">
          <a:xfrm>
            <a:off x="8315325" y="2246382"/>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SE"/>
          </a:p>
        </p:txBody>
      </p:sp>
      <p:sp>
        <p:nvSpPr>
          <p:cNvPr id="4" name="Rectangle 2">
            <a:extLst>
              <a:ext uri="{FF2B5EF4-FFF2-40B4-BE49-F238E27FC236}">
                <a16:creationId xmlns:a16="http://schemas.microsoft.com/office/drawing/2014/main" id="{3DF8905B-2B79-229F-8C8F-108A14C46068}"/>
              </a:ext>
            </a:extLst>
          </p:cNvPr>
          <p:cNvSpPr>
            <a:spLocks noChangeArrowheads="1"/>
          </p:cNvSpPr>
          <p:nvPr/>
        </p:nvSpPr>
        <p:spPr bwMode="auto">
          <a:xfrm>
            <a:off x="295275" y="3591062"/>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SE"/>
          </a:p>
        </p:txBody>
      </p:sp>
      <p:sp>
        <p:nvSpPr>
          <p:cNvPr id="10" name="Rectangle 4">
            <a:extLst>
              <a:ext uri="{FF2B5EF4-FFF2-40B4-BE49-F238E27FC236}">
                <a16:creationId xmlns:a16="http://schemas.microsoft.com/office/drawing/2014/main" id="{12EFA1CB-96FC-4DEA-722C-815B5AF88E0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SE"/>
          </a:p>
        </p:txBody>
      </p:sp>
      <p:sp>
        <p:nvSpPr>
          <p:cNvPr id="13" name="Rectangle 6">
            <a:extLst>
              <a:ext uri="{FF2B5EF4-FFF2-40B4-BE49-F238E27FC236}">
                <a16:creationId xmlns:a16="http://schemas.microsoft.com/office/drawing/2014/main" id="{2CB0AB0C-8214-C1E0-F088-69E4D2555CE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SE"/>
          </a:p>
        </p:txBody>
      </p:sp>
      <p:graphicFrame>
        <p:nvGraphicFramePr>
          <p:cNvPr id="2" name="Table 1">
            <a:extLst>
              <a:ext uri="{FF2B5EF4-FFF2-40B4-BE49-F238E27FC236}">
                <a16:creationId xmlns:a16="http://schemas.microsoft.com/office/drawing/2014/main" id="{2340C14F-6CDD-5FFD-C850-C20C52FD7B08}"/>
              </a:ext>
            </a:extLst>
          </p:cNvPr>
          <p:cNvGraphicFramePr>
            <a:graphicFrameLocks noGrp="1"/>
          </p:cNvGraphicFramePr>
          <p:nvPr>
            <p:extLst>
              <p:ext uri="{D42A27DB-BD31-4B8C-83A1-F6EECF244321}">
                <p14:modId xmlns:p14="http://schemas.microsoft.com/office/powerpoint/2010/main" val="3055899824"/>
              </p:ext>
            </p:extLst>
          </p:nvPr>
        </p:nvGraphicFramePr>
        <p:xfrm>
          <a:off x="715852" y="2874824"/>
          <a:ext cx="5334002" cy="3496399"/>
        </p:xfrm>
        <a:graphic>
          <a:graphicData uri="http://schemas.openxmlformats.org/drawingml/2006/table">
            <a:tbl>
              <a:tblPr firstRow="1" firstCol="1" bandRow="1">
                <a:tableStyleId>{5C22544A-7EE6-4342-B048-85BDC9FD1C3A}</a:tableStyleId>
              </a:tblPr>
              <a:tblGrid>
                <a:gridCol w="1778000">
                  <a:extLst>
                    <a:ext uri="{9D8B030D-6E8A-4147-A177-3AD203B41FA5}">
                      <a16:colId xmlns:a16="http://schemas.microsoft.com/office/drawing/2014/main" val="506084668"/>
                    </a:ext>
                  </a:extLst>
                </a:gridCol>
                <a:gridCol w="889001">
                  <a:extLst>
                    <a:ext uri="{9D8B030D-6E8A-4147-A177-3AD203B41FA5}">
                      <a16:colId xmlns:a16="http://schemas.microsoft.com/office/drawing/2014/main" val="1651568263"/>
                    </a:ext>
                  </a:extLst>
                </a:gridCol>
                <a:gridCol w="2667001">
                  <a:extLst>
                    <a:ext uri="{9D8B030D-6E8A-4147-A177-3AD203B41FA5}">
                      <a16:colId xmlns:a16="http://schemas.microsoft.com/office/drawing/2014/main" val="406518023"/>
                    </a:ext>
                  </a:extLst>
                </a:gridCol>
              </a:tblGrid>
              <a:tr h="184021">
                <a:tc>
                  <a:txBody>
                    <a:bodyPr/>
                    <a:lstStyle/>
                    <a:p>
                      <a:pPr algn="ctr"/>
                      <a:r>
                        <a:rPr lang="en-GB" sz="1200">
                          <a:effectLst/>
                        </a:rPr>
                        <a:t>Information element</a:t>
                      </a:r>
                      <a:endParaRPr lang="en-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1200">
                          <a:effectLst/>
                        </a:rPr>
                        <a:t>Status</a:t>
                      </a:r>
                      <a:endParaRPr lang="en-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1200">
                          <a:effectLst/>
                        </a:rPr>
                        <a:t>Description</a:t>
                      </a:r>
                      <a:endParaRPr lang="en-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883011810"/>
                  </a:ext>
                </a:extLst>
              </a:tr>
              <a:tr h="368042">
                <a:tc>
                  <a:txBody>
                    <a:bodyPr/>
                    <a:lstStyle/>
                    <a:p>
                      <a:r>
                        <a:rPr lang="en-GB" sz="1200">
                          <a:effectLst/>
                        </a:rPr>
                        <a:t>Requestor Identifier</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1200">
                          <a:effectLst/>
                        </a:rPr>
                        <a:t>M</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r>
                        <a:rPr lang="en-GB" sz="1200">
                          <a:effectLst/>
                        </a:rPr>
                        <a:t>Unique identifier of the requestor (i.e. VAL server ID).</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350719505"/>
                  </a:ext>
                </a:extLst>
              </a:tr>
              <a:tr h="368042">
                <a:tc>
                  <a:txBody>
                    <a:bodyPr/>
                    <a:lstStyle/>
                    <a:p>
                      <a:r>
                        <a:rPr lang="en-GB" sz="1200">
                          <a:effectLst/>
                        </a:rPr>
                        <a:t>Security credentials</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1200">
                          <a:effectLst/>
                        </a:rPr>
                        <a:t>M</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r>
                        <a:rPr lang="en-GB" sz="1200">
                          <a:effectLst/>
                        </a:rPr>
                        <a:t>Security credentials resulting from a successful authorization.</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928379873"/>
                  </a:ext>
                </a:extLst>
              </a:tr>
              <a:tr h="368042">
                <a:tc>
                  <a:txBody>
                    <a:bodyPr/>
                    <a:lstStyle/>
                    <a:p>
                      <a:r>
                        <a:rPr lang="en-GB" sz="1200">
                          <a:effectLst/>
                        </a:rPr>
                        <a:t>Network slice related Identifier(s)</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1200">
                          <a:effectLst/>
                        </a:rPr>
                        <a:t>O</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r>
                        <a:rPr lang="en-GB" sz="1200" kern="100">
                          <a:effectLst/>
                        </a:rPr>
                        <a:t>Identifier of the network slice</a:t>
                      </a:r>
                      <a:r>
                        <a:rPr lang="en-GB" sz="1200">
                          <a:effectLst/>
                        </a:rPr>
                        <a:t>.</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498192998"/>
                  </a:ext>
                </a:extLst>
              </a:tr>
              <a:tr h="368042">
                <a:tc>
                  <a:txBody>
                    <a:bodyPr/>
                    <a:lstStyle/>
                    <a:p>
                      <a:r>
                        <a:rPr lang="en-GB" sz="1200">
                          <a:effectLst/>
                        </a:rPr>
                        <a:t>Requested DNN </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1200">
                          <a:effectLst/>
                        </a:rPr>
                        <a:t>O</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r>
                        <a:rPr lang="en-GB" sz="1200" dirty="0">
                          <a:effectLst/>
                        </a:rPr>
                        <a:t>Indication of the DNN which is requested.</a:t>
                      </a:r>
                      <a:endParaRPr lang="en-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911923049"/>
                  </a:ext>
                </a:extLst>
              </a:tr>
              <a:tr h="368042">
                <a:tc>
                  <a:txBody>
                    <a:bodyPr/>
                    <a:lstStyle/>
                    <a:p>
                      <a:r>
                        <a:rPr lang="en-GB" sz="1200">
                          <a:effectLst/>
                        </a:rPr>
                        <a:t>Indicator of policy harmonization</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1200" dirty="0">
                          <a:effectLst/>
                        </a:rPr>
                        <a:t>O</a:t>
                      </a:r>
                      <a:endParaRPr lang="en-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r>
                        <a:rPr lang="en-GB" sz="1200">
                          <a:effectLst/>
                        </a:rPr>
                        <a:t>Indicating whether the policy harmonization is requested.</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741312543"/>
                  </a:ext>
                </a:extLst>
              </a:tr>
              <a:tr h="736084">
                <a:tc>
                  <a:txBody>
                    <a:bodyPr/>
                    <a:lstStyle/>
                    <a:p>
                      <a:r>
                        <a:rPr lang="en-GB" sz="1200">
                          <a:effectLst/>
                        </a:rPr>
                        <a:t>Policy</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1200">
                          <a:effectLst/>
                        </a:rPr>
                        <a:t>O</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r>
                        <a:rPr lang="en-GB" sz="1200" dirty="0">
                          <a:effectLst/>
                        </a:rPr>
                        <a:t>The policy profile is defined in Table 9.5.3.2-2. The supported VAL server policies are listed in Table 9.5.3.2-3 to Table 9.5.3.2-5.</a:t>
                      </a:r>
                      <a:endParaRPr lang="en-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097582205"/>
                  </a:ext>
                </a:extLst>
              </a:tr>
              <a:tr h="736084">
                <a:tc>
                  <a:txBody>
                    <a:bodyPr/>
                    <a:lstStyle/>
                    <a:p>
                      <a:r>
                        <a:rPr lang="en-GB" sz="1200" dirty="0">
                          <a:effectLst/>
                        </a:rPr>
                        <a:t>Default policy indication</a:t>
                      </a:r>
                      <a:endParaRPr lang="en-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1200" dirty="0">
                          <a:effectLst/>
                        </a:rPr>
                        <a:t>O</a:t>
                      </a:r>
                      <a:endParaRPr lang="en-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r>
                        <a:rPr lang="en-GB" sz="1200" dirty="0">
                          <a:effectLst/>
                        </a:rPr>
                        <a:t>Indicates the policy in the request to mark as a default policy for slices provisioned without any policy.</a:t>
                      </a:r>
                      <a:endParaRPr lang="en-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999388517"/>
                  </a:ext>
                </a:extLst>
              </a:tr>
            </a:tbl>
          </a:graphicData>
        </a:graphic>
      </p:graphicFrame>
      <p:graphicFrame>
        <p:nvGraphicFramePr>
          <p:cNvPr id="3" name="Table 2">
            <a:extLst>
              <a:ext uri="{FF2B5EF4-FFF2-40B4-BE49-F238E27FC236}">
                <a16:creationId xmlns:a16="http://schemas.microsoft.com/office/drawing/2014/main" id="{F86A33AE-76B0-302E-6DB8-1ED61392E97E}"/>
              </a:ext>
            </a:extLst>
          </p:cNvPr>
          <p:cNvGraphicFramePr>
            <a:graphicFrameLocks noGrp="1"/>
          </p:cNvGraphicFramePr>
          <p:nvPr>
            <p:extLst>
              <p:ext uri="{D42A27DB-BD31-4B8C-83A1-F6EECF244321}">
                <p14:modId xmlns:p14="http://schemas.microsoft.com/office/powerpoint/2010/main" val="4016670696"/>
              </p:ext>
            </p:extLst>
          </p:nvPr>
        </p:nvGraphicFramePr>
        <p:xfrm>
          <a:off x="6448425" y="2871930"/>
          <a:ext cx="5210174" cy="3496397"/>
        </p:xfrm>
        <a:graphic>
          <a:graphicData uri="http://schemas.openxmlformats.org/drawingml/2006/table">
            <a:tbl>
              <a:tblPr firstRow="1" firstCol="1" bandRow="1">
                <a:tableStyleId>{5C22544A-7EE6-4342-B048-85BDC9FD1C3A}</a:tableStyleId>
              </a:tblPr>
              <a:tblGrid>
                <a:gridCol w="1736724">
                  <a:extLst>
                    <a:ext uri="{9D8B030D-6E8A-4147-A177-3AD203B41FA5}">
                      <a16:colId xmlns:a16="http://schemas.microsoft.com/office/drawing/2014/main" val="3139439955"/>
                    </a:ext>
                  </a:extLst>
                </a:gridCol>
                <a:gridCol w="868363">
                  <a:extLst>
                    <a:ext uri="{9D8B030D-6E8A-4147-A177-3AD203B41FA5}">
                      <a16:colId xmlns:a16="http://schemas.microsoft.com/office/drawing/2014/main" val="2576254334"/>
                    </a:ext>
                  </a:extLst>
                </a:gridCol>
                <a:gridCol w="2605087">
                  <a:extLst>
                    <a:ext uri="{9D8B030D-6E8A-4147-A177-3AD203B41FA5}">
                      <a16:colId xmlns:a16="http://schemas.microsoft.com/office/drawing/2014/main" val="3480387414"/>
                    </a:ext>
                  </a:extLst>
                </a:gridCol>
              </a:tblGrid>
              <a:tr h="186321">
                <a:tc>
                  <a:txBody>
                    <a:bodyPr/>
                    <a:lstStyle/>
                    <a:p>
                      <a:pPr algn="ctr"/>
                      <a:r>
                        <a:rPr lang="en-GB" sz="1200">
                          <a:effectLst/>
                        </a:rPr>
                        <a:t>Information element</a:t>
                      </a:r>
                      <a:endParaRPr lang="en-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1200">
                          <a:effectLst/>
                        </a:rPr>
                        <a:t>Status</a:t>
                      </a:r>
                      <a:endParaRPr lang="en-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1200">
                          <a:effectLst/>
                        </a:rPr>
                        <a:t>Description</a:t>
                      </a:r>
                      <a:endParaRPr lang="en-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897444326"/>
                  </a:ext>
                </a:extLst>
              </a:tr>
              <a:tr h="186321">
                <a:tc>
                  <a:txBody>
                    <a:bodyPr/>
                    <a:lstStyle/>
                    <a:p>
                      <a:r>
                        <a:rPr lang="en-GB" sz="1200">
                          <a:effectLst/>
                        </a:rPr>
                        <a:t>Policy</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1200">
                          <a:effectLst/>
                        </a:rPr>
                        <a:t>O</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r>
                        <a:rPr lang="en-GB" sz="1200">
                          <a:effectLst/>
                        </a:rPr>
                        <a:t>The name of VAL server policy.</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987028977"/>
                  </a:ext>
                </a:extLst>
              </a:tr>
              <a:tr h="372642">
                <a:tc>
                  <a:txBody>
                    <a:bodyPr/>
                    <a:lstStyle/>
                    <a:p>
                      <a:r>
                        <a:rPr lang="en-GB" sz="1200">
                          <a:effectLst/>
                        </a:rPr>
                        <a:t>&gt;Area of interest</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1200">
                          <a:effectLst/>
                        </a:rPr>
                        <a:t>M</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r>
                        <a:rPr lang="en-GB" sz="1200" kern="100">
                          <a:effectLst/>
                        </a:rPr>
                        <a:t>The geographical or service area for which the policy profile applies.</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756661245"/>
                  </a:ext>
                </a:extLst>
              </a:tr>
              <a:tr h="613842">
                <a:tc>
                  <a:txBody>
                    <a:bodyPr/>
                    <a:lstStyle/>
                    <a:p>
                      <a:r>
                        <a:rPr lang="en-GB" sz="1200" dirty="0">
                          <a:effectLst/>
                        </a:rPr>
                        <a:t>&gt;Trigger event</a:t>
                      </a:r>
                      <a:endParaRPr lang="en-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1200" dirty="0">
                          <a:effectLst/>
                        </a:rPr>
                        <a:t>M</a:t>
                      </a:r>
                      <a:endParaRPr lang="en-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r>
                        <a:rPr lang="en-GB" sz="1200" dirty="0">
                          <a:effectLst/>
                        </a:rPr>
                        <a:t>Indicating the event that should be monitored, associated with the threshold of the monitored parameter.</a:t>
                      </a:r>
                      <a:endParaRPr lang="en-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906637977"/>
                  </a:ext>
                </a:extLst>
              </a:tr>
              <a:tr h="460382">
                <a:tc>
                  <a:txBody>
                    <a:bodyPr/>
                    <a:lstStyle/>
                    <a:p>
                      <a:r>
                        <a:rPr lang="en-GB" sz="1200" dirty="0">
                          <a:effectLst/>
                        </a:rPr>
                        <a:t>&gt;Expected action</a:t>
                      </a:r>
                      <a:endParaRPr lang="en-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1200">
                          <a:effectLst/>
                        </a:rPr>
                        <a:t>M</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r>
                        <a:rPr lang="en-GB" sz="1200">
                          <a:effectLst/>
                        </a:rPr>
                        <a:t>Indicating the excepted actions associated with the updated parameter.</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487295856"/>
                  </a:ext>
                </a:extLst>
              </a:tr>
              <a:tr h="372642">
                <a:tc>
                  <a:txBody>
                    <a:bodyPr/>
                    <a:lstStyle/>
                    <a:p>
                      <a:r>
                        <a:rPr lang="en-GB" sz="1200">
                          <a:effectLst/>
                        </a:rPr>
                        <a:t>Lifetime or number of events</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1200">
                          <a:effectLst/>
                        </a:rPr>
                        <a:t>M</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r>
                        <a:rPr lang="en-GB" sz="1200" dirty="0">
                          <a:effectLst/>
                        </a:rPr>
                        <a:t>Time duration or number of times the policy can take action.</a:t>
                      </a:r>
                      <a:endParaRPr lang="en-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147237308"/>
                  </a:ext>
                </a:extLst>
              </a:tr>
              <a:tr h="186321">
                <a:tc>
                  <a:txBody>
                    <a:bodyPr/>
                    <a:lstStyle/>
                    <a:p>
                      <a:r>
                        <a:rPr lang="en-GB" sz="1200">
                          <a:effectLst/>
                        </a:rPr>
                        <a:t>Priority</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1200">
                          <a:effectLst/>
                        </a:rPr>
                        <a:t>O</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r>
                        <a:rPr lang="en-GB" sz="1200">
                          <a:effectLst/>
                        </a:rPr>
                        <a:t>Indicates the priority of the policy.</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024563818"/>
                  </a:ext>
                </a:extLst>
              </a:tr>
              <a:tr h="372642">
                <a:tc>
                  <a:txBody>
                    <a:bodyPr/>
                    <a:lstStyle/>
                    <a:p>
                      <a:r>
                        <a:rPr lang="en-GB" sz="1200">
                          <a:effectLst/>
                        </a:rPr>
                        <a:t>Scheduling period</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1200">
                          <a:effectLst/>
                        </a:rPr>
                        <a:t>O</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r>
                        <a:rPr lang="en-GB" sz="1200">
                          <a:effectLst/>
                        </a:rPr>
                        <a:t>Indicates the scheduling of policy in terms of time.</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762391951"/>
                  </a:ext>
                </a:extLst>
              </a:tr>
              <a:tr h="186321">
                <a:tc>
                  <a:txBody>
                    <a:bodyPr/>
                    <a:lstStyle/>
                    <a:p>
                      <a:r>
                        <a:rPr lang="en-GB" sz="1200">
                          <a:effectLst/>
                        </a:rPr>
                        <a:t>&gt;Start time</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1200">
                          <a:effectLst/>
                        </a:rPr>
                        <a:t>M</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r>
                        <a:rPr lang="en-GB" sz="1200">
                          <a:effectLst/>
                        </a:rPr>
                        <a:t>Indicates the scheduled start time.</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929771532"/>
                  </a:ext>
                </a:extLst>
              </a:tr>
              <a:tr h="186321">
                <a:tc>
                  <a:txBody>
                    <a:bodyPr/>
                    <a:lstStyle/>
                    <a:p>
                      <a:r>
                        <a:rPr lang="en-GB" sz="1200">
                          <a:effectLst/>
                        </a:rPr>
                        <a:t>&gt;End time</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1200">
                          <a:effectLst/>
                        </a:rPr>
                        <a:t>M</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r>
                        <a:rPr lang="en-GB" sz="1200">
                          <a:effectLst/>
                        </a:rPr>
                        <a:t>Indicates the scheduled end time.</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135049195"/>
                  </a:ext>
                </a:extLst>
              </a:tr>
              <a:tr h="372642">
                <a:tc>
                  <a:txBody>
                    <a:bodyPr/>
                    <a:lstStyle/>
                    <a:p>
                      <a:r>
                        <a:rPr lang="en-GB" sz="1200">
                          <a:effectLst/>
                        </a:rPr>
                        <a:t>Preemption</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1200">
                          <a:effectLst/>
                        </a:rPr>
                        <a:t>O</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r>
                        <a:rPr lang="en-GB" sz="1200" dirty="0">
                          <a:effectLst/>
                        </a:rPr>
                        <a:t>Indicates the pre-empt capability of the policy.</a:t>
                      </a:r>
                      <a:endParaRPr lang="en-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636960380"/>
                  </a:ext>
                </a:extLst>
              </a:tr>
            </a:tbl>
          </a:graphicData>
        </a:graphic>
      </p:graphicFrame>
      <p:sp>
        <p:nvSpPr>
          <p:cNvPr id="5" name="TextBox 4">
            <a:extLst>
              <a:ext uri="{FF2B5EF4-FFF2-40B4-BE49-F238E27FC236}">
                <a16:creationId xmlns:a16="http://schemas.microsoft.com/office/drawing/2014/main" id="{61CE0708-DD93-1CA8-D492-AD390A996EFA}"/>
              </a:ext>
            </a:extLst>
          </p:cNvPr>
          <p:cNvSpPr txBox="1"/>
          <p:nvPr/>
        </p:nvSpPr>
        <p:spPr>
          <a:xfrm>
            <a:off x="715852" y="2574227"/>
            <a:ext cx="5334002" cy="307777"/>
          </a:xfrm>
          <a:prstGeom prst="rect">
            <a:avLst/>
          </a:prstGeom>
          <a:noFill/>
        </p:spPr>
        <p:txBody>
          <a:bodyPr wrap="square">
            <a:spAutoFit/>
          </a:bodyPr>
          <a:lstStyle/>
          <a:p>
            <a:pPr algn="ctr"/>
            <a:r>
              <a:rPr lang="en-US" sz="1400" dirty="0"/>
              <a:t>Table 2: VAL server policy provisioning Request</a:t>
            </a:r>
            <a:endParaRPr lang="en-SE" sz="1400" dirty="0"/>
          </a:p>
        </p:txBody>
      </p:sp>
      <p:sp>
        <p:nvSpPr>
          <p:cNvPr id="7" name="TextBox 6">
            <a:extLst>
              <a:ext uri="{FF2B5EF4-FFF2-40B4-BE49-F238E27FC236}">
                <a16:creationId xmlns:a16="http://schemas.microsoft.com/office/drawing/2014/main" id="{A10BDE63-7D66-BAE3-38D0-196AEB9A9E40}"/>
              </a:ext>
            </a:extLst>
          </p:cNvPr>
          <p:cNvSpPr txBox="1"/>
          <p:nvPr/>
        </p:nvSpPr>
        <p:spPr>
          <a:xfrm>
            <a:off x="6448424" y="2574227"/>
            <a:ext cx="5210174" cy="307777"/>
          </a:xfrm>
          <a:prstGeom prst="rect">
            <a:avLst/>
          </a:prstGeom>
          <a:noFill/>
        </p:spPr>
        <p:txBody>
          <a:bodyPr wrap="square">
            <a:spAutoFit/>
          </a:bodyPr>
          <a:lstStyle/>
          <a:p>
            <a:pPr algn="ctr"/>
            <a:r>
              <a:rPr lang="en-US" sz="1400" dirty="0"/>
              <a:t>Table 3: Policy profile</a:t>
            </a:r>
            <a:endParaRPr lang="en-SE" sz="1400" dirty="0"/>
          </a:p>
        </p:txBody>
      </p:sp>
    </p:spTree>
    <p:extLst>
      <p:ext uri="{BB962C8B-B14F-4D97-AF65-F5344CB8AC3E}">
        <p14:creationId xmlns:p14="http://schemas.microsoft.com/office/powerpoint/2010/main" val="977651250"/>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Agenda</a:t>
            </a:r>
            <a:endParaRPr lang="en-GB" altLang="en-US"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838199" y="1825625"/>
            <a:ext cx="10515599" cy="4351338"/>
          </a:xfrm>
        </p:spPr>
        <p:txBody>
          <a:bodyPr/>
          <a:lstStyle/>
          <a:p>
            <a:r>
              <a:rPr lang="en-GB" altLang="en-US" dirty="0"/>
              <a:t>Background </a:t>
            </a:r>
          </a:p>
          <a:p>
            <a:pPr lvl="1"/>
            <a:r>
              <a:rPr lang="en-GB" altLang="en-US" dirty="0"/>
              <a:t>TR for FS_AIMLAPP</a:t>
            </a:r>
          </a:p>
          <a:p>
            <a:pPr lvl="1"/>
            <a:r>
              <a:rPr lang="en-GB" altLang="en-US" dirty="0"/>
              <a:t>Policy in SEALDD and NSCALE</a:t>
            </a:r>
          </a:p>
          <a:p>
            <a:r>
              <a:rPr lang="en-GB" altLang="en-US" dirty="0"/>
              <a:t>Discovery/Selection/Re-selection in </a:t>
            </a:r>
            <a:r>
              <a:rPr lang="en-GB" altLang="en-US" dirty="0" err="1"/>
              <a:t>AIMLApp</a:t>
            </a:r>
            <a:endParaRPr lang="en-GB" altLang="en-US" dirty="0"/>
          </a:p>
          <a:p>
            <a:r>
              <a:rPr lang="en-GB" altLang="en-US" dirty="0"/>
              <a:t>AIML member selection policies</a:t>
            </a:r>
          </a:p>
          <a:p>
            <a:r>
              <a:rPr lang="en-GB" altLang="en-US" dirty="0"/>
              <a:t>Proposed solution</a:t>
            </a:r>
          </a:p>
          <a:p>
            <a:r>
              <a:rPr lang="en-GB" altLang="en-US" dirty="0"/>
              <a:t>Summary</a:t>
            </a:r>
            <a:endParaRPr lang="en-US" altLang="en-US" dirty="0"/>
          </a:p>
        </p:txBody>
      </p:sp>
    </p:spTree>
    <p:extLst>
      <p:ext uri="{BB962C8B-B14F-4D97-AF65-F5344CB8AC3E}">
        <p14:creationId xmlns:p14="http://schemas.microsoft.com/office/powerpoint/2010/main" val="398493301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Background – FS_AIMLAPP</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GB" altLang="en-US" dirty="0"/>
              <a:t>FS_AIMLAPP - </a:t>
            </a:r>
            <a:r>
              <a:rPr lang="en-US" altLang="en-US" dirty="0"/>
              <a:t>TR 23.700-82 v0.2.0</a:t>
            </a:r>
          </a:p>
          <a:p>
            <a:pPr lvl="1"/>
            <a:r>
              <a:rPr lang="en-US" altLang="en-US" dirty="0"/>
              <a:t>5.7 - Key issue 7: Discovery or Support of Member Selection and Maintenance for Application Layer AIML Service</a:t>
            </a:r>
          </a:p>
          <a:p>
            <a:pPr lvl="2"/>
            <a:r>
              <a:rPr lang="en-US" altLang="en-US" dirty="0"/>
              <a:t>Mentions the AI/ML Services need have information about conditions when AI/ML entities (e.g., VAL server, AI/ML Enablement Client, AI/ML Enablement Server) are available or not available to participate in the AI/ML operations (e.g., ML model training). </a:t>
            </a:r>
          </a:p>
          <a:p>
            <a:pPr lvl="2"/>
            <a:r>
              <a:rPr lang="en-US" altLang="en-US" dirty="0"/>
              <a:t>Indicate the need to study the solutions on how to select and maintain the member for AI/ML Application layer Services.</a:t>
            </a:r>
          </a:p>
        </p:txBody>
      </p:sp>
    </p:spTree>
    <p:extLst>
      <p:ext uri="{BB962C8B-B14F-4D97-AF65-F5344CB8AC3E}">
        <p14:creationId xmlns:p14="http://schemas.microsoft.com/office/powerpoint/2010/main" val="116755293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Background – FS_AIMLAPP</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GB" altLang="en-US" dirty="0"/>
              <a:t>FS_AIMLAPP - </a:t>
            </a:r>
            <a:r>
              <a:rPr lang="en-US" altLang="en-US" dirty="0"/>
              <a:t>TR 23.700-82 v0.2.0</a:t>
            </a:r>
          </a:p>
          <a:p>
            <a:pPr lvl="1"/>
            <a:r>
              <a:rPr lang="en-US" altLang="en-US" dirty="0"/>
              <a:t>8.6 - Solution #6 on AIML enablement client selection</a:t>
            </a:r>
          </a:p>
          <a:p>
            <a:pPr lvl="1"/>
            <a:r>
              <a:rPr lang="en-US" altLang="en-US" dirty="0"/>
              <a:t>8.7 - Solution #7 on AIML enablement client discovery</a:t>
            </a:r>
          </a:p>
          <a:p>
            <a:pPr lvl="1"/>
            <a:r>
              <a:rPr lang="en-US" altLang="en-US" dirty="0"/>
              <a:t>8.8 - Solution #8 on </a:t>
            </a:r>
            <a:r>
              <a:rPr lang="en-GB" dirty="0"/>
              <a:t>AIML enablement client registration</a:t>
            </a:r>
          </a:p>
          <a:p>
            <a:pPr lvl="2"/>
            <a:r>
              <a:rPr lang="en-US" altLang="en-US" dirty="0"/>
              <a:t>Mentions the procedure and IEs for AIML client registration, discovery, and selection, and member selection policy. </a:t>
            </a:r>
          </a:p>
          <a:p>
            <a:pPr marL="457200" lvl="1" indent="0">
              <a:buNone/>
            </a:pPr>
            <a:endParaRPr lang="en-US" altLang="en-US" dirty="0"/>
          </a:p>
          <a:p>
            <a:pPr>
              <a:spcAft>
                <a:spcPts val="900"/>
              </a:spcAft>
            </a:pPr>
            <a:r>
              <a:rPr lang="en-GB" sz="1800" dirty="0">
                <a:effectLst/>
                <a:highlight>
                  <a:srgbClr val="FFFF00"/>
                </a:highlight>
                <a:latin typeface="Times New Roman" panose="02020603050405020304" pitchFamily="18" charset="0"/>
                <a:ea typeface="Times New Roman" panose="02020603050405020304" pitchFamily="18" charset="0"/>
              </a:rPr>
              <a:t>Open issues:</a:t>
            </a:r>
            <a:endParaRPr lang="en-SE" sz="1800" dirty="0">
              <a:effectLst/>
              <a:highlight>
                <a:srgbClr val="FFFF00"/>
              </a:highlight>
              <a:latin typeface="Times New Roman" panose="02020603050405020304" pitchFamily="18" charset="0"/>
              <a:ea typeface="Times New Roman" panose="02020603050405020304" pitchFamily="18" charset="0"/>
            </a:endParaRPr>
          </a:p>
          <a:p>
            <a:pPr marL="637540" lvl="1" indent="0">
              <a:spcAft>
                <a:spcPts val="900"/>
              </a:spcAft>
              <a:buNone/>
            </a:pPr>
            <a:r>
              <a:rPr lang="en-GB" sz="1800" dirty="0">
                <a:effectLst/>
                <a:highlight>
                  <a:srgbClr val="FFFF00"/>
                </a:highlight>
                <a:latin typeface="Times New Roman" panose="02020603050405020304" pitchFamily="18" charset="0"/>
                <a:ea typeface="Times New Roman" panose="02020603050405020304" pitchFamily="18" charset="0"/>
              </a:rPr>
              <a:t>-	</a:t>
            </a:r>
            <a:r>
              <a:rPr lang="en-US" sz="1800" dirty="0">
                <a:effectLst/>
                <a:highlight>
                  <a:srgbClr val="FFFF00"/>
                </a:highlight>
                <a:latin typeface="Times New Roman" panose="02020603050405020304" pitchFamily="18" charset="0"/>
                <a:ea typeface="Times New Roman" panose="02020603050405020304" pitchFamily="18" charset="0"/>
              </a:rPr>
              <a:t>It is FFS how the request parameters are used in relationship to other member selection policy provisioned to the AIML enabler layer.</a:t>
            </a:r>
          </a:p>
          <a:p>
            <a:pPr marL="637540" lvl="1" indent="0">
              <a:spcAft>
                <a:spcPts val="900"/>
              </a:spcAft>
              <a:buNone/>
            </a:pPr>
            <a:r>
              <a:rPr lang="en-GB" sz="1800" dirty="0">
                <a:effectLst/>
                <a:highlight>
                  <a:srgbClr val="FFFF00"/>
                </a:highlight>
                <a:latin typeface="Times New Roman" panose="02020603050405020304" pitchFamily="18" charset="0"/>
                <a:ea typeface="Times New Roman" panose="02020603050405020304" pitchFamily="18" charset="0"/>
              </a:rPr>
              <a:t>-	</a:t>
            </a:r>
            <a:r>
              <a:rPr lang="en-GB" sz="1800" dirty="0">
                <a:highlight>
                  <a:srgbClr val="FFFF00"/>
                </a:highlight>
                <a:latin typeface="Times New Roman" panose="02020603050405020304" pitchFamily="18" charset="0"/>
              </a:rPr>
              <a:t>Whether the IEs are included in the AIML member selection policy is FFS.</a:t>
            </a:r>
            <a:endParaRPr lang="en-SE" sz="1800" dirty="0">
              <a:highlight>
                <a:srgbClr val="FFFF00"/>
              </a:highlight>
              <a:latin typeface="Times New Roman" panose="02020603050405020304" pitchFamily="18" charset="0"/>
            </a:endParaRPr>
          </a:p>
          <a:p>
            <a:pPr marL="180340" indent="0">
              <a:spcAft>
                <a:spcPts val="900"/>
              </a:spcAft>
              <a:buNone/>
            </a:pPr>
            <a:endParaRPr lang="en-SE" sz="1800" dirty="0">
              <a:effectLst/>
              <a:highlight>
                <a:srgbClr val="FFFF00"/>
              </a:highligh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8178259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Background –Policy in SEALDD</a:t>
            </a:r>
          </a:p>
        </p:txBody>
      </p:sp>
      <p:graphicFrame>
        <p:nvGraphicFramePr>
          <p:cNvPr id="3" name="Object 2">
            <a:extLst>
              <a:ext uri="{FF2B5EF4-FFF2-40B4-BE49-F238E27FC236}">
                <a16:creationId xmlns:a16="http://schemas.microsoft.com/office/drawing/2014/main" id="{CD17D4EA-F71C-5524-9D47-1DDFA44B1364}"/>
              </a:ext>
            </a:extLst>
          </p:cNvPr>
          <p:cNvGraphicFramePr>
            <a:graphicFrameLocks noChangeAspect="1"/>
          </p:cNvGraphicFramePr>
          <p:nvPr>
            <p:extLst>
              <p:ext uri="{D42A27DB-BD31-4B8C-83A1-F6EECF244321}">
                <p14:modId xmlns:p14="http://schemas.microsoft.com/office/powerpoint/2010/main" val="3219253253"/>
              </p:ext>
            </p:extLst>
          </p:nvPr>
        </p:nvGraphicFramePr>
        <p:xfrm>
          <a:off x="228600" y="3512186"/>
          <a:ext cx="3571875" cy="2360786"/>
        </p:xfrm>
        <a:graphic>
          <a:graphicData uri="http://schemas.openxmlformats.org/presentationml/2006/ole">
            <mc:AlternateContent xmlns:mc="http://schemas.openxmlformats.org/markup-compatibility/2006">
              <mc:Choice xmlns:v="urn:schemas-microsoft-com:vml" Requires="v">
                <p:oleObj name="Document" r:id="rId2" imgW="4054262" imgH="2685336" progId="Word.Document.12">
                  <p:embed/>
                </p:oleObj>
              </mc:Choice>
              <mc:Fallback>
                <p:oleObj name="Document" r:id="rId2" imgW="4054262" imgH="2685336" progId="Word.Document.12">
                  <p:embed/>
                  <p:pic>
                    <p:nvPicPr>
                      <p:cNvPr id="3" name="Object 2">
                        <a:extLst>
                          <a:ext uri="{FF2B5EF4-FFF2-40B4-BE49-F238E27FC236}">
                            <a16:creationId xmlns:a16="http://schemas.microsoft.com/office/drawing/2014/main" id="{CD17D4EA-F71C-5524-9D47-1DDFA44B13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512186"/>
                        <a:ext cx="3571875" cy="2360786"/>
                      </a:xfrm>
                      <a:prstGeom prst="rect">
                        <a:avLst/>
                      </a:prstGeom>
                      <a:noFill/>
                    </p:spPr>
                  </p:pic>
                </p:oleObj>
              </mc:Fallback>
            </mc:AlternateContent>
          </a:graphicData>
        </a:graphic>
      </p:graphicFrame>
      <p:sp>
        <p:nvSpPr>
          <p:cNvPr id="5" name="TextBox 4">
            <a:extLst>
              <a:ext uri="{FF2B5EF4-FFF2-40B4-BE49-F238E27FC236}">
                <a16:creationId xmlns:a16="http://schemas.microsoft.com/office/drawing/2014/main" id="{B14CEC57-638A-A85F-BFD7-C56B24C5F023}"/>
              </a:ext>
            </a:extLst>
          </p:cNvPr>
          <p:cNvSpPr txBox="1"/>
          <p:nvPr/>
        </p:nvSpPr>
        <p:spPr>
          <a:xfrm>
            <a:off x="214312" y="5766741"/>
            <a:ext cx="3267075" cy="584775"/>
          </a:xfrm>
          <a:prstGeom prst="rect">
            <a:avLst/>
          </a:prstGeom>
          <a:noFill/>
        </p:spPr>
        <p:txBody>
          <a:bodyPr wrap="square">
            <a:spAutoFit/>
          </a:bodyPr>
          <a:lstStyle/>
          <a:p>
            <a:pPr algn="ctr">
              <a:spcAft>
                <a:spcPts val="1200"/>
              </a:spcAft>
            </a:pPr>
            <a:r>
              <a:rPr lang="en-US" sz="1600" b="1" dirty="0">
                <a:effectLst/>
                <a:latin typeface="Arial" panose="020B0604020202020204" pitchFamily="34" charset="0"/>
                <a:ea typeface="Times New Roman" panose="02020603050405020304" pitchFamily="18" charset="0"/>
                <a:cs typeface="Times New Roman" panose="02020603050405020304" pitchFamily="18" charset="0"/>
              </a:rPr>
              <a:t>Figure 1: SEALDD policy configuration</a:t>
            </a:r>
            <a:endParaRPr lang="en-SE" sz="16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6" name="Rectangle 2">
            <a:extLst>
              <a:ext uri="{FF2B5EF4-FFF2-40B4-BE49-F238E27FC236}">
                <a16:creationId xmlns:a16="http://schemas.microsoft.com/office/drawing/2014/main" id="{FEF25D59-479A-EC11-2110-E27CFB452696}"/>
              </a:ext>
            </a:extLst>
          </p:cNvPr>
          <p:cNvSpPr>
            <a:spLocks noChangeArrowheads="1"/>
          </p:cNvSpPr>
          <p:nvPr/>
        </p:nvSpPr>
        <p:spPr bwMode="auto">
          <a:xfrm>
            <a:off x="8315325" y="2246382"/>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SE"/>
          </a:p>
        </p:txBody>
      </p:sp>
      <p:graphicFrame>
        <p:nvGraphicFramePr>
          <p:cNvPr id="7" name="Object 6">
            <a:extLst>
              <a:ext uri="{FF2B5EF4-FFF2-40B4-BE49-F238E27FC236}">
                <a16:creationId xmlns:a16="http://schemas.microsoft.com/office/drawing/2014/main" id="{2C0AD3D1-4099-EDEF-55EB-8EC4ED8DBAAB}"/>
              </a:ext>
            </a:extLst>
          </p:cNvPr>
          <p:cNvGraphicFramePr>
            <a:graphicFrameLocks noChangeAspect="1"/>
          </p:cNvGraphicFramePr>
          <p:nvPr>
            <p:extLst>
              <p:ext uri="{D42A27DB-BD31-4B8C-83A1-F6EECF244321}">
                <p14:modId xmlns:p14="http://schemas.microsoft.com/office/powerpoint/2010/main" val="1874174656"/>
              </p:ext>
            </p:extLst>
          </p:nvPr>
        </p:nvGraphicFramePr>
        <p:xfrm>
          <a:off x="3639819" y="3512186"/>
          <a:ext cx="3709358" cy="2457450"/>
        </p:xfrm>
        <a:graphic>
          <a:graphicData uri="http://schemas.openxmlformats.org/presentationml/2006/ole">
            <mc:AlternateContent xmlns:mc="http://schemas.openxmlformats.org/markup-compatibility/2006">
              <mc:Choice xmlns:v="urn:schemas-microsoft-com:vml" Requires="v">
                <p:oleObj name="Document" r:id="rId4" imgW="4054262" imgH="2688577" progId="Word.Document.12">
                  <p:embed/>
                </p:oleObj>
              </mc:Choice>
              <mc:Fallback>
                <p:oleObj name="Document" r:id="rId4" imgW="4054262" imgH="2688577" progId="Word.Document.12">
                  <p:embed/>
                  <p:pic>
                    <p:nvPicPr>
                      <p:cNvPr id="7" name="Object 6">
                        <a:extLst>
                          <a:ext uri="{FF2B5EF4-FFF2-40B4-BE49-F238E27FC236}">
                            <a16:creationId xmlns:a16="http://schemas.microsoft.com/office/drawing/2014/main" id="{2C0AD3D1-4099-EDEF-55EB-8EC4ED8DBAA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39819" y="3512186"/>
                        <a:ext cx="3709358" cy="2457450"/>
                      </a:xfrm>
                      <a:prstGeom prst="rect">
                        <a:avLst/>
                      </a:prstGeom>
                      <a:noFill/>
                    </p:spPr>
                  </p:pic>
                </p:oleObj>
              </mc:Fallback>
            </mc:AlternateContent>
          </a:graphicData>
        </a:graphic>
      </p:graphicFrame>
      <p:sp>
        <p:nvSpPr>
          <p:cNvPr id="8" name="TextBox 7">
            <a:extLst>
              <a:ext uri="{FF2B5EF4-FFF2-40B4-BE49-F238E27FC236}">
                <a16:creationId xmlns:a16="http://schemas.microsoft.com/office/drawing/2014/main" id="{BA4C4CD1-B42B-146F-8889-FD84813F0B92}"/>
              </a:ext>
            </a:extLst>
          </p:cNvPr>
          <p:cNvSpPr txBox="1"/>
          <p:nvPr/>
        </p:nvSpPr>
        <p:spPr>
          <a:xfrm>
            <a:off x="3813808" y="5766740"/>
            <a:ext cx="3267075" cy="584775"/>
          </a:xfrm>
          <a:prstGeom prst="rect">
            <a:avLst/>
          </a:prstGeom>
          <a:noFill/>
        </p:spPr>
        <p:txBody>
          <a:bodyPr wrap="square">
            <a:spAutoFit/>
          </a:bodyPr>
          <a:lstStyle/>
          <a:p>
            <a:pPr algn="ctr">
              <a:spcAft>
                <a:spcPts val="1200"/>
              </a:spcAft>
            </a:pPr>
            <a:r>
              <a:rPr lang="en-US" sz="1600" b="1" dirty="0">
                <a:effectLst/>
                <a:latin typeface="Arial" panose="020B0604020202020204" pitchFamily="34" charset="0"/>
                <a:ea typeface="Times New Roman" panose="02020603050405020304" pitchFamily="18" charset="0"/>
                <a:cs typeface="Times New Roman" panose="02020603050405020304" pitchFamily="18" charset="0"/>
              </a:rPr>
              <a:t>Figure </a:t>
            </a:r>
            <a:r>
              <a:rPr lang="en-US" sz="1600" b="1" dirty="0">
                <a:ea typeface="Times New Roman" panose="02020603050405020304" pitchFamily="18" charset="0"/>
                <a:cs typeface="Times New Roman" panose="02020603050405020304" pitchFamily="18" charset="0"/>
              </a:rPr>
              <a:t>2</a:t>
            </a:r>
            <a:r>
              <a:rPr lang="en-US" sz="1600" b="1" dirty="0">
                <a:effectLst/>
                <a:latin typeface="Arial" panose="020B0604020202020204" pitchFamily="34" charset="0"/>
                <a:ea typeface="Times New Roman" panose="02020603050405020304" pitchFamily="18" charset="0"/>
                <a:cs typeface="Times New Roman" panose="02020603050405020304" pitchFamily="18" charset="0"/>
              </a:rPr>
              <a:t>: SEALDD policy configuration update</a:t>
            </a:r>
            <a:endParaRPr lang="en-SE" sz="16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10" name="Content Placeholder 9">
            <a:extLst>
              <a:ext uri="{FF2B5EF4-FFF2-40B4-BE49-F238E27FC236}">
                <a16:creationId xmlns:a16="http://schemas.microsoft.com/office/drawing/2014/main" id="{9410DA13-58BB-57C6-9650-A9803864CC5C}"/>
              </a:ext>
            </a:extLst>
          </p:cNvPr>
          <p:cNvSpPr>
            <a:spLocks noGrp="1"/>
          </p:cNvSpPr>
          <p:nvPr>
            <p:ph idx="1"/>
          </p:nvPr>
        </p:nvSpPr>
        <p:spPr/>
        <p:txBody>
          <a:bodyPr/>
          <a:lstStyle/>
          <a:p>
            <a:r>
              <a:rPr lang="en-GB" altLang="en-US" sz="2400" dirty="0"/>
              <a:t>SEALDD - </a:t>
            </a:r>
            <a:r>
              <a:rPr lang="en-US" altLang="en-US" sz="2400" dirty="0"/>
              <a:t>TS 23.433</a:t>
            </a:r>
          </a:p>
          <a:p>
            <a:pPr lvl="1"/>
            <a:r>
              <a:rPr lang="en-US" altLang="en-US" sz="2000" dirty="0"/>
              <a:t>Clause 9.9.2.1: </a:t>
            </a:r>
            <a:r>
              <a:rPr lang="en-US" sz="2000" dirty="0"/>
              <a:t>A SEALDD service policy (i.e., the necessary SEALDD layer actions for meeting the service policy requirements) has been configured in SEALDD server and shared with the SEALDD client.</a:t>
            </a:r>
          </a:p>
          <a:p>
            <a:pPr lvl="1"/>
            <a:r>
              <a:rPr lang="en-US" sz="2000" dirty="0"/>
              <a:t>Clause 9.10: Mentions procedures and information flows of SEALDD policy configuration, update, and delete.</a:t>
            </a:r>
          </a:p>
          <a:p>
            <a:endParaRPr lang="en-US" altLang="en-US" sz="2800" dirty="0"/>
          </a:p>
          <a:p>
            <a:endParaRPr lang="en-SE" dirty="0"/>
          </a:p>
        </p:txBody>
      </p:sp>
      <p:sp>
        <p:nvSpPr>
          <p:cNvPr id="11" name="Rectangle 4">
            <a:extLst>
              <a:ext uri="{FF2B5EF4-FFF2-40B4-BE49-F238E27FC236}">
                <a16:creationId xmlns:a16="http://schemas.microsoft.com/office/drawing/2014/main" id="{480749C7-2889-141B-E8CC-7CF20ABF60B3}"/>
              </a:ext>
            </a:extLst>
          </p:cNvPr>
          <p:cNvSpPr>
            <a:spLocks noChangeArrowheads="1"/>
          </p:cNvSpPr>
          <p:nvPr/>
        </p:nvSpPr>
        <p:spPr bwMode="auto">
          <a:xfrm>
            <a:off x="7606026" y="34131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SE"/>
          </a:p>
        </p:txBody>
      </p:sp>
      <p:graphicFrame>
        <p:nvGraphicFramePr>
          <p:cNvPr id="12" name="Object 11">
            <a:extLst>
              <a:ext uri="{FF2B5EF4-FFF2-40B4-BE49-F238E27FC236}">
                <a16:creationId xmlns:a16="http://schemas.microsoft.com/office/drawing/2014/main" id="{8DF8735C-6766-2533-51AE-3A0249D1CFA5}"/>
              </a:ext>
            </a:extLst>
          </p:cNvPr>
          <p:cNvGraphicFramePr>
            <a:graphicFrameLocks noChangeAspect="1"/>
          </p:cNvGraphicFramePr>
          <p:nvPr>
            <p:extLst>
              <p:ext uri="{D42A27DB-BD31-4B8C-83A1-F6EECF244321}">
                <p14:modId xmlns:p14="http://schemas.microsoft.com/office/powerpoint/2010/main" val="290752137"/>
              </p:ext>
            </p:extLst>
          </p:nvPr>
        </p:nvGraphicFramePr>
        <p:xfrm>
          <a:off x="7253601" y="3444875"/>
          <a:ext cx="5308600" cy="2457450"/>
        </p:xfrm>
        <a:graphic>
          <a:graphicData uri="http://schemas.openxmlformats.org/presentationml/2006/ole">
            <mc:AlternateContent xmlns:mc="http://schemas.openxmlformats.org/markup-compatibility/2006">
              <mc:Choice xmlns:v="urn:schemas-microsoft-com:vml" Requires="v">
                <p:oleObj name="Visio" r:id="rId6" imgW="8325063" imgH="3838598" progId="Visio.Drawing.15">
                  <p:embed/>
                </p:oleObj>
              </mc:Choice>
              <mc:Fallback>
                <p:oleObj name="Visio" r:id="rId6" imgW="8325063" imgH="3838598" progId="Visio.Drawing.15">
                  <p:embed/>
                  <p:pic>
                    <p:nvPicPr>
                      <p:cNvPr id="12" name="Object 11">
                        <a:extLst>
                          <a:ext uri="{FF2B5EF4-FFF2-40B4-BE49-F238E27FC236}">
                            <a16:creationId xmlns:a16="http://schemas.microsoft.com/office/drawing/2014/main" id="{8DF8735C-6766-2533-51AE-3A0249D1CFA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53601" y="3444875"/>
                        <a:ext cx="5308600" cy="2457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TextBox 12">
            <a:extLst>
              <a:ext uri="{FF2B5EF4-FFF2-40B4-BE49-F238E27FC236}">
                <a16:creationId xmlns:a16="http://schemas.microsoft.com/office/drawing/2014/main" id="{7E9C0D7D-4B7A-DE6D-6055-6577ADEB2A34}"/>
              </a:ext>
            </a:extLst>
          </p:cNvPr>
          <p:cNvSpPr txBox="1"/>
          <p:nvPr/>
        </p:nvSpPr>
        <p:spPr>
          <a:xfrm>
            <a:off x="7891462" y="5769946"/>
            <a:ext cx="3267075" cy="584775"/>
          </a:xfrm>
          <a:prstGeom prst="rect">
            <a:avLst/>
          </a:prstGeom>
          <a:noFill/>
        </p:spPr>
        <p:txBody>
          <a:bodyPr wrap="square">
            <a:spAutoFit/>
          </a:bodyPr>
          <a:lstStyle/>
          <a:p>
            <a:pPr algn="ctr">
              <a:spcAft>
                <a:spcPts val="1200"/>
              </a:spcAft>
            </a:pPr>
            <a:r>
              <a:rPr lang="en-US" sz="1600" b="1" dirty="0">
                <a:effectLst/>
                <a:latin typeface="Arial" panose="020B0604020202020204" pitchFamily="34" charset="0"/>
                <a:ea typeface="Times New Roman" panose="02020603050405020304" pitchFamily="18" charset="0"/>
                <a:cs typeface="Times New Roman" panose="02020603050405020304" pitchFamily="18" charset="0"/>
              </a:rPr>
              <a:t>Figure 3: SEALDD policy configuration delete</a:t>
            </a:r>
            <a:endParaRPr lang="en-SE" sz="16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526640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Background –Policy in SEALDD</a:t>
            </a:r>
          </a:p>
        </p:txBody>
      </p:sp>
      <p:sp>
        <p:nvSpPr>
          <p:cNvPr id="6" name="Rectangle 2">
            <a:extLst>
              <a:ext uri="{FF2B5EF4-FFF2-40B4-BE49-F238E27FC236}">
                <a16:creationId xmlns:a16="http://schemas.microsoft.com/office/drawing/2014/main" id="{FEF25D59-479A-EC11-2110-E27CFB452696}"/>
              </a:ext>
            </a:extLst>
          </p:cNvPr>
          <p:cNvSpPr>
            <a:spLocks noChangeArrowheads="1"/>
          </p:cNvSpPr>
          <p:nvPr/>
        </p:nvSpPr>
        <p:spPr bwMode="auto">
          <a:xfrm>
            <a:off x="8315325" y="2246382"/>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SE"/>
          </a:p>
        </p:txBody>
      </p:sp>
      <p:sp>
        <p:nvSpPr>
          <p:cNvPr id="10" name="Content Placeholder 9">
            <a:extLst>
              <a:ext uri="{FF2B5EF4-FFF2-40B4-BE49-F238E27FC236}">
                <a16:creationId xmlns:a16="http://schemas.microsoft.com/office/drawing/2014/main" id="{9410DA13-58BB-57C6-9650-A9803864CC5C}"/>
              </a:ext>
            </a:extLst>
          </p:cNvPr>
          <p:cNvSpPr>
            <a:spLocks noGrp="1"/>
          </p:cNvSpPr>
          <p:nvPr>
            <p:ph idx="1"/>
          </p:nvPr>
        </p:nvSpPr>
        <p:spPr/>
        <p:txBody>
          <a:bodyPr/>
          <a:lstStyle/>
          <a:p>
            <a:r>
              <a:rPr lang="en-GB" altLang="en-US" sz="2400" dirty="0"/>
              <a:t>SEALDD - </a:t>
            </a:r>
            <a:r>
              <a:rPr lang="en-US" altLang="en-US" sz="2400" dirty="0"/>
              <a:t>TS 23.433</a:t>
            </a:r>
          </a:p>
          <a:p>
            <a:pPr lvl="1"/>
            <a:r>
              <a:rPr lang="en-US" sz="2000" dirty="0"/>
              <a:t>Clause 9.10.3.1: SEALDD policy configuration request</a:t>
            </a:r>
          </a:p>
          <a:p>
            <a:endParaRPr lang="en-US" altLang="en-US" sz="2800" dirty="0"/>
          </a:p>
          <a:p>
            <a:endParaRPr lang="en-SE" dirty="0"/>
          </a:p>
        </p:txBody>
      </p:sp>
      <p:sp>
        <p:nvSpPr>
          <p:cNvPr id="11" name="Rectangle 4">
            <a:extLst>
              <a:ext uri="{FF2B5EF4-FFF2-40B4-BE49-F238E27FC236}">
                <a16:creationId xmlns:a16="http://schemas.microsoft.com/office/drawing/2014/main" id="{480749C7-2889-141B-E8CC-7CF20ABF60B3}"/>
              </a:ext>
            </a:extLst>
          </p:cNvPr>
          <p:cNvSpPr>
            <a:spLocks noChangeArrowheads="1"/>
          </p:cNvSpPr>
          <p:nvPr/>
        </p:nvSpPr>
        <p:spPr bwMode="auto">
          <a:xfrm>
            <a:off x="7606026" y="34131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SE"/>
          </a:p>
        </p:txBody>
      </p:sp>
      <p:graphicFrame>
        <p:nvGraphicFramePr>
          <p:cNvPr id="9" name="Table 8">
            <a:extLst>
              <a:ext uri="{FF2B5EF4-FFF2-40B4-BE49-F238E27FC236}">
                <a16:creationId xmlns:a16="http://schemas.microsoft.com/office/drawing/2014/main" id="{1BC02ECB-B7F5-E712-6854-E80F720E2C10}"/>
              </a:ext>
            </a:extLst>
          </p:cNvPr>
          <p:cNvGraphicFramePr>
            <a:graphicFrameLocks noGrp="1"/>
          </p:cNvGraphicFramePr>
          <p:nvPr>
            <p:extLst>
              <p:ext uri="{D42A27DB-BD31-4B8C-83A1-F6EECF244321}">
                <p14:modId xmlns:p14="http://schemas.microsoft.com/office/powerpoint/2010/main" val="1099906688"/>
              </p:ext>
            </p:extLst>
          </p:nvPr>
        </p:nvGraphicFramePr>
        <p:xfrm>
          <a:off x="2124073" y="3266356"/>
          <a:ext cx="7486652" cy="2560320"/>
        </p:xfrm>
        <a:graphic>
          <a:graphicData uri="http://schemas.openxmlformats.org/drawingml/2006/table">
            <a:tbl>
              <a:tblPr firstRow="1" firstCol="1" bandRow="1">
                <a:tableStyleId>{5C22544A-7EE6-4342-B048-85BDC9FD1C3A}</a:tableStyleId>
              </a:tblPr>
              <a:tblGrid>
                <a:gridCol w="2495550">
                  <a:extLst>
                    <a:ext uri="{9D8B030D-6E8A-4147-A177-3AD203B41FA5}">
                      <a16:colId xmlns:a16="http://schemas.microsoft.com/office/drawing/2014/main" val="3634450681"/>
                    </a:ext>
                  </a:extLst>
                </a:gridCol>
                <a:gridCol w="1247776">
                  <a:extLst>
                    <a:ext uri="{9D8B030D-6E8A-4147-A177-3AD203B41FA5}">
                      <a16:colId xmlns:a16="http://schemas.microsoft.com/office/drawing/2014/main" val="2144967741"/>
                    </a:ext>
                  </a:extLst>
                </a:gridCol>
                <a:gridCol w="3743326">
                  <a:extLst>
                    <a:ext uri="{9D8B030D-6E8A-4147-A177-3AD203B41FA5}">
                      <a16:colId xmlns:a16="http://schemas.microsoft.com/office/drawing/2014/main" val="3183754207"/>
                    </a:ext>
                  </a:extLst>
                </a:gridCol>
              </a:tblGrid>
              <a:tr h="172693">
                <a:tc>
                  <a:txBody>
                    <a:bodyPr/>
                    <a:lstStyle/>
                    <a:p>
                      <a:pPr algn="ctr"/>
                      <a:r>
                        <a:rPr lang="en-GB" sz="1200">
                          <a:effectLst/>
                        </a:rPr>
                        <a:t>Information element</a:t>
                      </a:r>
                      <a:endParaRPr lang="en-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1200">
                          <a:effectLst/>
                        </a:rPr>
                        <a:t>Status</a:t>
                      </a:r>
                      <a:endParaRPr lang="en-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1200">
                          <a:effectLst/>
                        </a:rPr>
                        <a:t>Description</a:t>
                      </a:r>
                      <a:endParaRPr lang="en-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454125937"/>
                  </a:ext>
                </a:extLst>
              </a:tr>
              <a:tr h="345387">
                <a:tc>
                  <a:txBody>
                    <a:bodyPr/>
                    <a:lstStyle/>
                    <a:p>
                      <a:r>
                        <a:rPr lang="en-GB" sz="1200">
                          <a:effectLst/>
                        </a:rPr>
                        <a:t>Application traffic identifiers</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1200">
                          <a:effectLst/>
                        </a:rPr>
                        <a:t>M</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r>
                        <a:rPr lang="en-GB" sz="1200">
                          <a:effectLst/>
                        </a:rPr>
                        <a:t>Identify of the application traffic (e.g. VAL server ID, VAL service ID)</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590250575"/>
                  </a:ext>
                </a:extLst>
              </a:tr>
              <a:tr h="172693">
                <a:tc>
                  <a:txBody>
                    <a:bodyPr/>
                    <a:lstStyle/>
                    <a:p>
                      <a:r>
                        <a:rPr lang="en-GB" sz="1200">
                          <a:effectLst/>
                        </a:rPr>
                        <a:t>VAL UE identity</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1200">
                          <a:effectLst/>
                        </a:rPr>
                        <a:t>O</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r>
                        <a:rPr lang="en-GB" sz="1200">
                          <a:effectLst/>
                        </a:rPr>
                        <a:t>Identifier of the VAL UE for which SEALDD policy applies</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73861644"/>
                  </a:ext>
                </a:extLst>
              </a:tr>
              <a:tr h="345387">
                <a:tc>
                  <a:txBody>
                    <a:bodyPr/>
                    <a:lstStyle/>
                    <a:p>
                      <a:r>
                        <a:rPr lang="en-GB" sz="1200" dirty="0">
                          <a:effectLst/>
                        </a:rPr>
                        <a:t>SEALDD policy</a:t>
                      </a:r>
                      <a:endParaRPr lang="en-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1200">
                          <a:effectLst/>
                        </a:rPr>
                        <a:t>M</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r>
                        <a:rPr lang="en-GB" sz="1200">
                          <a:effectLst/>
                        </a:rPr>
                        <a:t>The SEALDD policy associated with application traffic identifiers, VAL UE identify</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212128059"/>
                  </a:ext>
                </a:extLst>
              </a:tr>
              <a:tr h="518079">
                <a:tc>
                  <a:txBody>
                    <a:bodyPr/>
                    <a:lstStyle/>
                    <a:p>
                      <a:r>
                        <a:rPr lang="en-GB" sz="1200">
                          <a:effectLst/>
                        </a:rPr>
                        <a:t>&gt; </a:t>
                      </a:r>
                      <a:r>
                        <a:rPr lang="en-US" sz="1200">
                          <a:effectLst/>
                        </a:rPr>
                        <a:t>Quality guarantee policy</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1200">
                          <a:effectLst/>
                        </a:rPr>
                        <a:t>O</a:t>
                      </a:r>
                      <a:endParaRPr lang="en-SE" sz="1200">
                        <a:effectLst/>
                      </a:endParaRPr>
                    </a:p>
                    <a:p>
                      <a:pPr algn="ctr"/>
                      <a:r>
                        <a:rPr lang="en-GB" sz="1200">
                          <a:effectLst/>
                        </a:rPr>
                        <a:t>(See NOTE 1)</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r>
                        <a:rPr lang="en-US" sz="1200" dirty="0">
                          <a:effectLst/>
                        </a:rPr>
                        <a:t>Indicates the action to be performed when the measurement event (e.g. measurement threshold) occurs, in order to meet the quality guarantee.</a:t>
                      </a:r>
                      <a:endParaRPr lang="en-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683221471"/>
                  </a:ext>
                </a:extLst>
              </a:tr>
              <a:tr h="345387">
                <a:tc>
                  <a:txBody>
                    <a:bodyPr/>
                    <a:lstStyle/>
                    <a:p>
                      <a:r>
                        <a:rPr lang="en-GB" sz="1200">
                          <a:effectLst/>
                        </a:rPr>
                        <a:t>&gt; Bandwidth control policy</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r>
                        <a:rPr lang="en-GB" sz="1200">
                          <a:effectLst/>
                        </a:rPr>
                        <a:t>O</a:t>
                      </a:r>
                      <a:endParaRPr lang="en-SE" sz="1200">
                        <a:effectLst/>
                      </a:endParaRPr>
                    </a:p>
                    <a:p>
                      <a:pPr algn="ctr"/>
                      <a:r>
                        <a:rPr lang="en-GB" sz="1200">
                          <a:effectLst/>
                        </a:rPr>
                        <a:t>(See NOTE 2)</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r>
                        <a:rPr lang="en-GB" sz="1200">
                          <a:effectLst/>
                        </a:rPr>
                        <a:t>The bandwidth control policy from VAL server, e.g. re-allocating the bandwidth limit between different VAL users, including UL/DL</a:t>
                      </a:r>
                      <a:endParaRPr lang="en-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154485582"/>
                  </a:ext>
                </a:extLst>
              </a:tr>
              <a:tr h="345387">
                <a:tc gridSpan="3">
                  <a:txBody>
                    <a:bodyPr/>
                    <a:lstStyle/>
                    <a:p>
                      <a:pPr marL="540385" indent="-540385"/>
                      <a:r>
                        <a:rPr lang="en-GB" sz="1200" dirty="0">
                          <a:effectLst/>
                        </a:rPr>
                        <a:t>NOTE 1: 	This IE is used for the SEALDD enabled transmission quality guarantee, as specified in clause 9.9.</a:t>
                      </a:r>
                      <a:endParaRPr lang="en-SE" sz="1200" dirty="0">
                        <a:effectLst/>
                      </a:endParaRPr>
                    </a:p>
                    <a:p>
                      <a:pPr marL="540385" indent="-540385"/>
                      <a:r>
                        <a:rPr lang="en-GB" sz="1200" dirty="0">
                          <a:effectLst/>
                        </a:rPr>
                        <a:t>NOTE 2: 	This IE is used for the SEALDD enabled bandwidth control, as specified in clause 9.8.</a:t>
                      </a:r>
                      <a:endParaRPr lang="en-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SE"/>
                    </a:p>
                  </a:txBody>
                  <a:tcPr/>
                </a:tc>
                <a:tc hMerge="1">
                  <a:txBody>
                    <a:bodyPr/>
                    <a:lstStyle/>
                    <a:p>
                      <a:endParaRPr lang="en-SE"/>
                    </a:p>
                  </a:txBody>
                  <a:tcPr/>
                </a:tc>
                <a:extLst>
                  <a:ext uri="{0D108BD9-81ED-4DB2-BD59-A6C34878D82A}">
                    <a16:rowId xmlns:a16="http://schemas.microsoft.com/office/drawing/2014/main" val="1747662669"/>
                  </a:ext>
                </a:extLst>
              </a:tr>
            </a:tbl>
          </a:graphicData>
        </a:graphic>
      </p:graphicFrame>
      <p:sp>
        <p:nvSpPr>
          <p:cNvPr id="2" name="TextBox 1">
            <a:extLst>
              <a:ext uri="{FF2B5EF4-FFF2-40B4-BE49-F238E27FC236}">
                <a16:creationId xmlns:a16="http://schemas.microsoft.com/office/drawing/2014/main" id="{240C0AD7-D505-6F61-6ADE-96E20B9D618C}"/>
              </a:ext>
            </a:extLst>
          </p:cNvPr>
          <p:cNvSpPr txBox="1"/>
          <p:nvPr/>
        </p:nvSpPr>
        <p:spPr>
          <a:xfrm>
            <a:off x="2124073" y="2922252"/>
            <a:ext cx="7486652" cy="307777"/>
          </a:xfrm>
          <a:prstGeom prst="rect">
            <a:avLst/>
          </a:prstGeom>
          <a:noFill/>
        </p:spPr>
        <p:txBody>
          <a:bodyPr wrap="square">
            <a:spAutoFit/>
          </a:bodyPr>
          <a:lstStyle/>
          <a:p>
            <a:pPr algn="ctr"/>
            <a:r>
              <a:rPr lang="en-US" sz="1400" dirty="0"/>
              <a:t>Table 1: SEALDD policy configuration request</a:t>
            </a:r>
            <a:endParaRPr lang="en-SE" sz="1400" dirty="0"/>
          </a:p>
        </p:txBody>
      </p:sp>
    </p:spTree>
    <p:extLst>
      <p:ext uri="{BB962C8B-B14F-4D97-AF65-F5344CB8AC3E}">
        <p14:creationId xmlns:p14="http://schemas.microsoft.com/office/powerpoint/2010/main" val="379917047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Background –Application Layer Policy </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dirty="0">
                <a:highlight>
                  <a:srgbClr val="FFFF00"/>
                </a:highlight>
              </a:rPr>
              <a:t>Application layer Policy has the best practice definition in SA6 and implemented in multiple TSs. </a:t>
            </a:r>
          </a:p>
          <a:p>
            <a:r>
              <a:rPr lang="en-US" dirty="0">
                <a:highlight>
                  <a:srgbClr val="FFFF00"/>
                </a:highlight>
              </a:rPr>
              <a:t>The policy consists of identifier, action, and the action related condition.</a:t>
            </a:r>
            <a:endParaRPr lang="en-US" altLang="en-US" dirty="0"/>
          </a:p>
        </p:txBody>
      </p:sp>
      <p:sp>
        <p:nvSpPr>
          <p:cNvPr id="2" name="Rectangle 2">
            <a:extLst>
              <a:ext uri="{FF2B5EF4-FFF2-40B4-BE49-F238E27FC236}">
                <a16:creationId xmlns:a16="http://schemas.microsoft.com/office/drawing/2014/main" id="{67AB5DD5-F3B9-966E-5F75-40FE9917AF73}"/>
              </a:ext>
            </a:extLst>
          </p:cNvPr>
          <p:cNvSpPr>
            <a:spLocks noChangeArrowheads="1"/>
          </p:cNvSpPr>
          <p:nvPr/>
        </p:nvSpPr>
        <p:spPr bwMode="auto">
          <a:xfrm>
            <a:off x="7590408" y="403934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SE"/>
          </a:p>
        </p:txBody>
      </p:sp>
    </p:spTree>
    <p:extLst>
      <p:ext uri="{BB962C8B-B14F-4D97-AF65-F5344CB8AC3E}">
        <p14:creationId xmlns:p14="http://schemas.microsoft.com/office/powerpoint/2010/main" val="1063391602"/>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3DC85C-CFA7-3D05-ECE7-FB06C06CBCCA}"/>
              </a:ext>
            </a:extLst>
          </p:cNvPr>
          <p:cNvSpPr>
            <a:spLocks noGrp="1"/>
          </p:cNvSpPr>
          <p:nvPr>
            <p:ph type="title"/>
          </p:nvPr>
        </p:nvSpPr>
        <p:spPr/>
        <p:txBody>
          <a:bodyPr/>
          <a:lstStyle/>
          <a:p>
            <a:r>
              <a:rPr lang="en-GB" altLang="en-US" dirty="0"/>
              <a:t>Discovery/Selection/Re-selection</a:t>
            </a:r>
            <a:br>
              <a:rPr lang="en-GB" altLang="en-US" dirty="0"/>
            </a:br>
            <a:r>
              <a:rPr lang="en-GB" altLang="en-US" dirty="0"/>
              <a:t>in </a:t>
            </a:r>
            <a:r>
              <a:rPr lang="en-GB" altLang="en-US" dirty="0" err="1"/>
              <a:t>AIMLApp</a:t>
            </a:r>
            <a:endParaRPr lang="en-US" dirty="0"/>
          </a:p>
        </p:txBody>
      </p:sp>
      <p:sp>
        <p:nvSpPr>
          <p:cNvPr id="3" name="Content Placeholder 2">
            <a:extLst>
              <a:ext uri="{FF2B5EF4-FFF2-40B4-BE49-F238E27FC236}">
                <a16:creationId xmlns:a16="http://schemas.microsoft.com/office/drawing/2014/main" id="{FBA7EEDF-FEB1-CB5E-9EE4-278A5D78FA64}"/>
              </a:ext>
            </a:extLst>
          </p:cNvPr>
          <p:cNvSpPr>
            <a:spLocks noGrp="1"/>
          </p:cNvSpPr>
          <p:nvPr>
            <p:ph idx="1"/>
          </p:nvPr>
        </p:nvSpPr>
        <p:spPr/>
        <p:txBody>
          <a:bodyPr/>
          <a:lstStyle/>
          <a:p>
            <a:r>
              <a:rPr lang="en-US" dirty="0"/>
              <a:t>During the discussion, the following terms appear:</a:t>
            </a:r>
          </a:p>
          <a:p>
            <a:pPr lvl="1"/>
            <a:r>
              <a:rPr lang="en-US" b="1" dirty="0"/>
              <a:t>Discovery</a:t>
            </a:r>
            <a:r>
              <a:rPr lang="en-US" dirty="0"/>
              <a:t> - the VAL server requests a list of AIML Enablement Clients that complies with the provided filtering criteria from AIML Enablement Server;</a:t>
            </a:r>
          </a:p>
          <a:p>
            <a:pPr lvl="1"/>
            <a:r>
              <a:rPr lang="en-US" b="1" dirty="0"/>
              <a:t>Selection</a:t>
            </a:r>
            <a:r>
              <a:rPr lang="en-US" dirty="0"/>
              <a:t> – the VAL server provides the request to the AIML Enablement Server to select the list of AIML clients or ask the AIML Enablement Server select X AIML Enablement Clients for the operation based on provisioned policies. </a:t>
            </a:r>
            <a:r>
              <a:rPr lang="en-US" dirty="0">
                <a:highlight>
                  <a:srgbClr val="00FFFF"/>
                </a:highlight>
              </a:rPr>
              <a:t>The selection procedure implies that AIML Enablement Server starts monitoring the condition of the selected AIML Enablement Clients and invokes the re-selection procedure if AIML Enablement Client does not comply with the provisioned policies.</a:t>
            </a:r>
          </a:p>
          <a:p>
            <a:pPr lvl="1"/>
            <a:r>
              <a:rPr lang="en-US" b="1" dirty="0"/>
              <a:t>Re-selection</a:t>
            </a:r>
            <a:r>
              <a:rPr lang="en-US" dirty="0"/>
              <a:t> – a process of including/excluding/replacing of the selected AIML Enablement Clients based on monitoring output and provisioned selection policies.</a:t>
            </a:r>
          </a:p>
        </p:txBody>
      </p:sp>
    </p:spTree>
    <p:extLst>
      <p:ext uri="{BB962C8B-B14F-4D97-AF65-F5344CB8AC3E}">
        <p14:creationId xmlns:p14="http://schemas.microsoft.com/office/powerpoint/2010/main" val="2068688671"/>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3DC85C-CFA7-3D05-ECE7-FB06C06CBCCA}"/>
              </a:ext>
            </a:extLst>
          </p:cNvPr>
          <p:cNvSpPr>
            <a:spLocks noGrp="1"/>
          </p:cNvSpPr>
          <p:nvPr>
            <p:ph type="title"/>
          </p:nvPr>
        </p:nvSpPr>
        <p:spPr/>
        <p:txBody>
          <a:bodyPr/>
          <a:lstStyle/>
          <a:p>
            <a:r>
              <a:rPr lang="en-GB" altLang="en-US" dirty="0"/>
              <a:t>Discovery/Selection/Re-selection</a:t>
            </a:r>
            <a:br>
              <a:rPr lang="en-GB" altLang="en-US" dirty="0"/>
            </a:br>
            <a:r>
              <a:rPr lang="en-GB" altLang="en-US" dirty="0"/>
              <a:t>in </a:t>
            </a:r>
            <a:r>
              <a:rPr lang="en-GB" altLang="en-US" dirty="0" err="1"/>
              <a:t>AIMLApp</a:t>
            </a:r>
            <a:r>
              <a:rPr lang="en-GB" altLang="en-US" dirty="0"/>
              <a:t> and Policies</a:t>
            </a:r>
            <a:endParaRPr lang="en-US" dirty="0"/>
          </a:p>
        </p:txBody>
      </p:sp>
      <p:sp>
        <p:nvSpPr>
          <p:cNvPr id="3" name="Content Placeholder 2">
            <a:extLst>
              <a:ext uri="{FF2B5EF4-FFF2-40B4-BE49-F238E27FC236}">
                <a16:creationId xmlns:a16="http://schemas.microsoft.com/office/drawing/2014/main" id="{FBA7EEDF-FEB1-CB5E-9EE4-278A5D78FA64}"/>
              </a:ext>
            </a:extLst>
          </p:cNvPr>
          <p:cNvSpPr>
            <a:spLocks noGrp="1"/>
          </p:cNvSpPr>
          <p:nvPr>
            <p:ph idx="1"/>
          </p:nvPr>
        </p:nvSpPr>
        <p:spPr/>
        <p:txBody>
          <a:bodyPr/>
          <a:lstStyle/>
          <a:p>
            <a:r>
              <a:rPr lang="en-US" dirty="0"/>
              <a:t>During the discussion, the following terms appear:</a:t>
            </a:r>
          </a:p>
          <a:p>
            <a:pPr lvl="1"/>
            <a:r>
              <a:rPr lang="en-US" b="1" dirty="0"/>
              <a:t>Discovery</a:t>
            </a:r>
            <a:r>
              <a:rPr lang="en-US" dirty="0"/>
              <a:t> – discovery procedure can utilize the policies conditions to filter the AIML Enablement Clients.</a:t>
            </a:r>
          </a:p>
          <a:p>
            <a:pPr lvl="1"/>
            <a:r>
              <a:rPr lang="en-US" b="1" dirty="0"/>
              <a:t>Selection</a:t>
            </a:r>
            <a:r>
              <a:rPr lang="en-US" dirty="0"/>
              <a:t> – selection procedure can utilize the AIML policies to select X AIML Enablement Clients for the VAL server.</a:t>
            </a:r>
          </a:p>
          <a:p>
            <a:pPr lvl="1"/>
            <a:r>
              <a:rPr lang="en-US" b="1" dirty="0"/>
              <a:t>Re-selection</a:t>
            </a:r>
            <a:r>
              <a:rPr lang="en-US" dirty="0"/>
              <a:t> – re-selection procedure require AIML policies in order to including/excluding/replacing of the selected AIML Enablement Clients.</a:t>
            </a:r>
          </a:p>
          <a:p>
            <a:pPr lvl="1"/>
            <a:endParaRPr lang="en-US" dirty="0"/>
          </a:p>
          <a:p>
            <a:r>
              <a:rPr lang="en-US" b="1" dirty="0"/>
              <a:t>Main goal of the AIML member selection policies: </a:t>
            </a:r>
            <a:r>
              <a:rPr lang="en-US" dirty="0"/>
              <a:t>support and enable continuous and secured AIML process.</a:t>
            </a:r>
          </a:p>
        </p:txBody>
      </p:sp>
    </p:spTree>
    <p:extLst>
      <p:ext uri="{BB962C8B-B14F-4D97-AF65-F5344CB8AC3E}">
        <p14:creationId xmlns:p14="http://schemas.microsoft.com/office/powerpoint/2010/main" val="150011480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DAEA8FA31AE264686265496F4F61D70" ma:contentTypeVersion="14" ma:contentTypeDescription="Create a new document." ma:contentTypeScope="" ma:versionID="709fb59d85b1931a1a4153993c427894">
  <xsd:schema xmlns:xsd="http://www.w3.org/2001/XMLSchema" xmlns:xs="http://www.w3.org/2001/XMLSchema" xmlns:p="http://schemas.microsoft.com/office/2006/metadata/properties" xmlns:ns2="0df8c305-aa69-4dd4-b07b-48c8235cb022" xmlns:ns3="31c58025-e3f9-485f-aaed-75a94878868f" targetNamespace="http://schemas.microsoft.com/office/2006/metadata/properties" ma:root="true" ma:fieldsID="63eb94aea148faa0811d6cae71b53f80" ns2:_="" ns3:_="">
    <xsd:import namespace="0df8c305-aa69-4dd4-b07b-48c8235cb022"/>
    <xsd:import namespace="31c58025-e3f9-485f-aaed-75a94878868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3:SharedWithUsers" minOccurs="0"/>
                <xsd:element ref="ns3:SharedWithDetails" minOccurs="0"/>
                <xsd:element ref="ns2:MediaServiceAutoKeyPoints" minOccurs="0"/>
                <xsd:element ref="ns2:MediaServiceKeyPoints" minOccurs="0"/>
                <xsd:element ref="ns2:MediaServiceOCR" minOccurs="0"/>
                <xsd:element ref="ns2:MediaServiceGenerationTime" minOccurs="0"/>
                <xsd:element ref="ns2:MediaServiceEventHashCode" minOccurs="0"/>
                <xsd:element ref="ns2:MediaLengthInSecond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df8c305-aa69-4dd4-b07b-48c8235cb02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1c58025-e3f9-485f-aaed-75a94878868f"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5A81713-CCB6-40D8-97A3-D7069D2E4304}">
  <ds:schemaRefs>
    <ds:schemaRef ds:uri="0df8c305-aa69-4dd4-b07b-48c8235cb022"/>
    <ds:schemaRef ds:uri="31c58025-e3f9-485f-aaed-75a94878868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0df8c305-aa69-4dd4-b07b-48c8235cb022"/>
    <ds:schemaRef ds:uri="31c58025-e3f9-485f-aaed-75a94878868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1589</TotalTime>
  <Words>1953</Words>
  <Application>Microsoft Office PowerPoint</Application>
  <PresentationFormat>Widescreen</PresentationFormat>
  <Paragraphs>204</Paragraphs>
  <Slides>15</Slides>
  <Notes>1</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2</vt:i4>
      </vt:variant>
      <vt:variant>
        <vt:lpstr>Slide Titles</vt:lpstr>
      </vt:variant>
      <vt:variant>
        <vt:i4>15</vt:i4>
      </vt:variant>
    </vt:vector>
  </HeadingPairs>
  <TitlesOfParts>
    <vt:vector size="23" baseType="lpstr">
      <vt:lpstr>Arial</vt:lpstr>
      <vt:lpstr>Arial </vt:lpstr>
      <vt:lpstr>Calibri</vt:lpstr>
      <vt:lpstr>Calibri Light</vt:lpstr>
      <vt:lpstr>Times New Roman</vt:lpstr>
      <vt:lpstr>Office Theme</vt:lpstr>
      <vt:lpstr>Document</vt:lpstr>
      <vt:lpstr>Visio</vt:lpstr>
      <vt:lpstr>Discussion Paper on Policies in Application Layer AI/ML Services</vt:lpstr>
      <vt:lpstr>Agenda</vt:lpstr>
      <vt:lpstr>Background – FS_AIMLAPP</vt:lpstr>
      <vt:lpstr>Background – FS_AIMLAPP</vt:lpstr>
      <vt:lpstr>Background –Policy in SEALDD</vt:lpstr>
      <vt:lpstr>Background –Policy in SEALDD</vt:lpstr>
      <vt:lpstr>Background –Application Layer Policy </vt:lpstr>
      <vt:lpstr>Discovery/Selection/Re-selection in AIMLApp</vt:lpstr>
      <vt:lpstr>Discovery/Selection/Re-selection in AIMLApp and Policies</vt:lpstr>
      <vt:lpstr>AIMLAPP Member Selection Policies</vt:lpstr>
      <vt:lpstr>Proposed Solution</vt:lpstr>
      <vt:lpstr>Summary</vt:lpstr>
      <vt:lpstr>BACKSLIDES</vt:lpstr>
      <vt:lpstr>Background –Policy in NSCALE </vt:lpstr>
      <vt:lpstr>Background –Policy in NSCALE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Igor Pastushok R2</cp:lastModifiedBy>
  <cp:revision>1</cp:revision>
  <dcterms:created xsi:type="dcterms:W3CDTF">2010-02-05T13:52:04Z</dcterms:created>
  <dcterms:modified xsi:type="dcterms:W3CDTF">2024-02-19T11:22:31Z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0x0101003DAEA8FA31AE264686265496F4F61D70</vt:lpwstr>
  </property>
</Properties>
</file>