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144327402" r:id="rId3"/>
    <p:sldId id="1125" r:id="rId4"/>
    <p:sldId id="2144327403" r:id="rId5"/>
    <p:sldId id="2144327405" r:id="rId6"/>
    <p:sldId id="214432740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EACF3-285D-4528-BFDD-91D2CE7880A0}" v="2" dt="2022-05-10T03:51:57.5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ndra, Samar" userId="31917c9f-c6dd-4390-9191-1808e2ed689e" providerId="ADAL" clId="{544401C8-3721-4D23-AB6D-826D08E85C4B}"/>
    <pc:docChg chg="undo custSel addSld delSld modSld">
      <pc:chgData name="Shailendra, Samar" userId="31917c9f-c6dd-4390-9191-1808e2ed689e" providerId="ADAL" clId="{544401C8-3721-4D23-AB6D-826D08E85C4B}" dt="2021-09-20T06:57:56.865" v="1909" actId="20577"/>
      <pc:docMkLst>
        <pc:docMk/>
      </pc:docMkLst>
      <pc:sldChg chg="modSp mod">
        <pc:chgData name="Shailendra, Samar" userId="31917c9f-c6dd-4390-9191-1808e2ed689e" providerId="ADAL" clId="{544401C8-3721-4D23-AB6D-826D08E85C4B}" dt="2021-09-20T06:57:39.869" v="1904" actId="20577"/>
        <pc:sldMkLst>
          <pc:docMk/>
          <pc:sldMk cId="3038219437" sldId="1123"/>
        </pc:sldMkLst>
        <pc:spChg chg="mod">
          <ac:chgData name="Shailendra, Samar" userId="31917c9f-c6dd-4390-9191-1808e2ed689e" providerId="ADAL" clId="{544401C8-3721-4D23-AB6D-826D08E85C4B}" dt="2021-09-20T06:57:39.869" v="1904" actId="20577"/>
          <ac:spMkLst>
            <pc:docMk/>
            <pc:sldMk cId="3038219437" sldId="1123"/>
            <ac:spMk id="2" creationId="{752AE03D-504B-46AC-B89F-C01882C33A18}"/>
          </ac:spMkLst>
        </pc:spChg>
        <pc:spChg chg="mod">
          <ac:chgData name="Shailendra, Samar" userId="31917c9f-c6dd-4390-9191-1808e2ed689e" providerId="ADAL" clId="{544401C8-3721-4D23-AB6D-826D08E85C4B}" dt="2021-09-20T05:46:36.577" v="1399" actId="1076"/>
          <ac:spMkLst>
            <pc:docMk/>
            <pc:sldMk cId="3038219437" sldId="1123"/>
            <ac:spMk id="7" creationId="{367F10C6-78D5-4582-82C8-E382FF3989E1}"/>
          </ac:spMkLst>
        </pc:spChg>
      </pc:sldChg>
      <pc:sldChg chg="modSp new del mod">
        <pc:chgData name="Shailendra, Samar" userId="31917c9f-c6dd-4390-9191-1808e2ed689e" providerId="ADAL" clId="{544401C8-3721-4D23-AB6D-826D08E85C4B}" dt="2021-09-20T05:06:43.684" v="434" actId="47"/>
        <pc:sldMkLst>
          <pc:docMk/>
          <pc:sldMk cId="1981055615" sldId="1125"/>
        </pc:sldMkLst>
        <pc:spChg chg="mod">
          <ac:chgData name="Shailendra, Samar" userId="31917c9f-c6dd-4390-9191-1808e2ed689e" providerId="ADAL" clId="{544401C8-3721-4D23-AB6D-826D08E85C4B}" dt="2021-09-20T04:11:42.980" v="14" actId="20577"/>
          <ac:spMkLst>
            <pc:docMk/>
            <pc:sldMk cId="1981055615" sldId="1125"/>
            <ac:spMk id="2" creationId="{6EDE84FC-B1E5-4909-B01B-B3208770FE5E}"/>
          </ac:spMkLst>
        </pc:spChg>
        <pc:spChg chg="mod">
          <ac:chgData name="Shailendra, Samar" userId="31917c9f-c6dd-4390-9191-1808e2ed689e" providerId="ADAL" clId="{544401C8-3721-4D23-AB6D-826D08E85C4B}" dt="2021-09-20T04:23:36.019" v="210" actId="21"/>
          <ac:spMkLst>
            <pc:docMk/>
            <pc:sldMk cId="1981055615" sldId="1125"/>
            <ac:spMk id="3" creationId="{EC57669F-4819-4647-924B-09B66EB55321}"/>
          </ac:spMkLst>
        </pc:spChg>
      </pc:sldChg>
      <pc:sldChg chg="addSp delSp modSp new mod">
        <pc:chgData name="Shailendra, Samar" userId="31917c9f-c6dd-4390-9191-1808e2ed689e" providerId="ADAL" clId="{544401C8-3721-4D23-AB6D-826D08E85C4B}" dt="2021-09-20T06:57:45.090" v="1905" actId="20577"/>
        <pc:sldMkLst>
          <pc:docMk/>
          <pc:sldMk cId="1022062550" sldId="1126"/>
        </pc:sldMkLst>
        <pc:spChg chg="mod">
          <ac:chgData name="Shailendra, Samar" userId="31917c9f-c6dd-4390-9191-1808e2ed689e" providerId="ADAL" clId="{544401C8-3721-4D23-AB6D-826D08E85C4B}" dt="2021-09-20T06:57:45.090" v="1905" actId="20577"/>
          <ac:spMkLst>
            <pc:docMk/>
            <pc:sldMk cId="1022062550" sldId="1126"/>
            <ac:spMk id="2" creationId="{D7D19446-D999-4046-ACE1-BDB5BE98E814}"/>
          </ac:spMkLst>
        </pc:spChg>
        <pc:spChg chg="mod">
          <ac:chgData name="Shailendra, Samar" userId="31917c9f-c6dd-4390-9191-1808e2ed689e" providerId="ADAL" clId="{544401C8-3721-4D23-AB6D-826D08E85C4B}" dt="2021-09-20T04:27:38.953" v="420" actId="20577"/>
          <ac:spMkLst>
            <pc:docMk/>
            <pc:sldMk cId="1022062550" sldId="1126"/>
            <ac:spMk id="3" creationId="{21CAB0C0-AB4D-4D7E-826E-B2FA61F019D6}"/>
          </ac:spMkLst>
        </pc:spChg>
        <pc:spChg chg="add del mod">
          <ac:chgData name="Shailendra, Samar" userId="31917c9f-c6dd-4390-9191-1808e2ed689e" providerId="ADAL" clId="{544401C8-3721-4D23-AB6D-826D08E85C4B}" dt="2021-09-20T05:46:29.782" v="1397" actId="478"/>
          <ac:spMkLst>
            <pc:docMk/>
            <pc:sldMk cId="1022062550" sldId="1126"/>
            <ac:spMk id="4" creationId="{F430A557-E6D4-4F53-AB5F-25F85969E05A}"/>
          </ac:spMkLst>
        </pc:spChg>
        <pc:spChg chg="add mod">
          <ac:chgData name="Shailendra, Samar" userId="31917c9f-c6dd-4390-9191-1808e2ed689e" providerId="ADAL" clId="{544401C8-3721-4D23-AB6D-826D08E85C4B}" dt="2021-09-20T05:46:30.650" v="1398"/>
          <ac:spMkLst>
            <pc:docMk/>
            <pc:sldMk cId="1022062550" sldId="1126"/>
            <ac:spMk id="5" creationId="{6B5AEEE6-4DFC-481A-B362-DFA450E9A5E2}"/>
          </ac:spMkLst>
        </pc:spChg>
      </pc:sldChg>
      <pc:sldChg chg="modSp new del mod">
        <pc:chgData name="Shailendra, Samar" userId="31917c9f-c6dd-4390-9191-1808e2ed689e" providerId="ADAL" clId="{544401C8-3721-4D23-AB6D-826D08E85C4B}" dt="2021-09-20T05:09:45.451" v="494" actId="47"/>
        <pc:sldMkLst>
          <pc:docMk/>
          <pc:sldMk cId="3336736365" sldId="1127"/>
        </pc:sldMkLst>
        <pc:spChg chg="mod">
          <ac:chgData name="Shailendra, Samar" userId="31917c9f-c6dd-4390-9191-1808e2ed689e" providerId="ADAL" clId="{544401C8-3721-4D23-AB6D-826D08E85C4B}" dt="2021-09-20T05:06:49.382" v="437" actId="20577"/>
          <ac:spMkLst>
            <pc:docMk/>
            <pc:sldMk cId="3336736365" sldId="1127"/>
            <ac:spMk id="2" creationId="{10D6E689-216C-4EA6-AB60-D561EE5B811E}"/>
          </ac:spMkLst>
        </pc:spChg>
        <pc:spChg chg="mod">
          <ac:chgData name="Shailendra, Samar" userId="31917c9f-c6dd-4390-9191-1808e2ed689e" providerId="ADAL" clId="{544401C8-3721-4D23-AB6D-826D08E85C4B}" dt="2021-09-20T05:09:02.873" v="489" actId="20577"/>
          <ac:spMkLst>
            <pc:docMk/>
            <pc:sldMk cId="3336736365" sldId="1127"/>
            <ac:spMk id="3" creationId="{0D7D37DD-0197-47AE-A53A-0381C926A6D1}"/>
          </ac:spMkLst>
        </pc:spChg>
      </pc:sldChg>
      <pc:sldChg chg="addSp modSp new mod">
        <pc:chgData name="Shailendra, Samar" userId="31917c9f-c6dd-4390-9191-1808e2ed689e" providerId="ADAL" clId="{544401C8-3721-4D23-AB6D-826D08E85C4B}" dt="2021-09-20T06:57:48.353" v="1906" actId="20577"/>
        <pc:sldMkLst>
          <pc:docMk/>
          <pc:sldMk cId="3190295840" sldId="1128"/>
        </pc:sldMkLst>
        <pc:spChg chg="mod">
          <ac:chgData name="Shailendra, Samar" userId="31917c9f-c6dd-4390-9191-1808e2ed689e" providerId="ADAL" clId="{544401C8-3721-4D23-AB6D-826D08E85C4B}" dt="2021-09-20T06:57:48.353" v="1906" actId="20577"/>
          <ac:spMkLst>
            <pc:docMk/>
            <pc:sldMk cId="3190295840" sldId="1128"/>
            <ac:spMk id="2" creationId="{0F02EEB1-B84A-43A3-BF84-BCDCAE9E9E9F}"/>
          </ac:spMkLst>
        </pc:spChg>
        <pc:spChg chg="mod">
          <ac:chgData name="Shailendra, Samar" userId="31917c9f-c6dd-4390-9191-1808e2ed689e" providerId="ADAL" clId="{544401C8-3721-4D23-AB6D-826D08E85C4B}" dt="2021-09-20T05:16:17.492" v="743" actId="20577"/>
          <ac:spMkLst>
            <pc:docMk/>
            <pc:sldMk cId="3190295840" sldId="1128"/>
            <ac:spMk id="3" creationId="{28E00E11-4FEF-4B79-9D74-4CABE065ECCC}"/>
          </ac:spMkLst>
        </pc:spChg>
        <pc:spChg chg="add mod">
          <ac:chgData name="Shailendra, Samar" userId="31917c9f-c6dd-4390-9191-1808e2ed689e" providerId="ADAL" clId="{544401C8-3721-4D23-AB6D-826D08E85C4B}" dt="2021-09-20T05:46:25.588" v="1396" actId="1076"/>
          <ac:spMkLst>
            <pc:docMk/>
            <pc:sldMk cId="3190295840" sldId="1128"/>
            <ac:spMk id="4" creationId="{503EC7B9-D6EB-41D3-BE42-5DA7B35DA282}"/>
          </ac:spMkLst>
        </pc:spChg>
      </pc:sldChg>
      <pc:sldChg chg="addSp modSp new mod">
        <pc:chgData name="Shailendra, Samar" userId="31917c9f-c6dd-4390-9191-1808e2ed689e" providerId="ADAL" clId="{544401C8-3721-4D23-AB6D-826D08E85C4B}" dt="2021-09-20T06:57:51.314" v="1907" actId="20577"/>
        <pc:sldMkLst>
          <pc:docMk/>
          <pc:sldMk cId="2675717756" sldId="1129"/>
        </pc:sldMkLst>
        <pc:spChg chg="mod">
          <ac:chgData name="Shailendra, Samar" userId="31917c9f-c6dd-4390-9191-1808e2ed689e" providerId="ADAL" clId="{544401C8-3721-4D23-AB6D-826D08E85C4B}" dt="2021-09-20T06:57:51.314" v="1907" actId="20577"/>
          <ac:spMkLst>
            <pc:docMk/>
            <pc:sldMk cId="2675717756" sldId="1129"/>
            <ac:spMk id="2" creationId="{21878DE7-A6FC-4364-8F57-7C946FF302DD}"/>
          </ac:spMkLst>
        </pc:spChg>
        <pc:spChg chg="mod">
          <ac:chgData name="Shailendra, Samar" userId="31917c9f-c6dd-4390-9191-1808e2ed689e" providerId="ADAL" clId="{544401C8-3721-4D23-AB6D-826D08E85C4B}" dt="2021-09-20T05:38:35.421" v="1002" actId="27636"/>
          <ac:spMkLst>
            <pc:docMk/>
            <pc:sldMk cId="2675717756" sldId="1129"/>
            <ac:spMk id="3" creationId="{04881C5E-99FA-4294-B944-C05DE1F0064D}"/>
          </ac:spMkLst>
        </pc:spChg>
        <pc:spChg chg="add mod">
          <ac:chgData name="Shailendra, Samar" userId="31917c9f-c6dd-4390-9191-1808e2ed689e" providerId="ADAL" clId="{544401C8-3721-4D23-AB6D-826D08E85C4B}" dt="2021-09-20T05:46:40.344" v="1400"/>
          <ac:spMkLst>
            <pc:docMk/>
            <pc:sldMk cId="2675717756" sldId="1129"/>
            <ac:spMk id="4" creationId="{C6B8CB2A-1A21-4B70-80F5-A1139F947780}"/>
          </ac:spMkLst>
        </pc:spChg>
      </pc:sldChg>
      <pc:sldChg chg="addSp modSp new mod">
        <pc:chgData name="Shailendra, Samar" userId="31917c9f-c6dd-4390-9191-1808e2ed689e" providerId="ADAL" clId="{544401C8-3721-4D23-AB6D-826D08E85C4B}" dt="2021-09-20T06:57:53.841" v="1908" actId="20577"/>
        <pc:sldMkLst>
          <pc:docMk/>
          <pc:sldMk cId="3159185690" sldId="1130"/>
        </pc:sldMkLst>
        <pc:spChg chg="mod">
          <ac:chgData name="Shailendra, Samar" userId="31917c9f-c6dd-4390-9191-1808e2ed689e" providerId="ADAL" clId="{544401C8-3721-4D23-AB6D-826D08E85C4B}" dt="2021-09-20T06:57:53.841" v="1908" actId="20577"/>
          <ac:spMkLst>
            <pc:docMk/>
            <pc:sldMk cId="3159185690" sldId="1130"/>
            <ac:spMk id="2" creationId="{7942409E-3EF4-4F5A-9264-99266C6EDA1E}"/>
          </ac:spMkLst>
        </pc:spChg>
        <pc:spChg chg="mod">
          <ac:chgData name="Shailendra, Samar" userId="31917c9f-c6dd-4390-9191-1808e2ed689e" providerId="ADAL" clId="{544401C8-3721-4D23-AB6D-826D08E85C4B}" dt="2021-09-20T05:45:47.023" v="1366" actId="20577"/>
          <ac:spMkLst>
            <pc:docMk/>
            <pc:sldMk cId="3159185690" sldId="1130"/>
            <ac:spMk id="3" creationId="{254D3225-DC4C-40AF-8D57-F805FB27F29A}"/>
          </ac:spMkLst>
        </pc:spChg>
        <pc:spChg chg="add mod">
          <ac:chgData name="Shailendra, Samar" userId="31917c9f-c6dd-4390-9191-1808e2ed689e" providerId="ADAL" clId="{544401C8-3721-4D23-AB6D-826D08E85C4B}" dt="2021-09-20T05:47:47.278" v="1406" actId="1076"/>
          <ac:spMkLst>
            <pc:docMk/>
            <pc:sldMk cId="3159185690" sldId="1130"/>
            <ac:spMk id="4" creationId="{DA738624-69EA-40FF-BF1E-E670D790D302}"/>
          </ac:spMkLst>
        </pc:spChg>
      </pc:sldChg>
      <pc:sldChg chg="addSp modSp new add del mod">
        <pc:chgData name="Shailendra, Samar" userId="31917c9f-c6dd-4390-9191-1808e2ed689e" providerId="ADAL" clId="{544401C8-3721-4D23-AB6D-826D08E85C4B}" dt="2021-09-20T06:57:56.865" v="1909" actId="20577"/>
        <pc:sldMkLst>
          <pc:docMk/>
          <pc:sldMk cId="2666153425" sldId="1131"/>
        </pc:sldMkLst>
        <pc:spChg chg="mod">
          <ac:chgData name="Shailendra, Samar" userId="31917c9f-c6dd-4390-9191-1808e2ed689e" providerId="ADAL" clId="{544401C8-3721-4D23-AB6D-826D08E85C4B}" dt="2021-09-20T06:57:56.865" v="1909" actId="20577"/>
          <ac:spMkLst>
            <pc:docMk/>
            <pc:sldMk cId="2666153425" sldId="1131"/>
            <ac:spMk id="2" creationId="{93A3BFC8-6A3B-4F71-B21B-0969859D7795}"/>
          </ac:spMkLst>
        </pc:spChg>
        <pc:spChg chg="mod">
          <ac:chgData name="Shailendra, Samar" userId="31917c9f-c6dd-4390-9191-1808e2ed689e" providerId="ADAL" clId="{544401C8-3721-4D23-AB6D-826D08E85C4B}" dt="2021-09-20T06:55:24.985" v="1901" actId="20577"/>
          <ac:spMkLst>
            <pc:docMk/>
            <pc:sldMk cId="2666153425" sldId="1131"/>
            <ac:spMk id="3" creationId="{FE5C08A9-C7B0-4DDB-ADAE-F1417B453264}"/>
          </ac:spMkLst>
        </pc:spChg>
        <pc:spChg chg="add mod">
          <ac:chgData name="Shailendra, Samar" userId="31917c9f-c6dd-4390-9191-1808e2ed689e" providerId="ADAL" clId="{544401C8-3721-4D23-AB6D-826D08E85C4B}" dt="2021-09-20T06:55:46.044" v="1902"/>
          <ac:spMkLst>
            <pc:docMk/>
            <pc:sldMk cId="2666153425" sldId="1131"/>
            <ac:spMk id="4" creationId="{63498DD7-607C-4515-B70C-B64433B197F1}"/>
          </ac:spMkLst>
        </pc:spChg>
      </pc:sldChg>
    </pc:docChg>
  </pc:docChgLst>
  <pc:docChgLst>
    <pc:chgData name="Shailendra, Samar" userId="31917c9f-c6dd-4390-9191-1808e2ed689e" providerId="ADAL" clId="{9E1F829F-9902-42B6-AACE-4B322BA0B41F}"/>
    <pc:docChg chg="undo custSel addSld delSld modSld sldOrd modMainMaster">
      <pc:chgData name="Shailendra, Samar" userId="31917c9f-c6dd-4390-9191-1808e2ed689e" providerId="ADAL" clId="{9E1F829F-9902-42B6-AACE-4B322BA0B41F}" dt="2021-09-29T09:20:59.980" v="3644" actId="164"/>
      <pc:docMkLst>
        <pc:docMk/>
      </pc:docMkLst>
      <pc:sldChg chg="modSp add del mod">
        <pc:chgData name="Shailendra, Samar" userId="31917c9f-c6dd-4390-9191-1808e2ed689e" providerId="ADAL" clId="{9E1F829F-9902-42B6-AACE-4B322BA0B41F}" dt="2021-09-21T07:32:47.063" v="2490" actId="47"/>
        <pc:sldMkLst>
          <pc:docMk/>
          <pc:sldMk cId="2086400740" sldId="257"/>
        </pc:sldMkLst>
        <pc:spChg chg="mod">
          <ac:chgData name="Shailendra, Samar" userId="31917c9f-c6dd-4390-9191-1808e2ed689e" providerId="ADAL" clId="{9E1F829F-9902-42B6-AACE-4B322BA0B41F}" dt="2021-09-21T06:39:07.139" v="54" actId="404"/>
          <ac:spMkLst>
            <pc:docMk/>
            <pc:sldMk cId="2086400740" sldId="257"/>
            <ac:spMk id="5" creationId="{679F4BE2-8E4A-4003-B816-9E34781F7E88}"/>
          </ac:spMkLst>
        </pc:spChg>
      </pc:sldChg>
      <pc:sldChg chg="del">
        <pc:chgData name="Shailendra, Samar" userId="31917c9f-c6dd-4390-9191-1808e2ed689e" providerId="ADAL" clId="{9E1F829F-9902-42B6-AACE-4B322BA0B41F}" dt="2021-09-21T06:39:31.422" v="55" actId="47"/>
        <pc:sldMkLst>
          <pc:docMk/>
          <pc:sldMk cId="2314281129" sldId="286"/>
        </pc:sldMkLst>
      </pc:sldChg>
      <pc:sldChg chg="del">
        <pc:chgData name="Shailendra, Samar" userId="31917c9f-c6dd-4390-9191-1808e2ed689e" providerId="ADAL" clId="{9E1F829F-9902-42B6-AACE-4B322BA0B41F}" dt="2021-09-21T06:39:31.422" v="55" actId="47"/>
        <pc:sldMkLst>
          <pc:docMk/>
          <pc:sldMk cId="127699314" sldId="318"/>
        </pc:sldMkLst>
      </pc:sldChg>
      <pc:sldChg chg="del">
        <pc:chgData name="Shailendra, Samar" userId="31917c9f-c6dd-4390-9191-1808e2ed689e" providerId="ADAL" clId="{9E1F829F-9902-42B6-AACE-4B322BA0B41F}" dt="2021-09-21T06:39:31.422" v="55" actId="47"/>
        <pc:sldMkLst>
          <pc:docMk/>
          <pc:sldMk cId="626194324" sldId="344"/>
        </pc:sldMkLst>
      </pc:sldChg>
      <pc:sldChg chg="del">
        <pc:chgData name="Shailendra, Samar" userId="31917c9f-c6dd-4390-9191-1808e2ed689e" providerId="ADAL" clId="{9E1F829F-9902-42B6-AACE-4B322BA0B41F}" dt="2021-09-21T06:39:31.422" v="55" actId="47"/>
        <pc:sldMkLst>
          <pc:docMk/>
          <pc:sldMk cId="2895298332" sldId="346"/>
        </pc:sldMkLst>
      </pc:sldChg>
      <pc:sldChg chg="del">
        <pc:chgData name="Shailendra, Samar" userId="31917c9f-c6dd-4390-9191-1808e2ed689e" providerId="ADAL" clId="{9E1F829F-9902-42B6-AACE-4B322BA0B41F}" dt="2021-09-21T06:39:31.422" v="55" actId="47"/>
        <pc:sldMkLst>
          <pc:docMk/>
          <pc:sldMk cId="3113255143" sldId="1114"/>
        </pc:sldMkLst>
      </pc:sldChg>
      <pc:sldChg chg="del">
        <pc:chgData name="Shailendra, Samar" userId="31917c9f-c6dd-4390-9191-1808e2ed689e" providerId="ADAL" clId="{9E1F829F-9902-42B6-AACE-4B322BA0B41F}" dt="2021-09-21T06:39:31.422" v="55" actId="47"/>
        <pc:sldMkLst>
          <pc:docMk/>
          <pc:sldMk cId="4111522915" sldId="1117"/>
        </pc:sldMkLst>
      </pc:sldChg>
      <pc:sldChg chg="del">
        <pc:chgData name="Shailendra, Samar" userId="31917c9f-c6dd-4390-9191-1808e2ed689e" providerId="ADAL" clId="{9E1F829F-9902-42B6-AACE-4B322BA0B41F}" dt="2021-09-21T06:39:31.422" v="55" actId="47"/>
        <pc:sldMkLst>
          <pc:docMk/>
          <pc:sldMk cId="2220087230" sldId="1119"/>
        </pc:sldMkLst>
      </pc:sldChg>
      <pc:sldChg chg="del">
        <pc:chgData name="Shailendra, Samar" userId="31917c9f-c6dd-4390-9191-1808e2ed689e" providerId="ADAL" clId="{9E1F829F-9902-42B6-AACE-4B322BA0B41F}" dt="2021-09-21T06:39:31.422" v="55" actId="47"/>
        <pc:sldMkLst>
          <pc:docMk/>
          <pc:sldMk cId="1584483415" sldId="1120"/>
        </pc:sldMkLst>
      </pc:sldChg>
      <pc:sldChg chg="del">
        <pc:chgData name="Shailendra, Samar" userId="31917c9f-c6dd-4390-9191-1808e2ed689e" providerId="ADAL" clId="{9E1F829F-9902-42B6-AACE-4B322BA0B41F}" dt="2021-09-21T06:39:31.422" v="55" actId="47"/>
        <pc:sldMkLst>
          <pc:docMk/>
          <pc:sldMk cId="4135682838" sldId="1121"/>
        </pc:sldMkLst>
      </pc:sldChg>
      <pc:sldChg chg="del">
        <pc:chgData name="Shailendra, Samar" userId="31917c9f-c6dd-4390-9191-1808e2ed689e" providerId="ADAL" clId="{9E1F829F-9902-42B6-AACE-4B322BA0B41F}" dt="2021-09-21T06:39:31.422" v="55" actId="47"/>
        <pc:sldMkLst>
          <pc:docMk/>
          <pc:sldMk cId="225142234" sldId="1122"/>
        </pc:sldMkLst>
      </pc:sldChg>
      <pc:sldChg chg="del">
        <pc:chgData name="Shailendra, Samar" userId="31917c9f-c6dd-4390-9191-1808e2ed689e" providerId="ADAL" clId="{9E1F829F-9902-42B6-AACE-4B322BA0B41F}" dt="2021-09-21T06:39:31.422" v="55" actId="47"/>
        <pc:sldMkLst>
          <pc:docMk/>
          <pc:sldMk cId="3038219437" sldId="1123"/>
        </pc:sldMkLst>
      </pc:sldChg>
      <pc:sldChg chg="del">
        <pc:chgData name="Shailendra, Samar" userId="31917c9f-c6dd-4390-9191-1808e2ed689e" providerId="ADAL" clId="{9E1F829F-9902-42B6-AACE-4B322BA0B41F}" dt="2021-09-21T06:52:07.069" v="751" actId="47"/>
        <pc:sldMkLst>
          <pc:docMk/>
          <pc:sldMk cId="1576102858" sldId="1124"/>
        </pc:sldMkLst>
      </pc:sldChg>
      <pc:sldChg chg="addSp modSp new add del mod ord">
        <pc:chgData name="Shailendra, Samar" userId="31917c9f-c6dd-4390-9191-1808e2ed689e" providerId="ADAL" clId="{9E1F829F-9902-42B6-AACE-4B322BA0B41F}" dt="2021-09-22T13:19:09.316" v="2615" actId="20577"/>
        <pc:sldMkLst>
          <pc:docMk/>
          <pc:sldMk cId="4049866362" sldId="1125"/>
        </pc:sldMkLst>
        <pc:spChg chg="mod">
          <ac:chgData name="Shailendra, Samar" userId="31917c9f-c6dd-4390-9191-1808e2ed689e" providerId="ADAL" clId="{9E1F829F-9902-42B6-AACE-4B322BA0B41F}" dt="2021-09-21T06:39:54.842" v="68" actId="20577"/>
          <ac:spMkLst>
            <pc:docMk/>
            <pc:sldMk cId="4049866362" sldId="1125"/>
            <ac:spMk id="2" creationId="{D3571723-956C-433C-A727-8C9D924D4C6A}"/>
          </ac:spMkLst>
        </pc:spChg>
        <pc:spChg chg="mod">
          <ac:chgData name="Shailendra, Samar" userId="31917c9f-c6dd-4390-9191-1808e2ed689e" providerId="ADAL" clId="{9E1F829F-9902-42B6-AACE-4B322BA0B41F}" dt="2021-09-21T07:42:48.809" v="2562" actId="14100"/>
          <ac:spMkLst>
            <pc:docMk/>
            <pc:sldMk cId="4049866362" sldId="1125"/>
            <ac:spMk id="3" creationId="{1A77084F-C854-4B33-99DE-794C576F4AC7}"/>
          </ac:spMkLst>
        </pc:spChg>
        <pc:spChg chg="add mod">
          <ac:chgData name="Shailendra, Samar" userId="31917c9f-c6dd-4390-9191-1808e2ed689e" providerId="ADAL" clId="{9E1F829F-9902-42B6-AACE-4B322BA0B41F}" dt="2021-09-22T13:19:09.316" v="2615" actId="20577"/>
          <ac:spMkLst>
            <pc:docMk/>
            <pc:sldMk cId="4049866362" sldId="1125"/>
            <ac:spMk id="4" creationId="{DE7BE3D7-FAE2-42A6-B7D0-BBDFF650D435}"/>
          </ac:spMkLst>
        </pc:spChg>
      </pc:sldChg>
      <pc:sldChg chg="addSp delSp modSp new add del mod">
        <pc:chgData name="Shailendra, Samar" userId="31917c9f-c6dd-4390-9191-1808e2ed689e" providerId="ADAL" clId="{9E1F829F-9902-42B6-AACE-4B322BA0B41F}" dt="2021-09-21T07:43:13.397" v="2563" actId="207"/>
        <pc:sldMkLst>
          <pc:docMk/>
          <pc:sldMk cId="50944202" sldId="1126"/>
        </pc:sldMkLst>
        <pc:spChg chg="mod">
          <ac:chgData name="Shailendra, Samar" userId="31917c9f-c6dd-4390-9191-1808e2ed689e" providerId="ADAL" clId="{9E1F829F-9902-42B6-AACE-4B322BA0B41F}" dt="2021-09-21T06:52:21.727" v="777" actId="313"/>
          <ac:spMkLst>
            <pc:docMk/>
            <pc:sldMk cId="50944202" sldId="1126"/>
            <ac:spMk id="2" creationId="{CFC090CA-03FB-484D-BEFB-859FF9140138}"/>
          </ac:spMkLst>
        </pc:spChg>
        <pc:spChg chg="add del mod">
          <ac:chgData name="Shailendra, Samar" userId="31917c9f-c6dd-4390-9191-1808e2ed689e" providerId="ADAL" clId="{9E1F829F-9902-42B6-AACE-4B322BA0B41F}" dt="2021-09-21T06:53:07.328" v="782" actId="478"/>
          <ac:spMkLst>
            <pc:docMk/>
            <pc:sldMk cId="50944202" sldId="1126"/>
            <ac:spMk id="3" creationId="{7CA4CA22-0F10-456D-BF0D-13E75264E1FE}"/>
          </ac:spMkLst>
        </pc:spChg>
        <pc:spChg chg="add del mod">
          <ac:chgData name="Shailendra, Samar" userId="31917c9f-c6dd-4390-9191-1808e2ed689e" providerId="ADAL" clId="{9E1F829F-9902-42B6-AACE-4B322BA0B41F}" dt="2021-09-21T06:53:07.328" v="782" actId="478"/>
          <ac:spMkLst>
            <pc:docMk/>
            <pc:sldMk cId="50944202" sldId="1126"/>
            <ac:spMk id="5" creationId="{0AE18419-D7D8-4670-933E-CE4BFF104202}"/>
          </ac:spMkLst>
        </pc:spChg>
        <pc:spChg chg="add del mod">
          <ac:chgData name="Shailendra, Samar" userId="31917c9f-c6dd-4390-9191-1808e2ed689e" providerId="ADAL" clId="{9E1F829F-9902-42B6-AACE-4B322BA0B41F}" dt="2021-09-21T06:53:05.455" v="781"/>
          <ac:spMkLst>
            <pc:docMk/>
            <pc:sldMk cId="50944202" sldId="1126"/>
            <ac:spMk id="6" creationId="{DB99898A-CC1D-4E4B-AA84-8D937A92870D}"/>
          </ac:spMkLst>
        </pc:spChg>
        <pc:spChg chg="add del mod">
          <ac:chgData name="Shailendra, Samar" userId="31917c9f-c6dd-4390-9191-1808e2ed689e" providerId="ADAL" clId="{9E1F829F-9902-42B6-AACE-4B322BA0B41F}" dt="2021-09-21T06:53:05.455" v="781"/>
          <ac:spMkLst>
            <pc:docMk/>
            <pc:sldMk cId="50944202" sldId="1126"/>
            <ac:spMk id="7" creationId="{79753DB7-F30C-4FD4-838D-6ADA78C44C98}"/>
          </ac:spMkLst>
        </pc:spChg>
        <pc:spChg chg="add del mod">
          <ac:chgData name="Shailendra, Samar" userId="31917c9f-c6dd-4390-9191-1808e2ed689e" providerId="ADAL" clId="{9E1F829F-9902-42B6-AACE-4B322BA0B41F}" dt="2021-09-21T06:53:05.455" v="781"/>
          <ac:spMkLst>
            <pc:docMk/>
            <pc:sldMk cId="50944202" sldId="1126"/>
            <ac:spMk id="9" creationId="{EC791111-FDAC-4305-A5AB-DBE6E7842F58}"/>
          </ac:spMkLst>
        </pc:spChg>
        <pc:spChg chg="add del mod">
          <ac:chgData name="Shailendra, Samar" userId="31917c9f-c6dd-4390-9191-1808e2ed689e" providerId="ADAL" clId="{9E1F829F-9902-42B6-AACE-4B322BA0B41F}" dt="2021-09-21T06:53:05.455" v="781"/>
          <ac:spMkLst>
            <pc:docMk/>
            <pc:sldMk cId="50944202" sldId="1126"/>
            <ac:spMk id="10" creationId="{FD1AD9E1-123B-4F88-A1FB-7AF1A40CDD8B}"/>
          </ac:spMkLst>
        </pc:spChg>
        <pc:spChg chg="add del mod">
          <ac:chgData name="Shailendra, Samar" userId="31917c9f-c6dd-4390-9191-1808e2ed689e" providerId="ADAL" clId="{9E1F829F-9902-42B6-AACE-4B322BA0B41F}" dt="2021-09-21T06:53:05.455" v="781"/>
          <ac:spMkLst>
            <pc:docMk/>
            <pc:sldMk cId="50944202" sldId="1126"/>
            <ac:spMk id="11" creationId="{04055966-445E-4604-A073-966178AE42D0}"/>
          </ac:spMkLst>
        </pc:spChg>
        <pc:spChg chg="add del mod">
          <ac:chgData name="Shailendra, Samar" userId="31917c9f-c6dd-4390-9191-1808e2ed689e" providerId="ADAL" clId="{9E1F829F-9902-42B6-AACE-4B322BA0B41F}" dt="2021-09-21T06:53:05.455" v="781"/>
          <ac:spMkLst>
            <pc:docMk/>
            <pc:sldMk cId="50944202" sldId="1126"/>
            <ac:spMk id="12" creationId="{CC9F9A3F-F166-4C04-A4B6-6AB47E821DE7}"/>
          </ac:spMkLst>
        </pc:spChg>
        <pc:spChg chg="add mod">
          <ac:chgData name="Shailendra, Samar" userId="31917c9f-c6dd-4390-9191-1808e2ed689e" providerId="ADAL" clId="{9E1F829F-9902-42B6-AACE-4B322BA0B41F}" dt="2021-09-21T06:53:57.070" v="787" actId="164"/>
          <ac:spMkLst>
            <pc:docMk/>
            <pc:sldMk cId="50944202" sldId="1126"/>
            <ac:spMk id="14" creationId="{FE5B1DDC-0765-4CF7-B7E4-4058D5323B61}"/>
          </ac:spMkLst>
        </pc:spChg>
        <pc:spChg chg="add mod">
          <ac:chgData name="Shailendra, Samar" userId="31917c9f-c6dd-4390-9191-1808e2ed689e" providerId="ADAL" clId="{9E1F829F-9902-42B6-AACE-4B322BA0B41F}" dt="2021-09-21T06:53:57.070" v="787" actId="164"/>
          <ac:spMkLst>
            <pc:docMk/>
            <pc:sldMk cId="50944202" sldId="1126"/>
            <ac:spMk id="15" creationId="{6953C2ED-AB54-465C-837C-CD6E52AE9361}"/>
          </ac:spMkLst>
        </pc:spChg>
        <pc:spChg chg="add mod">
          <ac:chgData name="Shailendra, Samar" userId="31917c9f-c6dd-4390-9191-1808e2ed689e" providerId="ADAL" clId="{9E1F829F-9902-42B6-AACE-4B322BA0B41F}" dt="2021-09-21T06:55:23.826" v="843" actId="20577"/>
          <ac:spMkLst>
            <pc:docMk/>
            <pc:sldMk cId="50944202" sldId="1126"/>
            <ac:spMk id="16" creationId="{E3063773-2DFD-4C14-B7FC-B657FA4B7546}"/>
          </ac:spMkLst>
        </pc:spChg>
        <pc:spChg chg="add mod">
          <ac:chgData name="Shailendra, Samar" userId="31917c9f-c6dd-4390-9191-1808e2ed689e" providerId="ADAL" clId="{9E1F829F-9902-42B6-AACE-4B322BA0B41F}" dt="2021-09-21T06:56:01.921" v="922" actId="14100"/>
          <ac:spMkLst>
            <pc:docMk/>
            <pc:sldMk cId="50944202" sldId="1126"/>
            <ac:spMk id="17" creationId="{75E6F70E-6488-478B-9AC8-363936579A67}"/>
          </ac:spMkLst>
        </pc:spChg>
        <pc:spChg chg="add mod">
          <ac:chgData name="Shailendra, Samar" userId="31917c9f-c6dd-4390-9191-1808e2ed689e" providerId="ADAL" clId="{9E1F829F-9902-42B6-AACE-4B322BA0B41F}" dt="2021-09-21T07:43:13.397" v="2563" actId="207"/>
          <ac:spMkLst>
            <pc:docMk/>
            <pc:sldMk cId="50944202" sldId="1126"/>
            <ac:spMk id="20" creationId="{C5B88749-F630-4D8B-A1C5-FA970EB9B1B9}"/>
          </ac:spMkLst>
        </pc:spChg>
        <pc:grpChg chg="add mod">
          <ac:chgData name="Shailendra, Samar" userId="31917c9f-c6dd-4390-9191-1808e2ed689e" providerId="ADAL" clId="{9E1F829F-9902-42B6-AACE-4B322BA0B41F}" dt="2021-09-21T06:54:21.397" v="791" actId="164"/>
          <ac:grpSpMkLst>
            <pc:docMk/>
            <pc:sldMk cId="50944202" sldId="1126"/>
            <ac:grpSpMk id="18" creationId="{8CCA503F-4EBB-4BFA-876D-3DE692F89743}"/>
          </ac:grpSpMkLst>
        </pc:grpChg>
        <pc:grpChg chg="add mod">
          <ac:chgData name="Shailendra, Samar" userId="31917c9f-c6dd-4390-9191-1808e2ed689e" providerId="ADAL" clId="{9E1F829F-9902-42B6-AACE-4B322BA0B41F}" dt="2021-09-21T06:54:21.397" v="791" actId="164"/>
          <ac:grpSpMkLst>
            <pc:docMk/>
            <pc:sldMk cId="50944202" sldId="1126"/>
            <ac:grpSpMk id="19" creationId="{B51706CC-F533-4EEC-8C57-29789284D653}"/>
          </ac:grpSpMkLst>
        </pc:grpChg>
        <pc:picChg chg="add del mod">
          <ac:chgData name="Shailendra, Samar" userId="31917c9f-c6dd-4390-9191-1808e2ed689e" providerId="ADAL" clId="{9E1F829F-9902-42B6-AACE-4B322BA0B41F}" dt="2021-09-21T06:53:05.455" v="781"/>
          <ac:picMkLst>
            <pc:docMk/>
            <pc:sldMk cId="50944202" sldId="1126"/>
            <ac:picMk id="8" creationId="{1E024542-9BED-4B13-A0FE-DA35FB4477ED}"/>
          </ac:picMkLst>
        </pc:picChg>
        <pc:picChg chg="add mod">
          <ac:chgData name="Shailendra, Samar" userId="31917c9f-c6dd-4390-9191-1808e2ed689e" providerId="ADAL" clId="{9E1F829F-9902-42B6-AACE-4B322BA0B41F}" dt="2021-09-21T06:54:00.159" v="788" actId="1076"/>
          <ac:picMkLst>
            <pc:docMk/>
            <pc:sldMk cId="50944202" sldId="1126"/>
            <ac:picMk id="13" creationId="{7EDA99F4-5B22-4F85-927F-DAC460C695A3}"/>
          </ac:picMkLst>
        </pc:picChg>
      </pc:sldChg>
      <pc:sldChg chg="del">
        <pc:chgData name="Shailendra, Samar" userId="31917c9f-c6dd-4390-9191-1808e2ed689e" providerId="ADAL" clId="{9E1F829F-9902-42B6-AACE-4B322BA0B41F}" dt="2021-09-21T06:39:31.422" v="55" actId="47"/>
        <pc:sldMkLst>
          <pc:docMk/>
          <pc:sldMk cId="1022062550" sldId="1126"/>
        </pc:sldMkLst>
      </pc:sldChg>
      <pc:sldChg chg="modSp new add del mod">
        <pc:chgData name="Shailendra, Samar" userId="31917c9f-c6dd-4390-9191-1808e2ed689e" providerId="ADAL" clId="{9E1F829F-9902-42B6-AACE-4B322BA0B41F}" dt="2021-09-21T07:44:36.850" v="2566" actId="113"/>
        <pc:sldMkLst>
          <pc:docMk/>
          <pc:sldMk cId="399272961" sldId="1127"/>
        </pc:sldMkLst>
        <pc:spChg chg="mod">
          <ac:chgData name="Shailendra, Samar" userId="31917c9f-c6dd-4390-9191-1808e2ed689e" providerId="ADAL" clId="{9E1F829F-9902-42B6-AACE-4B322BA0B41F}" dt="2021-09-21T07:10:22.769" v="1349" actId="20577"/>
          <ac:spMkLst>
            <pc:docMk/>
            <pc:sldMk cId="399272961" sldId="1127"/>
            <ac:spMk id="2" creationId="{A820102C-0B68-41E4-87C6-BD784C7A0202}"/>
          </ac:spMkLst>
        </pc:spChg>
        <pc:spChg chg="mod">
          <ac:chgData name="Shailendra, Samar" userId="31917c9f-c6dd-4390-9191-1808e2ed689e" providerId="ADAL" clId="{9E1F829F-9902-42B6-AACE-4B322BA0B41F}" dt="2021-09-21T07:44:36.850" v="2566" actId="113"/>
          <ac:spMkLst>
            <pc:docMk/>
            <pc:sldMk cId="399272961" sldId="1127"/>
            <ac:spMk id="3" creationId="{7507B9EB-0AE8-4CD6-815B-D5233251755A}"/>
          </ac:spMkLst>
        </pc:spChg>
      </pc:sldChg>
      <pc:sldChg chg="addSp delSp modSp new add del mod modClrScheme chgLayout">
        <pc:chgData name="Shailendra, Samar" userId="31917c9f-c6dd-4390-9191-1808e2ed689e" providerId="ADAL" clId="{9E1F829F-9902-42B6-AACE-4B322BA0B41F}" dt="2021-09-27T07:02:05.092" v="3211" actId="47"/>
        <pc:sldMkLst>
          <pc:docMk/>
          <pc:sldMk cId="1629454159" sldId="1128"/>
        </pc:sldMkLst>
        <pc:spChg chg="mod ord">
          <ac:chgData name="Shailendra, Samar" userId="31917c9f-c6dd-4390-9191-1808e2ed689e" providerId="ADAL" clId="{9E1F829F-9902-42B6-AACE-4B322BA0B41F}" dt="2021-09-27T06:33:09.288" v="2636" actId="20577"/>
          <ac:spMkLst>
            <pc:docMk/>
            <pc:sldMk cId="1629454159" sldId="1128"/>
            <ac:spMk id="2" creationId="{1257D22E-BAC3-4792-86B8-56938E15DA13}"/>
          </ac:spMkLst>
        </pc:spChg>
        <pc:spChg chg="add del">
          <ac:chgData name="Shailendra, Samar" userId="31917c9f-c6dd-4390-9191-1808e2ed689e" providerId="ADAL" clId="{9E1F829F-9902-42B6-AACE-4B322BA0B41F}" dt="2021-09-21T07:11:40.488" v="1385" actId="26606"/>
          <ac:spMkLst>
            <pc:docMk/>
            <pc:sldMk cId="1629454159" sldId="1128"/>
            <ac:spMk id="3" creationId="{A8398193-9195-426C-BE2B-C6A4CAEA4B33}"/>
          </ac:spMkLst>
        </pc:spChg>
        <pc:picChg chg="add mod">
          <ac:chgData name="Shailendra, Samar" userId="31917c9f-c6dd-4390-9191-1808e2ed689e" providerId="ADAL" clId="{9E1F829F-9902-42B6-AACE-4B322BA0B41F}" dt="2021-09-21T07:11:45.171" v="1386" actId="27614"/>
          <ac:picMkLst>
            <pc:docMk/>
            <pc:sldMk cId="1629454159" sldId="1128"/>
            <ac:picMk id="4" creationId="{0CA8554E-511F-48F3-945C-0CB1375DCB03}"/>
          </ac:picMkLst>
        </pc:picChg>
      </pc:sldChg>
      <pc:sldChg chg="del">
        <pc:chgData name="Shailendra, Samar" userId="31917c9f-c6dd-4390-9191-1808e2ed689e" providerId="ADAL" clId="{9E1F829F-9902-42B6-AACE-4B322BA0B41F}" dt="2021-09-21T06:39:31.422" v="55" actId="47"/>
        <pc:sldMkLst>
          <pc:docMk/>
          <pc:sldMk cId="3190295840" sldId="1128"/>
        </pc:sldMkLst>
      </pc:sldChg>
      <pc:sldChg chg="addSp delSp modSp new add del mod">
        <pc:chgData name="Shailendra, Samar" userId="31917c9f-c6dd-4390-9191-1808e2ed689e" providerId="ADAL" clId="{9E1F829F-9902-42B6-AACE-4B322BA0B41F}" dt="2021-09-21T07:48:14.223" v="2600" actId="164"/>
        <pc:sldMkLst>
          <pc:docMk/>
          <pc:sldMk cId="769403108" sldId="1129"/>
        </pc:sldMkLst>
        <pc:spChg chg="mod">
          <ac:chgData name="Shailendra, Samar" userId="31917c9f-c6dd-4390-9191-1808e2ed689e" providerId="ADAL" clId="{9E1F829F-9902-42B6-AACE-4B322BA0B41F}" dt="2021-09-21T07:17:53.293" v="1520" actId="20577"/>
          <ac:spMkLst>
            <pc:docMk/>
            <pc:sldMk cId="769403108" sldId="1129"/>
            <ac:spMk id="2" creationId="{09EC5D3C-0D37-4AA4-8E95-57CCF4A5611A}"/>
          </ac:spMkLst>
        </pc:spChg>
        <pc:spChg chg="del">
          <ac:chgData name="Shailendra, Samar" userId="31917c9f-c6dd-4390-9191-1808e2ed689e" providerId="ADAL" clId="{9E1F829F-9902-42B6-AACE-4B322BA0B41F}" dt="2021-09-21T07:14:54.635" v="1408" actId="478"/>
          <ac:spMkLst>
            <pc:docMk/>
            <pc:sldMk cId="769403108" sldId="1129"/>
            <ac:spMk id="3" creationId="{331452A1-7119-4FA2-A3AB-AEE04CD92159}"/>
          </ac:spMkLst>
        </pc:spChg>
        <pc:spChg chg="mod topLvl">
          <ac:chgData name="Shailendra, Samar" userId="31917c9f-c6dd-4390-9191-1808e2ed689e" providerId="ADAL" clId="{9E1F829F-9902-42B6-AACE-4B322BA0B41F}" dt="2021-09-21T07:47:52.745" v="2596" actId="164"/>
          <ac:spMkLst>
            <pc:docMk/>
            <pc:sldMk cId="769403108" sldId="1129"/>
            <ac:spMk id="6" creationId="{CC19A84D-8687-42FF-B1D0-9657F2D78D53}"/>
          </ac:spMkLst>
        </pc:spChg>
        <pc:spChg chg="mod topLvl">
          <ac:chgData name="Shailendra, Samar" userId="31917c9f-c6dd-4390-9191-1808e2ed689e" providerId="ADAL" clId="{9E1F829F-9902-42B6-AACE-4B322BA0B41F}" dt="2021-09-21T07:47:52.745" v="2596" actId="164"/>
          <ac:spMkLst>
            <pc:docMk/>
            <pc:sldMk cId="769403108" sldId="1129"/>
            <ac:spMk id="7" creationId="{09B11C5E-8A7B-4EBB-B110-DA50C070A0FE}"/>
          </ac:spMkLst>
        </pc:spChg>
        <pc:spChg chg="mod topLvl">
          <ac:chgData name="Shailendra, Samar" userId="31917c9f-c6dd-4390-9191-1808e2ed689e" providerId="ADAL" clId="{9E1F829F-9902-42B6-AACE-4B322BA0B41F}" dt="2021-09-21T07:47:52.745" v="2596" actId="164"/>
          <ac:spMkLst>
            <pc:docMk/>
            <pc:sldMk cId="769403108" sldId="1129"/>
            <ac:spMk id="8" creationId="{7D5880C2-B79A-4743-98F4-E4746F479B5C}"/>
          </ac:spMkLst>
        </pc:spChg>
        <pc:spChg chg="mod topLvl">
          <ac:chgData name="Shailendra, Samar" userId="31917c9f-c6dd-4390-9191-1808e2ed689e" providerId="ADAL" clId="{9E1F829F-9902-42B6-AACE-4B322BA0B41F}" dt="2021-09-21T07:47:52.745" v="2596" actId="164"/>
          <ac:spMkLst>
            <pc:docMk/>
            <pc:sldMk cId="769403108" sldId="1129"/>
            <ac:spMk id="10" creationId="{0EC2B341-9BDD-4ACC-9FC0-DDDDD5B2C623}"/>
          </ac:spMkLst>
        </pc:spChg>
        <pc:spChg chg="mod topLvl">
          <ac:chgData name="Shailendra, Samar" userId="31917c9f-c6dd-4390-9191-1808e2ed689e" providerId="ADAL" clId="{9E1F829F-9902-42B6-AACE-4B322BA0B41F}" dt="2021-09-21T07:47:52.745" v="2596" actId="164"/>
          <ac:spMkLst>
            <pc:docMk/>
            <pc:sldMk cId="769403108" sldId="1129"/>
            <ac:spMk id="11" creationId="{1016CB95-D5B0-46FE-817B-0A07637331E9}"/>
          </ac:spMkLst>
        </pc:spChg>
        <pc:spChg chg="mod topLvl">
          <ac:chgData name="Shailendra, Samar" userId="31917c9f-c6dd-4390-9191-1808e2ed689e" providerId="ADAL" clId="{9E1F829F-9902-42B6-AACE-4B322BA0B41F}" dt="2021-09-21T07:47:52.745" v="2596" actId="164"/>
          <ac:spMkLst>
            <pc:docMk/>
            <pc:sldMk cId="769403108" sldId="1129"/>
            <ac:spMk id="12" creationId="{8E7A38F8-3D13-4215-A3E6-DA2A4ED44A75}"/>
          </ac:spMkLst>
        </pc:spChg>
        <pc:spChg chg="mod topLvl">
          <ac:chgData name="Shailendra, Samar" userId="31917c9f-c6dd-4390-9191-1808e2ed689e" providerId="ADAL" clId="{9E1F829F-9902-42B6-AACE-4B322BA0B41F}" dt="2021-09-21T07:47:52.745" v="2596" actId="164"/>
          <ac:spMkLst>
            <pc:docMk/>
            <pc:sldMk cId="769403108" sldId="1129"/>
            <ac:spMk id="13" creationId="{B505E178-69E0-4B5D-8057-A581F780D1DC}"/>
          </ac:spMkLst>
        </pc:spChg>
        <pc:spChg chg="mod topLvl">
          <ac:chgData name="Shailendra, Samar" userId="31917c9f-c6dd-4390-9191-1808e2ed689e" providerId="ADAL" clId="{9E1F829F-9902-42B6-AACE-4B322BA0B41F}" dt="2021-09-21T07:47:52.745" v="2596" actId="164"/>
          <ac:spMkLst>
            <pc:docMk/>
            <pc:sldMk cId="769403108" sldId="1129"/>
            <ac:spMk id="16" creationId="{88C49507-10C3-4A0C-8A30-4FED4F0A8933}"/>
          </ac:spMkLst>
        </pc:spChg>
        <pc:spChg chg="mod topLvl">
          <ac:chgData name="Shailendra, Samar" userId="31917c9f-c6dd-4390-9191-1808e2ed689e" providerId="ADAL" clId="{9E1F829F-9902-42B6-AACE-4B322BA0B41F}" dt="2021-09-21T07:47:52.745" v="2596" actId="164"/>
          <ac:spMkLst>
            <pc:docMk/>
            <pc:sldMk cId="769403108" sldId="1129"/>
            <ac:spMk id="17" creationId="{4D5E898F-7B93-424A-A647-C685E35BAB1D}"/>
          </ac:spMkLst>
        </pc:spChg>
        <pc:spChg chg="mod topLvl">
          <ac:chgData name="Shailendra, Samar" userId="31917c9f-c6dd-4390-9191-1808e2ed689e" providerId="ADAL" clId="{9E1F829F-9902-42B6-AACE-4B322BA0B41F}" dt="2021-09-21T07:47:52.745" v="2596" actId="164"/>
          <ac:spMkLst>
            <pc:docMk/>
            <pc:sldMk cId="769403108" sldId="1129"/>
            <ac:spMk id="20" creationId="{0060C961-A5F2-4FFD-AF5E-248F8128173D}"/>
          </ac:spMkLst>
        </pc:spChg>
        <pc:spChg chg="mod topLvl">
          <ac:chgData name="Shailendra, Samar" userId="31917c9f-c6dd-4390-9191-1808e2ed689e" providerId="ADAL" clId="{9E1F829F-9902-42B6-AACE-4B322BA0B41F}" dt="2021-09-21T07:47:52.745" v="2596" actId="164"/>
          <ac:spMkLst>
            <pc:docMk/>
            <pc:sldMk cId="769403108" sldId="1129"/>
            <ac:spMk id="21" creationId="{0AD883C2-FC2B-4F05-97F3-C87259EB909E}"/>
          </ac:spMkLst>
        </pc:spChg>
        <pc:spChg chg="mod topLvl">
          <ac:chgData name="Shailendra, Samar" userId="31917c9f-c6dd-4390-9191-1808e2ed689e" providerId="ADAL" clId="{9E1F829F-9902-42B6-AACE-4B322BA0B41F}" dt="2021-09-21T07:47:52.745" v="2596" actId="164"/>
          <ac:spMkLst>
            <pc:docMk/>
            <pc:sldMk cId="769403108" sldId="1129"/>
            <ac:spMk id="22" creationId="{EB152CED-6C8D-4D2E-951F-54F05EE36534}"/>
          </ac:spMkLst>
        </pc:spChg>
        <pc:spChg chg="mod topLvl">
          <ac:chgData name="Shailendra, Samar" userId="31917c9f-c6dd-4390-9191-1808e2ed689e" providerId="ADAL" clId="{9E1F829F-9902-42B6-AACE-4B322BA0B41F}" dt="2021-09-21T07:47:52.745" v="2596" actId="164"/>
          <ac:spMkLst>
            <pc:docMk/>
            <pc:sldMk cId="769403108" sldId="1129"/>
            <ac:spMk id="23" creationId="{00794C56-9D3C-4E21-B333-AC141241851F}"/>
          </ac:spMkLst>
        </pc:spChg>
        <pc:spChg chg="mod topLvl">
          <ac:chgData name="Shailendra, Samar" userId="31917c9f-c6dd-4390-9191-1808e2ed689e" providerId="ADAL" clId="{9E1F829F-9902-42B6-AACE-4B322BA0B41F}" dt="2021-09-21T07:47:52.745" v="2596" actId="164"/>
          <ac:spMkLst>
            <pc:docMk/>
            <pc:sldMk cId="769403108" sldId="1129"/>
            <ac:spMk id="24" creationId="{BE7DA359-90D3-4B1F-B035-ECDBEA169DAD}"/>
          </ac:spMkLst>
        </pc:spChg>
        <pc:spChg chg="mod topLvl">
          <ac:chgData name="Shailendra, Samar" userId="31917c9f-c6dd-4390-9191-1808e2ed689e" providerId="ADAL" clId="{9E1F829F-9902-42B6-AACE-4B322BA0B41F}" dt="2021-09-21T07:47:52.745" v="2596" actId="164"/>
          <ac:spMkLst>
            <pc:docMk/>
            <pc:sldMk cId="769403108" sldId="1129"/>
            <ac:spMk id="25" creationId="{DEAD1B9D-3660-46BC-9680-C88D55BC6034}"/>
          </ac:spMkLst>
        </pc:spChg>
        <pc:spChg chg="mod topLvl">
          <ac:chgData name="Shailendra, Samar" userId="31917c9f-c6dd-4390-9191-1808e2ed689e" providerId="ADAL" clId="{9E1F829F-9902-42B6-AACE-4B322BA0B41F}" dt="2021-09-21T07:47:52.745" v="2596" actId="164"/>
          <ac:spMkLst>
            <pc:docMk/>
            <pc:sldMk cId="769403108" sldId="1129"/>
            <ac:spMk id="26" creationId="{5E16EC35-950E-478E-9C89-3D644F97A188}"/>
          </ac:spMkLst>
        </pc:spChg>
        <pc:spChg chg="mod topLvl">
          <ac:chgData name="Shailendra, Samar" userId="31917c9f-c6dd-4390-9191-1808e2ed689e" providerId="ADAL" clId="{9E1F829F-9902-42B6-AACE-4B322BA0B41F}" dt="2021-09-21T07:47:52.745" v="2596" actId="164"/>
          <ac:spMkLst>
            <pc:docMk/>
            <pc:sldMk cId="769403108" sldId="1129"/>
            <ac:spMk id="27" creationId="{12F88A5E-7014-457B-B8BA-2DF1DB639924}"/>
          </ac:spMkLst>
        </pc:spChg>
        <pc:spChg chg="del mod topLvl">
          <ac:chgData name="Shailendra, Samar" userId="31917c9f-c6dd-4390-9191-1808e2ed689e" providerId="ADAL" clId="{9E1F829F-9902-42B6-AACE-4B322BA0B41F}" dt="2021-09-21T07:47:29.775" v="2593" actId="478"/>
          <ac:spMkLst>
            <pc:docMk/>
            <pc:sldMk cId="769403108" sldId="1129"/>
            <ac:spMk id="28" creationId="{512F63C3-2560-4587-AFBB-BCAA97BFD065}"/>
          </ac:spMkLst>
        </pc:spChg>
        <pc:spChg chg="del mod topLvl">
          <ac:chgData name="Shailendra, Samar" userId="31917c9f-c6dd-4390-9191-1808e2ed689e" providerId="ADAL" clId="{9E1F829F-9902-42B6-AACE-4B322BA0B41F}" dt="2021-09-21T07:47:29.775" v="2593" actId="478"/>
          <ac:spMkLst>
            <pc:docMk/>
            <pc:sldMk cId="769403108" sldId="1129"/>
            <ac:spMk id="29" creationId="{59033719-00BE-4F77-A659-2EBAF753D81B}"/>
          </ac:spMkLst>
        </pc:spChg>
        <pc:spChg chg="del mod topLvl">
          <ac:chgData name="Shailendra, Samar" userId="31917c9f-c6dd-4390-9191-1808e2ed689e" providerId="ADAL" clId="{9E1F829F-9902-42B6-AACE-4B322BA0B41F}" dt="2021-09-21T07:47:29.775" v="2593" actId="478"/>
          <ac:spMkLst>
            <pc:docMk/>
            <pc:sldMk cId="769403108" sldId="1129"/>
            <ac:spMk id="30" creationId="{C13C1FD2-9624-48D2-A6E0-BF125C26F928}"/>
          </ac:spMkLst>
        </pc:spChg>
        <pc:spChg chg="del mod topLvl">
          <ac:chgData name="Shailendra, Samar" userId="31917c9f-c6dd-4390-9191-1808e2ed689e" providerId="ADAL" clId="{9E1F829F-9902-42B6-AACE-4B322BA0B41F}" dt="2021-09-21T07:47:29.775" v="2593" actId="478"/>
          <ac:spMkLst>
            <pc:docMk/>
            <pc:sldMk cId="769403108" sldId="1129"/>
            <ac:spMk id="31" creationId="{EEE1F03D-D2FC-4D1C-9244-F1BFA36A34E0}"/>
          </ac:spMkLst>
        </pc:spChg>
        <pc:spChg chg="del mod topLvl">
          <ac:chgData name="Shailendra, Samar" userId="31917c9f-c6dd-4390-9191-1808e2ed689e" providerId="ADAL" clId="{9E1F829F-9902-42B6-AACE-4B322BA0B41F}" dt="2021-09-21T07:47:29.775" v="2593" actId="478"/>
          <ac:spMkLst>
            <pc:docMk/>
            <pc:sldMk cId="769403108" sldId="1129"/>
            <ac:spMk id="32" creationId="{5B3B5CD0-F900-48E9-B7E3-67DB95D17F1A}"/>
          </ac:spMkLst>
        </pc:spChg>
        <pc:spChg chg="del mod">
          <ac:chgData name="Shailendra, Samar" userId="31917c9f-c6dd-4390-9191-1808e2ed689e" providerId="ADAL" clId="{9E1F829F-9902-42B6-AACE-4B322BA0B41F}" dt="2021-09-21T07:45:15.983" v="2567" actId="478"/>
          <ac:spMkLst>
            <pc:docMk/>
            <pc:sldMk cId="769403108" sldId="1129"/>
            <ac:spMk id="33" creationId="{7D38EDD5-65F1-462A-B814-8D0EFF511CCF}"/>
          </ac:spMkLst>
        </pc:spChg>
        <pc:spChg chg="del mod">
          <ac:chgData name="Shailendra, Samar" userId="31917c9f-c6dd-4390-9191-1808e2ed689e" providerId="ADAL" clId="{9E1F829F-9902-42B6-AACE-4B322BA0B41F}" dt="2021-09-21T07:45:24.775" v="2571" actId="478"/>
          <ac:spMkLst>
            <pc:docMk/>
            <pc:sldMk cId="769403108" sldId="1129"/>
            <ac:spMk id="34" creationId="{76987EA1-5D7E-4362-A5F1-272801F4E780}"/>
          </ac:spMkLst>
        </pc:spChg>
        <pc:spChg chg="del mod topLvl">
          <ac:chgData name="Shailendra, Samar" userId="31917c9f-c6dd-4390-9191-1808e2ed689e" providerId="ADAL" clId="{9E1F829F-9902-42B6-AACE-4B322BA0B41F}" dt="2021-09-21T07:47:29.775" v="2593" actId="478"/>
          <ac:spMkLst>
            <pc:docMk/>
            <pc:sldMk cId="769403108" sldId="1129"/>
            <ac:spMk id="35" creationId="{FE989787-6064-4725-A33F-164BD4B8BFAA}"/>
          </ac:spMkLst>
        </pc:spChg>
        <pc:spChg chg="del mod">
          <ac:chgData name="Shailendra, Samar" userId="31917c9f-c6dd-4390-9191-1808e2ed689e" providerId="ADAL" clId="{9E1F829F-9902-42B6-AACE-4B322BA0B41F}" dt="2021-09-21T07:45:22.048" v="2570" actId="478"/>
          <ac:spMkLst>
            <pc:docMk/>
            <pc:sldMk cId="769403108" sldId="1129"/>
            <ac:spMk id="36" creationId="{2156F543-A707-43A8-9B32-FD9DB9C33E6C}"/>
          </ac:spMkLst>
        </pc:spChg>
        <pc:spChg chg="del mod">
          <ac:chgData name="Shailendra, Samar" userId="31917c9f-c6dd-4390-9191-1808e2ed689e" providerId="ADAL" clId="{9E1F829F-9902-42B6-AACE-4B322BA0B41F}" dt="2021-09-21T07:45:20.474" v="2569" actId="478"/>
          <ac:spMkLst>
            <pc:docMk/>
            <pc:sldMk cId="769403108" sldId="1129"/>
            <ac:spMk id="37" creationId="{46C139C3-BF41-401E-9467-2893B6ED6D2E}"/>
          </ac:spMkLst>
        </pc:spChg>
        <pc:spChg chg="mod topLvl">
          <ac:chgData name="Shailendra, Samar" userId="31917c9f-c6dd-4390-9191-1808e2ed689e" providerId="ADAL" clId="{9E1F829F-9902-42B6-AACE-4B322BA0B41F}" dt="2021-09-21T07:47:52.745" v="2596" actId="164"/>
          <ac:spMkLst>
            <pc:docMk/>
            <pc:sldMk cId="769403108" sldId="1129"/>
            <ac:spMk id="42" creationId="{F615CD36-7CFB-445B-BE87-AA47A1830E82}"/>
          </ac:spMkLst>
        </pc:spChg>
        <pc:spChg chg="mod topLvl">
          <ac:chgData name="Shailendra, Samar" userId="31917c9f-c6dd-4390-9191-1808e2ed689e" providerId="ADAL" clId="{9E1F829F-9902-42B6-AACE-4B322BA0B41F}" dt="2021-09-21T07:47:52.745" v="2596" actId="164"/>
          <ac:spMkLst>
            <pc:docMk/>
            <pc:sldMk cId="769403108" sldId="1129"/>
            <ac:spMk id="43" creationId="{D4ECE4C6-2915-4F7F-9DE7-C80EF128ADAF}"/>
          </ac:spMkLst>
        </pc:spChg>
        <pc:spChg chg="mod topLvl">
          <ac:chgData name="Shailendra, Samar" userId="31917c9f-c6dd-4390-9191-1808e2ed689e" providerId="ADAL" clId="{9E1F829F-9902-42B6-AACE-4B322BA0B41F}" dt="2021-09-21T07:47:52.745" v="2596" actId="164"/>
          <ac:spMkLst>
            <pc:docMk/>
            <pc:sldMk cId="769403108" sldId="1129"/>
            <ac:spMk id="44" creationId="{AB1A9BCE-B1D7-4AF6-ADDF-37ED2F01A994}"/>
          </ac:spMkLst>
        </pc:spChg>
        <pc:spChg chg="mod topLvl">
          <ac:chgData name="Shailendra, Samar" userId="31917c9f-c6dd-4390-9191-1808e2ed689e" providerId="ADAL" clId="{9E1F829F-9902-42B6-AACE-4B322BA0B41F}" dt="2021-09-21T07:47:52.745" v="2596" actId="164"/>
          <ac:spMkLst>
            <pc:docMk/>
            <pc:sldMk cId="769403108" sldId="1129"/>
            <ac:spMk id="47" creationId="{42CBDC09-F228-482D-B7C8-D08AC92AB4CB}"/>
          </ac:spMkLst>
        </pc:spChg>
        <pc:spChg chg="add mod">
          <ac:chgData name="Shailendra, Samar" userId="31917c9f-c6dd-4390-9191-1808e2ed689e" providerId="ADAL" clId="{9E1F829F-9902-42B6-AACE-4B322BA0B41F}" dt="2021-09-21T07:47:24.209" v="2592" actId="164"/>
          <ac:spMkLst>
            <pc:docMk/>
            <pc:sldMk cId="769403108" sldId="1129"/>
            <ac:spMk id="48" creationId="{3E63CA49-2A72-4E88-A082-DD13B3FD79A5}"/>
          </ac:spMkLst>
        </pc:spChg>
        <pc:spChg chg="add mod">
          <ac:chgData name="Shailendra, Samar" userId="31917c9f-c6dd-4390-9191-1808e2ed689e" providerId="ADAL" clId="{9E1F829F-9902-42B6-AACE-4B322BA0B41F}" dt="2021-09-21T07:47:24.209" v="2592" actId="164"/>
          <ac:spMkLst>
            <pc:docMk/>
            <pc:sldMk cId="769403108" sldId="1129"/>
            <ac:spMk id="49" creationId="{1F599FCE-82E5-4B64-8955-BC028EFA434B}"/>
          </ac:spMkLst>
        </pc:spChg>
        <pc:spChg chg="add mod">
          <ac:chgData name="Shailendra, Samar" userId="31917c9f-c6dd-4390-9191-1808e2ed689e" providerId="ADAL" clId="{9E1F829F-9902-42B6-AACE-4B322BA0B41F}" dt="2021-09-21T07:47:24.209" v="2592" actId="164"/>
          <ac:spMkLst>
            <pc:docMk/>
            <pc:sldMk cId="769403108" sldId="1129"/>
            <ac:spMk id="50" creationId="{C79DD1B2-4AF6-4ED7-8F8E-0464DC271CAC}"/>
          </ac:spMkLst>
        </pc:spChg>
        <pc:spChg chg="add mod">
          <ac:chgData name="Shailendra, Samar" userId="31917c9f-c6dd-4390-9191-1808e2ed689e" providerId="ADAL" clId="{9E1F829F-9902-42B6-AACE-4B322BA0B41F}" dt="2021-09-21T07:47:24.209" v="2592" actId="164"/>
          <ac:spMkLst>
            <pc:docMk/>
            <pc:sldMk cId="769403108" sldId="1129"/>
            <ac:spMk id="51" creationId="{FBEBB053-368B-41AF-9E5C-1CE424513C01}"/>
          </ac:spMkLst>
        </pc:spChg>
        <pc:spChg chg="add mod">
          <ac:chgData name="Shailendra, Samar" userId="31917c9f-c6dd-4390-9191-1808e2ed689e" providerId="ADAL" clId="{9E1F829F-9902-42B6-AACE-4B322BA0B41F}" dt="2021-09-21T07:47:24.209" v="2592" actId="164"/>
          <ac:spMkLst>
            <pc:docMk/>
            <pc:sldMk cId="769403108" sldId="1129"/>
            <ac:spMk id="52" creationId="{C2AFA69B-76BD-4C29-AFFD-B6BB2BEBF8BD}"/>
          </ac:spMkLst>
        </pc:spChg>
        <pc:grpChg chg="add del mod">
          <ac:chgData name="Shailendra, Samar" userId="31917c9f-c6dd-4390-9191-1808e2ed689e" providerId="ADAL" clId="{9E1F829F-9902-42B6-AACE-4B322BA0B41F}" dt="2021-09-21T07:47:04.104" v="2589" actId="165"/>
          <ac:grpSpMkLst>
            <pc:docMk/>
            <pc:sldMk cId="769403108" sldId="1129"/>
            <ac:grpSpMk id="4" creationId="{CBB41A01-604F-42D4-8142-39E0A7DFB876}"/>
          </ac:grpSpMkLst>
        </pc:grpChg>
        <pc:grpChg chg="add mod">
          <ac:chgData name="Shailendra, Samar" userId="31917c9f-c6dd-4390-9191-1808e2ed689e" providerId="ADAL" clId="{9E1F829F-9902-42B6-AACE-4B322BA0B41F}" dt="2021-09-21T07:47:52.745" v="2596" actId="164"/>
          <ac:grpSpMkLst>
            <pc:docMk/>
            <pc:sldMk cId="769403108" sldId="1129"/>
            <ac:grpSpMk id="54" creationId="{5BCCA42C-7B7F-44E8-8E27-6EB2C2486858}"/>
          </ac:grpSpMkLst>
        </pc:grpChg>
        <pc:grpChg chg="add mod">
          <ac:chgData name="Shailendra, Samar" userId="31917c9f-c6dd-4390-9191-1808e2ed689e" providerId="ADAL" clId="{9E1F829F-9902-42B6-AACE-4B322BA0B41F}" dt="2021-09-21T07:48:14.223" v="2600" actId="164"/>
          <ac:grpSpMkLst>
            <pc:docMk/>
            <pc:sldMk cId="769403108" sldId="1129"/>
            <ac:grpSpMk id="55" creationId="{2D2D3327-C85A-423F-8B59-A7A92C360F63}"/>
          </ac:grpSpMkLst>
        </pc:grpChg>
        <pc:grpChg chg="add mod">
          <ac:chgData name="Shailendra, Samar" userId="31917c9f-c6dd-4390-9191-1808e2ed689e" providerId="ADAL" clId="{9E1F829F-9902-42B6-AACE-4B322BA0B41F}" dt="2021-09-21T07:48:14.223" v="2600" actId="164"/>
          <ac:grpSpMkLst>
            <pc:docMk/>
            <pc:sldMk cId="769403108" sldId="1129"/>
            <ac:grpSpMk id="56" creationId="{D57FCB2E-8B98-41C5-943C-4460ECE358C4}"/>
          </ac:grpSpMkLst>
        </pc:grpChg>
        <pc:graphicFrameChg chg="mod topLvl">
          <ac:chgData name="Shailendra, Samar" userId="31917c9f-c6dd-4390-9191-1808e2ed689e" providerId="ADAL" clId="{9E1F829F-9902-42B6-AACE-4B322BA0B41F}" dt="2021-09-21T07:47:52.745" v="2596" actId="164"/>
          <ac:graphicFrameMkLst>
            <pc:docMk/>
            <pc:sldMk cId="769403108" sldId="1129"/>
            <ac:graphicFrameMk id="19" creationId="{888DD698-0C76-4E8A-AE33-D99C0927B809}"/>
          </ac:graphicFrameMkLst>
        </pc:graphicFrameChg>
        <pc:graphicFrameChg chg="mod topLvl">
          <ac:chgData name="Shailendra, Samar" userId="31917c9f-c6dd-4390-9191-1808e2ed689e" providerId="ADAL" clId="{9E1F829F-9902-42B6-AACE-4B322BA0B41F}" dt="2021-09-21T07:47:52.745" v="2596" actId="164"/>
          <ac:graphicFrameMkLst>
            <pc:docMk/>
            <pc:sldMk cId="769403108" sldId="1129"/>
            <ac:graphicFrameMk id="39" creationId="{8D324B84-13EA-4552-A480-7E5381B9D61B}"/>
          </ac:graphicFrameMkLst>
        </pc:graphicFrameChg>
        <pc:graphicFrameChg chg="del mod topLvl">
          <ac:chgData name="Shailendra, Samar" userId="31917c9f-c6dd-4390-9191-1808e2ed689e" providerId="ADAL" clId="{9E1F829F-9902-42B6-AACE-4B322BA0B41F}" dt="2021-09-21T07:47:29.775" v="2593" actId="478"/>
          <ac:graphicFrameMkLst>
            <pc:docMk/>
            <pc:sldMk cId="769403108" sldId="1129"/>
            <ac:graphicFrameMk id="40" creationId="{A4116867-3256-4590-BA78-49953A9D718E}"/>
          </ac:graphicFrameMkLst>
        </pc:graphicFrameChg>
        <pc:graphicFrameChg chg="del mod">
          <ac:chgData name="Shailendra, Samar" userId="31917c9f-c6dd-4390-9191-1808e2ed689e" providerId="ADAL" clId="{9E1F829F-9902-42B6-AACE-4B322BA0B41F}" dt="2021-09-21T07:45:18.015" v="2568" actId="478"/>
          <ac:graphicFrameMkLst>
            <pc:docMk/>
            <pc:sldMk cId="769403108" sldId="1129"/>
            <ac:graphicFrameMk id="41" creationId="{2B72EF72-B61C-40E5-8CF0-062DA7FD612B}"/>
          </ac:graphicFrameMkLst>
        </pc:graphicFrameChg>
        <pc:graphicFrameChg chg="add mod">
          <ac:chgData name="Shailendra, Samar" userId="31917c9f-c6dd-4390-9191-1808e2ed689e" providerId="ADAL" clId="{9E1F829F-9902-42B6-AACE-4B322BA0B41F}" dt="2021-09-21T07:47:24.209" v="2592" actId="164"/>
          <ac:graphicFrameMkLst>
            <pc:docMk/>
            <pc:sldMk cId="769403108" sldId="1129"/>
            <ac:graphicFrameMk id="53" creationId="{F80F1C76-98E9-4B97-95AA-8F4883040FFF}"/>
          </ac:graphicFrameMkLst>
        </pc:graphicFrameChg>
        <pc:picChg chg="mod topLvl">
          <ac:chgData name="Shailendra, Samar" userId="31917c9f-c6dd-4390-9191-1808e2ed689e" providerId="ADAL" clId="{9E1F829F-9902-42B6-AACE-4B322BA0B41F}" dt="2021-09-21T07:48:14.223" v="2600" actId="164"/>
          <ac:picMkLst>
            <pc:docMk/>
            <pc:sldMk cId="769403108" sldId="1129"/>
            <ac:picMk id="5" creationId="{756700BE-0654-48E2-A1F2-9A8CF74CF351}"/>
          </ac:picMkLst>
        </pc:picChg>
        <pc:picChg chg="mod topLvl">
          <ac:chgData name="Shailendra, Samar" userId="31917c9f-c6dd-4390-9191-1808e2ed689e" providerId="ADAL" clId="{9E1F829F-9902-42B6-AACE-4B322BA0B41F}" dt="2021-09-21T07:47:52.745" v="2596" actId="164"/>
          <ac:picMkLst>
            <pc:docMk/>
            <pc:sldMk cId="769403108" sldId="1129"/>
            <ac:picMk id="14" creationId="{579A3CE9-BF17-4E7A-95DE-87AB483572B8}"/>
          </ac:picMkLst>
        </pc:picChg>
        <pc:picChg chg="mod topLvl">
          <ac:chgData name="Shailendra, Samar" userId="31917c9f-c6dd-4390-9191-1808e2ed689e" providerId="ADAL" clId="{9E1F829F-9902-42B6-AACE-4B322BA0B41F}" dt="2021-09-21T07:47:52.745" v="2596" actId="164"/>
          <ac:picMkLst>
            <pc:docMk/>
            <pc:sldMk cId="769403108" sldId="1129"/>
            <ac:picMk id="18" creationId="{3B6DEA6E-E058-4B1C-9A38-054C6059A404}"/>
          </ac:picMkLst>
        </pc:picChg>
        <pc:cxnChg chg="mod topLvl">
          <ac:chgData name="Shailendra, Samar" userId="31917c9f-c6dd-4390-9191-1808e2ed689e" providerId="ADAL" clId="{9E1F829F-9902-42B6-AACE-4B322BA0B41F}" dt="2021-09-21T07:47:52.745" v="2596" actId="164"/>
          <ac:cxnSpMkLst>
            <pc:docMk/>
            <pc:sldMk cId="769403108" sldId="1129"/>
            <ac:cxnSpMk id="9" creationId="{8C7860AA-DAAB-4DF3-917F-0E3B92FCDCC0}"/>
          </ac:cxnSpMkLst>
        </pc:cxnChg>
        <pc:cxnChg chg="mod topLvl">
          <ac:chgData name="Shailendra, Samar" userId="31917c9f-c6dd-4390-9191-1808e2ed689e" providerId="ADAL" clId="{9E1F829F-9902-42B6-AACE-4B322BA0B41F}" dt="2021-09-21T07:47:52.745" v="2596" actId="164"/>
          <ac:cxnSpMkLst>
            <pc:docMk/>
            <pc:sldMk cId="769403108" sldId="1129"/>
            <ac:cxnSpMk id="15" creationId="{5B35EB2E-753A-4D59-A4F5-E6C517E1EF47}"/>
          </ac:cxnSpMkLst>
        </pc:cxnChg>
        <pc:cxnChg chg="mod topLvl">
          <ac:chgData name="Shailendra, Samar" userId="31917c9f-c6dd-4390-9191-1808e2ed689e" providerId="ADAL" clId="{9E1F829F-9902-42B6-AACE-4B322BA0B41F}" dt="2021-09-21T07:47:52.745" v="2596" actId="164"/>
          <ac:cxnSpMkLst>
            <pc:docMk/>
            <pc:sldMk cId="769403108" sldId="1129"/>
            <ac:cxnSpMk id="38" creationId="{88A6E843-0969-4712-B011-EC7CF580FBE3}"/>
          </ac:cxnSpMkLst>
        </pc:cxnChg>
        <pc:cxnChg chg="mod topLvl">
          <ac:chgData name="Shailendra, Samar" userId="31917c9f-c6dd-4390-9191-1808e2ed689e" providerId="ADAL" clId="{9E1F829F-9902-42B6-AACE-4B322BA0B41F}" dt="2021-09-21T07:47:52.745" v="2596" actId="164"/>
          <ac:cxnSpMkLst>
            <pc:docMk/>
            <pc:sldMk cId="769403108" sldId="1129"/>
            <ac:cxnSpMk id="45" creationId="{E54BE8A3-4FD9-4158-82D5-25EBA5BF9106}"/>
          </ac:cxnSpMkLst>
        </pc:cxnChg>
        <pc:cxnChg chg="mod topLvl">
          <ac:chgData name="Shailendra, Samar" userId="31917c9f-c6dd-4390-9191-1808e2ed689e" providerId="ADAL" clId="{9E1F829F-9902-42B6-AACE-4B322BA0B41F}" dt="2021-09-21T07:47:52.745" v="2596" actId="164"/>
          <ac:cxnSpMkLst>
            <pc:docMk/>
            <pc:sldMk cId="769403108" sldId="1129"/>
            <ac:cxnSpMk id="46" creationId="{942DA459-38EF-4997-9DB3-0D00761B7431}"/>
          </ac:cxnSpMkLst>
        </pc:cxnChg>
      </pc:sldChg>
      <pc:sldChg chg="del">
        <pc:chgData name="Shailendra, Samar" userId="31917c9f-c6dd-4390-9191-1808e2ed689e" providerId="ADAL" clId="{9E1F829F-9902-42B6-AACE-4B322BA0B41F}" dt="2021-09-21T06:39:31.422" v="55" actId="47"/>
        <pc:sldMkLst>
          <pc:docMk/>
          <pc:sldMk cId="2675717756" sldId="1129"/>
        </pc:sldMkLst>
      </pc:sldChg>
      <pc:sldChg chg="addSp modSp new add del mod">
        <pc:chgData name="Shailendra, Samar" userId="31917c9f-c6dd-4390-9191-1808e2ed689e" providerId="ADAL" clId="{9E1F829F-9902-42B6-AACE-4B322BA0B41F}" dt="2021-09-21T07:32:47.063" v="2490" actId="47"/>
        <pc:sldMkLst>
          <pc:docMk/>
          <pc:sldMk cId="3019887052" sldId="1130"/>
        </pc:sldMkLst>
        <pc:spChg chg="mod">
          <ac:chgData name="Shailendra, Samar" userId="31917c9f-c6dd-4390-9191-1808e2ed689e" providerId="ADAL" clId="{9E1F829F-9902-42B6-AACE-4B322BA0B41F}" dt="2021-09-21T07:18:13.905" v="1545" actId="20577"/>
          <ac:spMkLst>
            <pc:docMk/>
            <pc:sldMk cId="3019887052" sldId="1130"/>
            <ac:spMk id="2" creationId="{D038D7A2-D011-4301-9BEF-A699E08BB2CF}"/>
          </ac:spMkLst>
        </pc:spChg>
        <pc:spChg chg="mod">
          <ac:chgData name="Shailendra, Samar" userId="31917c9f-c6dd-4390-9191-1808e2ed689e" providerId="ADAL" clId="{9E1F829F-9902-42B6-AACE-4B322BA0B41F}" dt="2021-09-21T07:19:32.029" v="1637" actId="20577"/>
          <ac:spMkLst>
            <pc:docMk/>
            <pc:sldMk cId="3019887052" sldId="1130"/>
            <ac:spMk id="3" creationId="{43D54746-EE4D-4C64-B5D7-5311DDD5EE10}"/>
          </ac:spMkLst>
        </pc:spChg>
        <pc:graphicFrameChg chg="add mod modGraphic">
          <ac:chgData name="Shailendra, Samar" userId="31917c9f-c6dd-4390-9191-1808e2ed689e" providerId="ADAL" clId="{9E1F829F-9902-42B6-AACE-4B322BA0B41F}" dt="2021-09-21T07:21:15.693" v="1654" actId="1076"/>
          <ac:graphicFrameMkLst>
            <pc:docMk/>
            <pc:sldMk cId="3019887052" sldId="1130"/>
            <ac:graphicFrameMk id="4" creationId="{28D885DF-85A0-4758-A205-BDDF80F13DAD}"/>
          </ac:graphicFrameMkLst>
        </pc:graphicFrameChg>
      </pc:sldChg>
      <pc:sldChg chg="del">
        <pc:chgData name="Shailendra, Samar" userId="31917c9f-c6dd-4390-9191-1808e2ed689e" providerId="ADAL" clId="{9E1F829F-9902-42B6-AACE-4B322BA0B41F}" dt="2021-09-21T06:39:31.422" v="55" actId="47"/>
        <pc:sldMkLst>
          <pc:docMk/>
          <pc:sldMk cId="3159185690" sldId="1130"/>
        </pc:sldMkLst>
      </pc:sldChg>
      <pc:sldChg chg="addSp delSp modSp new add del mod ord">
        <pc:chgData name="Shailendra, Samar" userId="31917c9f-c6dd-4390-9191-1808e2ed689e" providerId="ADAL" clId="{9E1F829F-9902-42B6-AACE-4B322BA0B41F}" dt="2021-09-27T07:12:39.704" v="3579" actId="47"/>
        <pc:sldMkLst>
          <pc:docMk/>
          <pc:sldMk cId="1440283604" sldId="1131"/>
        </pc:sldMkLst>
        <pc:spChg chg="mod">
          <ac:chgData name="Shailendra, Samar" userId="31917c9f-c6dd-4390-9191-1808e2ed689e" providerId="ADAL" clId="{9E1F829F-9902-42B6-AACE-4B322BA0B41F}" dt="2021-09-21T07:23:13.775" v="1732" actId="27636"/>
          <ac:spMkLst>
            <pc:docMk/>
            <pc:sldMk cId="1440283604" sldId="1131"/>
            <ac:spMk id="2" creationId="{2B99813F-473B-4A98-9ECC-3D58EB937D50}"/>
          </ac:spMkLst>
        </pc:spChg>
        <pc:spChg chg="del">
          <ac:chgData name="Shailendra, Samar" userId="31917c9f-c6dd-4390-9191-1808e2ed689e" providerId="ADAL" clId="{9E1F829F-9902-42B6-AACE-4B322BA0B41F}" dt="2021-09-21T07:23:08.051" v="1729" actId="478"/>
          <ac:spMkLst>
            <pc:docMk/>
            <pc:sldMk cId="1440283604" sldId="1131"/>
            <ac:spMk id="3" creationId="{AAF70B19-1C17-43BE-9B05-326AB6FCB5A5}"/>
          </ac:spMkLst>
        </pc:spChg>
        <pc:picChg chg="add mod">
          <ac:chgData name="Shailendra, Samar" userId="31917c9f-c6dd-4390-9191-1808e2ed689e" providerId="ADAL" clId="{9E1F829F-9902-42B6-AACE-4B322BA0B41F}" dt="2021-09-21T07:23:13.775" v="1731" actId="26606"/>
          <ac:picMkLst>
            <pc:docMk/>
            <pc:sldMk cId="1440283604" sldId="1131"/>
            <ac:picMk id="4" creationId="{AEEAAC67-AFF4-4627-8836-987325303674}"/>
          </ac:picMkLst>
        </pc:picChg>
      </pc:sldChg>
      <pc:sldChg chg="del">
        <pc:chgData name="Shailendra, Samar" userId="31917c9f-c6dd-4390-9191-1808e2ed689e" providerId="ADAL" clId="{9E1F829F-9902-42B6-AACE-4B322BA0B41F}" dt="2021-09-21T06:39:31.422" v="55" actId="47"/>
        <pc:sldMkLst>
          <pc:docMk/>
          <pc:sldMk cId="2666153425" sldId="1131"/>
        </pc:sldMkLst>
      </pc:sldChg>
      <pc:sldChg chg="modSp new add del mod">
        <pc:chgData name="Shailendra, Samar" userId="31917c9f-c6dd-4390-9191-1808e2ed689e" providerId="ADAL" clId="{9E1F829F-9902-42B6-AACE-4B322BA0B41F}" dt="2021-09-29T06:38:41.451" v="3643" actId="20577"/>
        <pc:sldMkLst>
          <pc:docMk/>
          <pc:sldMk cId="3750577528" sldId="1132"/>
        </pc:sldMkLst>
        <pc:spChg chg="mod">
          <ac:chgData name="Shailendra, Samar" userId="31917c9f-c6dd-4390-9191-1808e2ed689e" providerId="ADAL" clId="{9E1F829F-9902-42B6-AACE-4B322BA0B41F}" dt="2021-09-21T07:31:25.697" v="2477" actId="20577"/>
          <ac:spMkLst>
            <pc:docMk/>
            <pc:sldMk cId="3750577528" sldId="1132"/>
            <ac:spMk id="2" creationId="{1F3B21E8-910D-4397-BFBE-CE94AA956E38}"/>
          </ac:spMkLst>
        </pc:spChg>
        <pc:spChg chg="mod">
          <ac:chgData name="Shailendra, Samar" userId="31917c9f-c6dd-4390-9191-1808e2ed689e" providerId="ADAL" clId="{9E1F829F-9902-42B6-AACE-4B322BA0B41F}" dt="2021-09-29T06:38:41.451" v="3643" actId="20577"/>
          <ac:spMkLst>
            <pc:docMk/>
            <pc:sldMk cId="3750577528" sldId="1132"/>
            <ac:spMk id="3" creationId="{B41F3426-350B-4D67-BBFE-AA009F433B0A}"/>
          </ac:spMkLst>
        </pc:spChg>
      </pc:sldChg>
      <pc:sldChg chg="addSp delSp modSp new add del mod modClrScheme chgLayout">
        <pc:chgData name="Shailendra, Samar" userId="31917c9f-c6dd-4390-9191-1808e2ed689e" providerId="ADAL" clId="{9E1F829F-9902-42B6-AACE-4B322BA0B41F}" dt="2021-09-21T07:32:48.537" v="2491" actId="47"/>
        <pc:sldMkLst>
          <pc:docMk/>
          <pc:sldMk cId="507132416" sldId="1133"/>
        </pc:sldMkLst>
        <pc:spChg chg="del mod ord">
          <ac:chgData name="Shailendra, Samar" userId="31917c9f-c6dd-4390-9191-1808e2ed689e" providerId="ADAL" clId="{9E1F829F-9902-42B6-AACE-4B322BA0B41F}" dt="2021-09-21T07:24:12.157" v="1739" actId="700"/>
          <ac:spMkLst>
            <pc:docMk/>
            <pc:sldMk cId="507132416" sldId="1133"/>
            <ac:spMk id="2" creationId="{77F294F1-FC73-4DBA-B175-47EB0DAAE81B}"/>
          </ac:spMkLst>
        </pc:spChg>
        <pc:spChg chg="del mod ord">
          <ac:chgData name="Shailendra, Samar" userId="31917c9f-c6dd-4390-9191-1808e2ed689e" providerId="ADAL" clId="{9E1F829F-9902-42B6-AACE-4B322BA0B41F}" dt="2021-09-21T07:24:12.157" v="1739" actId="700"/>
          <ac:spMkLst>
            <pc:docMk/>
            <pc:sldMk cId="507132416" sldId="1133"/>
            <ac:spMk id="3" creationId="{41E0545F-4825-4279-B842-F8DED5F535CA}"/>
          </ac:spMkLst>
        </pc:spChg>
        <pc:spChg chg="add del mod ord">
          <ac:chgData name="Shailendra, Samar" userId="31917c9f-c6dd-4390-9191-1808e2ed689e" providerId="ADAL" clId="{9E1F829F-9902-42B6-AACE-4B322BA0B41F}" dt="2021-09-21T07:24:35.144" v="1752" actId="478"/>
          <ac:spMkLst>
            <pc:docMk/>
            <pc:sldMk cId="507132416" sldId="1133"/>
            <ac:spMk id="4" creationId="{64B97D36-4AD9-414E-BBD0-6E87798B756A}"/>
          </ac:spMkLst>
        </pc:spChg>
        <pc:spChg chg="add mod ord">
          <ac:chgData name="Shailendra, Samar" userId="31917c9f-c6dd-4390-9191-1808e2ed689e" providerId="ADAL" clId="{9E1F829F-9902-42B6-AACE-4B322BA0B41F}" dt="2021-09-21T07:24:27.898" v="1751" actId="20577"/>
          <ac:spMkLst>
            <pc:docMk/>
            <pc:sldMk cId="507132416" sldId="1133"/>
            <ac:spMk id="5" creationId="{C50AFAE6-7F51-4924-BCAC-4EFD679B5293}"/>
          </ac:spMkLst>
        </pc:spChg>
        <pc:spChg chg="add del mod ord">
          <ac:chgData name="Shailendra, Samar" userId="31917c9f-c6dd-4390-9191-1808e2ed689e" providerId="ADAL" clId="{9E1F829F-9902-42B6-AACE-4B322BA0B41F}" dt="2021-09-21T07:24:37.184" v="1753" actId="478"/>
          <ac:spMkLst>
            <pc:docMk/>
            <pc:sldMk cId="507132416" sldId="1133"/>
            <ac:spMk id="6" creationId="{EF04EBBA-FD53-47FE-ACA3-53C74E2D5E75}"/>
          </ac:spMkLst>
        </pc:spChg>
      </pc:sldChg>
      <pc:sldChg chg="new del">
        <pc:chgData name="Shailendra, Samar" userId="31917c9f-c6dd-4390-9191-1808e2ed689e" providerId="ADAL" clId="{9E1F829F-9902-42B6-AACE-4B322BA0B41F}" dt="2021-09-21T07:32:56.047" v="2493" actId="680"/>
        <pc:sldMkLst>
          <pc:docMk/>
          <pc:sldMk cId="1329046775" sldId="1134"/>
        </pc:sldMkLst>
      </pc:sldChg>
      <pc:sldChg chg="addSp modSp new mod">
        <pc:chgData name="Shailendra, Samar" userId="31917c9f-c6dd-4390-9191-1808e2ed689e" providerId="ADAL" clId="{9E1F829F-9902-42B6-AACE-4B322BA0B41F}" dt="2021-09-21T07:33:58.398" v="2504" actId="14100"/>
        <pc:sldMkLst>
          <pc:docMk/>
          <pc:sldMk cId="3711922598" sldId="1134"/>
        </pc:sldMkLst>
        <pc:spChg chg="mod">
          <ac:chgData name="Shailendra, Samar" userId="31917c9f-c6dd-4390-9191-1808e2ed689e" providerId="ADAL" clId="{9E1F829F-9902-42B6-AACE-4B322BA0B41F}" dt="2021-09-21T07:33:25.497" v="2498" actId="14100"/>
          <ac:spMkLst>
            <pc:docMk/>
            <pc:sldMk cId="3711922598" sldId="1134"/>
            <ac:spMk id="2" creationId="{5B6DDC86-1CD6-4E64-AE87-434032B185FB}"/>
          </ac:spMkLst>
        </pc:spChg>
        <pc:spChg chg="mod">
          <ac:chgData name="Shailendra, Samar" userId="31917c9f-c6dd-4390-9191-1808e2ed689e" providerId="ADAL" clId="{9E1F829F-9902-42B6-AACE-4B322BA0B41F}" dt="2021-09-21T07:33:58.398" v="2504" actId="14100"/>
          <ac:spMkLst>
            <pc:docMk/>
            <pc:sldMk cId="3711922598" sldId="1134"/>
            <ac:spMk id="3" creationId="{B47B6771-6D6A-43E1-BD06-6AF88FFD0892}"/>
          </ac:spMkLst>
        </pc:spChg>
        <pc:picChg chg="add mod">
          <ac:chgData name="Shailendra, Samar" userId="31917c9f-c6dd-4390-9191-1808e2ed689e" providerId="ADAL" clId="{9E1F829F-9902-42B6-AACE-4B322BA0B41F}" dt="2021-09-21T07:33:46.740" v="2502" actId="1076"/>
          <ac:picMkLst>
            <pc:docMk/>
            <pc:sldMk cId="3711922598" sldId="1134"/>
            <ac:picMk id="4" creationId="{F7796F6C-0152-4270-B08D-B78E4872EF05}"/>
          </ac:picMkLst>
        </pc:picChg>
      </pc:sldChg>
      <pc:sldChg chg="addSp modSp new mod">
        <pc:chgData name="Shailendra, Samar" userId="31917c9f-c6dd-4390-9191-1808e2ed689e" providerId="ADAL" clId="{9E1F829F-9902-42B6-AACE-4B322BA0B41F}" dt="2021-09-21T07:35:29.145" v="2516" actId="14100"/>
        <pc:sldMkLst>
          <pc:docMk/>
          <pc:sldMk cId="1935295964" sldId="1135"/>
        </pc:sldMkLst>
        <pc:spChg chg="mod">
          <ac:chgData name="Shailendra, Samar" userId="31917c9f-c6dd-4390-9191-1808e2ed689e" providerId="ADAL" clId="{9E1F829F-9902-42B6-AACE-4B322BA0B41F}" dt="2021-09-21T07:35:29.145" v="2516" actId="14100"/>
          <ac:spMkLst>
            <pc:docMk/>
            <pc:sldMk cId="1935295964" sldId="1135"/>
            <ac:spMk id="2" creationId="{B92E0F9C-CFCE-48D7-BE65-EF936779A0CE}"/>
          </ac:spMkLst>
        </pc:spChg>
        <pc:spChg chg="mod">
          <ac:chgData name="Shailendra, Samar" userId="31917c9f-c6dd-4390-9191-1808e2ed689e" providerId="ADAL" clId="{9E1F829F-9902-42B6-AACE-4B322BA0B41F}" dt="2021-09-21T07:35:13.353" v="2514" actId="14100"/>
          <ac:spMkLst>
            <pc:docMk/>
            <pc:sldMk cId="1935295964" sldId="1135"/>
            <ac:spMk id="3" creationId="{99ADD99B-ACB0-4540-9352-F5184B6607CA}"/>
          </ac:spMkLst>
        </pc:spChg>
        <pc:spChg chg="add mod">
          <ac:chgData name="Shailendra, Samar" userId="31917c9f-c6dd-4390-9191-1808e2ed689e" providerId="ADAL" clId="{9E1F829F-9902-42B6-AACE-4B322BA0B41F}" dt="2021-09-21T07:35:07.852" v="2512" actId="1076"/>
          <ac:spMkLst>
            <pc:docMk/>
            <pc:sldMk cId="1935295964" sldId="1135"/>
            <ac:spMk id="5" creationId="{5B045448-0284-4E83-8789-2399BFA23DB3}"/>
          </ac:spMkLst>
        </pc:spChg>
        <pc:picChg chg="add mod">
          <ac:chgData name="Shailendra, Samar" userId="31917c9f-c6dd-4390-9191-1808e2ed689e" providerId="ADAL" clId="{9E1F829F-9902-42B6-AACE-4B322BA0B41F}" dt="2021-09-21T07:34:43.883" v="2507" actId="1076"/>
          <ac:picMkLst>
            <pc:docMk/>
            <pc:sldMk cId="1935295964" sldId="1135"/>
            <ac:picMk id="4" creationId="{B08CB911-C6B9-4CA3-A41E-24A4E940D880}"/>
          </ac:picMkLst>
        </pc:picChg>
      </pc:sldChg>
      <pc:sldChg chg="new del">
        <pc:chgData name="Shailendra, Samar" userId="31917c9f-c6dd-4390-9191-1808e2ed689e" providerId="ADAL" clId="{9E1F829F-9902-42B6-AACE-4B322BA0B41F}" dt="2021-09-21T07:40:02.602" v="2519" actId="47"/>
        <pc:sldMkLst>
          <pc:docMk/>
          <pc:sldMk cId="833070064" sldId="1136"/>
        </pc:sldMkLst>
      </pc:sldChg>
      <pc:sldChg chg="modSp add mod">
        <pc:chgData name="Shailendra, Samar" userId="31917c9f-c6dd-4390-9191-1808e2ed689e" providerId="ADAL" clId="{9E1F829F-9902-42B6-AACE-4B322BA0B41F}" dt="2021-09-21T07:40:11.477" v="2544" actId="20577"/>
        <pc:sldMkLst>
          <pc:docMk/>
          <pc:sldMk cId="29094792" sldId="2144327401"/>
        </pc:sldMkLst>
        <pc:spChg chg="mod">
          <ac:chgData name="Shailendra, Samar" userId="31917c9f-c6dd-4390-9191-1808e2ed689e" providerId="ADAL" clId="{9E1F829F-9902-42B6-AACE-4B322BA0B41F}" dt="2021-09-21T07:40:11.477" v="2544" actId="20577"/>
          <ac:spMkLst>
            <pc:docMk/>
            <pc:sldMk cId="29094792" sldId="2144327401"/>
            <ac:spMk id="2" creationId="{00000000-0000-0000-0000-000000000000}"/>
          </ac:spMkLst>
        </pc:spChg>
      </pc:sldChg>
      <pc:sldChg chg="addSp delSp modSp add mod ord">
        <pc:chgData name="Shailendra, Samar" userId="31917c9f-c6dd-4390-9191-1808e2ed689e" providerId="ADAL" clId="{9E1F829F-9902-42B6-AACE-4B322BA0B41F}" dt="2021-09-27T10:56:02.294" v="3638" actId="20577"/>
        <pc:sldMkLst>
          <pc:docMk/>
          <pc:sldMk cId="1975647725" sldId="2144327402"/>
        </pc:sldMkLst>
        <pc:spChg chg="mod">
          <ac:chgData name="Shailendra, Samar" userId="31917c9f-c6dd-4390-9191-1808e2ed689e" providerId="ADAL" clId="{9E1F829F-9902-42B6-AACE-4B322BA0B41F}" dt="2021-09-27T10:56:02.294" v="3638" actId="20577"/>
          <ac:spMkLst>
            <pc:docMk/>
            <pc:sldMk cId="1975647725" sldId="2144327402"/>
            <ac:spMk id="2" creationId="{1257D22E-BAC3-4792-86B8-56938E15DA13}"/>
          </ac:spMkLst>
        </pc:spChg>
        <pc:spChg chg="add mod">
          <ac:chgData name="Shailendra, Samar" userId="31917c9f-c6dd-4390-9191-1808e2ed689e" providerId="ADAL" clId="{9E1F829F-9902-42B6-AACE-4B322BA0B41F}" dt="2021-09-27T06:53:22.741" v="3003" actId="1076"/>
          <ac:spMkLst>
            <pc:docMk/>
            <pc:sldMk cId="1975647725" sldId="2144327402"/>
            <ac:spMk id="3" creationId="{6DD95395-BD6F-4864-B2E8-51E5A5AB5D0B}"/>
          </ac:spMkLst>
        </pc:spChg>
        <pc:spChg chg="add mod">
          <ac:chgData name="Shailendra, Samar" userId="31917c9f-c6dd-4390-9191-1808e2ed689e" providerId="ADAL" clId="{9E1F829F-9902-42B6-AACE-4B322BA0B41F}" dt="2021-09-27T07:03:37.347" v="3244" actId="1038"/>
          <ac:spMkLst>
            <pc:docMk/>
            <pc:sldMk cId="1975647725" sldId="2144327402"/>
            <ac:spMk id="5" creationId="{6B9A4029-049D-47EC-BEAC-C8C4F29F5CCA}"/>
          </ac:spMkLst>
        </pc:spChg>
        <pc:spChg chg="add mod">
          <ac:chgData name="Shailendra, Samar" userId="31917c9f-c6dd-4390-9191-1808e2ed689e" providerId="ADAL" clId="{9E1F829F-9902-42B6-AACE-4B322BA0B41F}" dt="2021-09-27T07:04:19.527" v="3293" actId="1037"/>
          <ac:spMkLst>
            <pc:docMk/>
            <pc:sldMk cId="1975647725" sldId="2144327402"/>
            <ac:spMk id="6" creationId="{E8C7EADB-1DB2-4967-AC6B-9F5F73C8274B}"/>
          </ac:spMkLst>
        </pc:spChg>
        <pc:spChg chg="add mod">
          <ac:chgData name="Shailendra, Samar" userId="31917c9f-c6dd-4390-9191-1808e2ed689e" providerId="ADAL" clId="{9E1F829F-9902-42B6-AACE-4B322BA0B41F}" dt="2021-09-27T07:04:02.038" v="3286" actId="1076"/>
          <ac:spMkLst>
            <pc:docMk/>
            <pc:sldMk cId="1975647725" sldId="2144327402"/>
            <ac:spMk id="13" creationId="{A8009945-F72E-4BE0-88D7-85B8AA55812E}"/>
          </ac:spMkLst>
        </pc:spChg>
        <pc:spChg chg="add mod">
          <ac:chgData name="Shailendra, Samar" userId="31917c9f-c6dd-4390-9191-1808e2ed689e" providerId="ADAL" clId="{9E1F829F-9902-42B6-AACE-4B322BA0B41F}" dt="2021-09-27T06:46:35.348" v="2852" actId="14100"/>
          <ac:spMkLst>
            <pc:docMk/>
            <pc:sldMk cId="1975647725" sldId="2144327402"/>
            <ac:spMk id="16" creationId="{E5654C92-E26E-4D25-94C0-EC4B05974F72}"/>
          </ac:spMkLst>
        </pc:spChg>
        <pc:spChg chg="add mod">
          <ac:chgData name="Shailendra, Samar" userId="31917c9f-c6dd-4390-9191-1808e2ed689e" providerId="ADAL" clId="{9E1F829F-9902-42B6-AACE-4B322BA0B41F}" dt="2021-09-27T06:47:45.435" v="2905" actId="1076"/>
          <ac:spMkLst>
            <pc:docMk/>
            <pc:sldMk cId="1975647725" sldId="2144327402"/>
            <ac:spMk id="17" creationId="{A30D2CE7-DC6E-4B97-8F3C-BFFA910BA689}"/>
          </ac:spMkLst>
        </pc:spChg>
        <pc:spChg chg="add mod">
          <ac:chgData name="Shailendra, Samar" userId="31917c9f-c6dd-4390-9191-1808e2ed689e" providerId="ADAL" clId="{9E1F829F-9902-42B6-AACE-4B322BA0B41F}" dt="2021-09-27T06:50:04.505" v="2954" actId="1035"/>
          <ac:spMkLst>
            <pc:docMk/>
            <pc:sldMk cId="1975647725" sldId="2144327402"/>
            <ac:spMk id="20" creationId="{78FC3C86-8C01-457E-B6ED-7D75E888D752}"/>
          </ac:spMkLst>
        </pc:spChg>
        <pc:spChg chg="add mod">
          <ac:chgData name="Shailendra, Samar" userId="31917c9f-c6dd-4390-9191-1808e2ed689e" providerId="ADAL" clId="{9E1F829F-9902-42B6-AACE-4B322BA0B41F}" dt="2021-09-27T07:02:35.259" v="3215" actId="1076"/>
          <ac:spMkLst>
            <pc:docMk/>
            <pc:sldMk cId="1975647725" sldId="2144327402"/>
            <ac:spMk id="22" creationId="{2AE0A9FB-2F5B-4214-9CAB-6FF8FCDE6B36}"/>
          </ac:spMkLst>
        </pc:spChg>
        <pc:spChg chg="add mod">
          <ac:chgData name="Shailendra, Samar" userId="31917c9f-c6dd-4390-9191-1808e2ed689e" providerId="ADAL" clId="{9E1F829F-9902-42B6-AACE-4B322BA0B41F}" dt="2021-09-27T06:50:53.001" v="2978" actId="20577"/>
          <ac:spMkLst>
            <pc:docMk/>
            <pc:sldMk cId="1975647725" sldId="2144327402"/>
            <ac:spMk id="24" creationId="{4BC1EA62-8D16-42DB-8A2E-ACEF764E2680}"/>
          </ac:spMkLst>
        </pc:spChg>
        <pc:spChg chg="add mod">
          <ac:chgData name="Shailendra, Samar" userId="31917c9f-c6dd-4390-9191-1808e2ed689e" providerId="ADAL" clId="{9E1F829F-9902-42B6-AACE-4B322BA0B41F}" dt="2021-09-27T06:53:33.085" v="3004" actId="1076"/>
          <ac:spMkLst>
            <pc:docMk/>
            <pc:sldMk cId="1975647725" sldId="2144327402"/>
            <ac:spMk id="26" creationId="{1FF25A09-6605-4616-8C75-88AE14D79896}"/>
          </ac:spMkLst>
        </pc:spChg>
        <pc:spChg chg="add mod">
          <ac:chgData name="Shailendra, Samar" userId="31917c9f-c6dd-4390-9191-1808e2ed689e" providerId="ADAL" clId="{9E1F829F-9902-42B6-AACE-4B322BA0B41F}" dt="2021-09-27T07:03:48.872" v="3283" actId="1076"/>
          <ac:spMkLst>
            <pc:docMk/>
            <pc:sldMk cId="1975647725" sldId="2144327402"/>
            <ac:spMk id="27" creationId="{56BFFECE-8BB2-48ED-A428-C1D386D5D3BE}"/>
          </ac:spMkLst>
        </pc:spChg>
        <pc:spChg chg="add mod">
          <ac:chgData name="Shailendra, Samar" userId="31917c9f-c6dd-4390-9191-1808e2ed689e" providerId="ADAL" clId="{9E1F829F-9902-42B6-AACE-4B322BA0B41F}" dt="2021-09-27T07:04:26.719" v="3311" actId="1037"/>
          <ac:spMkLst>
            <pc:docMk/>
            <pc:sldMk cId="1975647725" sldId="2144327402"/>
            <ac:spMk id="29" creationId="{73D7975E-0085-498D-922E-3D2C417C6467}"/>
          </ac:spMkLst>
        </pc:spChg>
        <pc:picChg chg="del mod">
          <ac:chgData name="Shailendra, Samar" userId="31917c9f-c6dd-4390-9191-1808e2ed689e" providerId="ADAL" clId="{9E1F829F-9902-42B6-AACE-4B322BA0B41F}" dt="2021-09-27T06:37:55.938" v="2659" actId="478"/>
          <ac:picMkLst>
            <pc:docMk/>
            <pc:sldMk cId="1975647725" sldId="2144327402"/>
            <ac:picMk id="4" creationId="{0CA8554E-511F-48F3-945C-0CB1375DCB03}"/>
          </ac:picMkLst>
        </pc:picChg>
        <pc:cxnChg chg="add mod">
          <ac:chgData name="Shailendra, Samar" userId="31917c9f-c6dd-4390-9191-1808e2ed689e" providerId="ADAL" clId="{9E1F829F-9902-42B6-AACE-4B322BA0B41F}" dt="2021-09-27T07:03:03.273" v="3218" actId="108"/>
          <ac:cxnSpMkLst>
            <pc:docMk/>
            <pc:sldMk cId="1975647725" sldId="2144327402"/>
            <ac:cxnSpMk id="8" creationId="{86B8D716-50F8-49B8-81E9-C59FE3012347}"/>
          </ac:cxnSpMkLst>
        </pc:cxnChg>
        <pc:cxnChg chg="add mod">
          <ac:chgData name="Shailendra, Samar" userId="31917c9f-c6dd-4390-9191-1808e2ed689e" providerId="ADAL" clId="{9E1F829F-9902-42B6-AACE-4B322BA0B41F}" dt="2021-09-27T07:03:44.440" v="3282" actId="1038"/>
          <ac:cxnSpMkLst>
            <pc:docMk/>
            <pc:sldMk cId="1975647725" sldId="2144327402"/>
            <ac:cxnSpMk id="9" creationId="{0866A99B-506A-48FB-A021-FC8112EF37F6}"/>
          </ac:cxnSpMkLst>
        </pc:cxnChg>
        <pc:cxnChg chg="add mod">
          <ac:chgData name="Shailendra, Samar" userId="31917c9f-c6dd-4390-9191-1808e2ed689e" providerId="ADAL" clId="{9E1F829F-9902-42B6-AACE-4B322BA0B41F}" dt="2021-09-27T07:03:07.086" v="3220" actId="108"/>
          <ac:cxnSpMkLst>
            <pc:docMk/>
            <pc:sldMk cId="1975647725" sldId="2144327402"/>
            <ac:cxnSpMk id="10" creationId="{4BEBF7C5-3577-44AE-B5A0-8E9CD94C0ECA}"/>
          </ac:cxnSpMkLst>
        </pc:cxnChg>
        <pc:cxnChg chg="add mod">
          <ac:chgData name="Shailendra, Samar" userId="31917c9f-c6dd-4390-9191-1808e2ed689e" providerId="ADAL" clId="{9E1F829F-9902-42B6-AACE-4B322BA0B41F}" dt="2021-09-27T07:03:57.830" v="3285" actId="14100"/>
          <ac:cxnSpMkLst>
            <pc:docMk/>
            <pc:sldMk cId="1975647725" sldId="2144327402"/>
            <ac:cxnSpMk id="12" creationId="{E0581046-33B2-41E7-9BE6-1B6F81E9E94C}"/>
          </ac:cxnSpMkLst>
        </pc:cxnChg>
        <pc:cxnChg chg="add mod">
          <ac:chgData name="Shailendra, Samar" userId="31917c9f-c6dd-4390-9191-1808e2ed689e" providerId="ADAL" clId="{9E1F829F-9902-42B6-AACE-4B322BA0B41F}" dt="2021-09-27T07:03:54.529" v="3284" actId="14100"/>
          <ac:cxnSpMkLst>
            <pc:docMk/>
            <pc:sldMk cId="1975647725" sldId="2144327402"/>
            <ac:cxnSpMk id="15" creationId="{A6C1FB87-E61E-435C-AED1-1D27F34C5DDC}"/>
          </ac:cxnSpMkLst>
        </pc:cxnChg>
        <pc:cxnChg chg="add mod">
          <ac:chgData name="Shailendra, Samar" userId="31917c9f-c6dd-4390-9191-1808e2ed689e" providerId="ADAL" clId="{9E1F829F-9902-42B6-AACE-4B322BA0B41F}" dt="2021-09-27T07:03:20.313" v="3223" actId="108"/>
          <ac:cxnSpMkLst>
            <pc:docMk/>
            <pc:sldMk cId="1975647725" sldId="2144327402"/>
            <ac:cxnSpMk id="18" creationId="{E5364425-18C8-44B1-8070-EF614A328D1D}"/>
          </ac:cxnSpMkLst>
        </pc:cxnChg>
        <pc:cxnChg chg="add mod">
          <ac:chgData name="Shailendra, Samar" userId="31917c9f-c6dd-4390-9191-1808e2ed689e" providerId="ADAL" clId="{9E1F829F-9902-42B6-AACE-4B322BA0B41F}" dt="2021-09-27T07:03:25.552" v="3224" actId="108"/>
          <ac:cxnSpMkLst>
            <pc:docMk/>
            <pc:sldMk cId="1975647725" sldId="2144327402"/>
            <ac:cxnSpMk id="23" creationId="{B346C5A1-2C65-49A8-AE2F-7DA38B90AE4F}"/>
          </ac:cxnSpMkLst>
        </pc:cxnChg>
      </pc:sldChg>
      <pc:sldChg chg="addSp delSp modSp new del mod">
        <pc:chgData name="Shailendra, Samar" userId="31917c9f-c6dd-4390-9191-1808e2ed689e" providerId="ADAL" clId="{9E1F829F-9902-42B6-AACE-4B322BA0B41F}" dt="2021-09-27T07:04:35.988" v="3312" actId="47"/>
        <pc:sldMkLst>
          <pc:docMk/>
          <pc:sldMk cId="4111006677" sldId="2144327403"/>
        </pc:sldMkLst>
        <pc:spChg chg="del">
          <ac:chgData name="Shailendra, Samar" userId="31917c9f-c6dd-4390-9191-1808e2ed689e" providerId="ADAL" clId="{9E1F829F-9902-42B6-AACE-4B322BA0B41F}" dt="2021-09-27T06:35:31.328" v="2654" actId="26606"/>
          <ac:spMkLst>
            <pc:docMk/>
            <pc:sldMk cId="4111006677" sldId="2144327403"/>
            <ac:spMk id="2" creationId="{382DD181-DA3C-49BD-8EB0-211BF7CD60AD}"/>
          </ac:spMkLst>
        </pc:spChg>
        <pc:spChg chg="del">
          <ac:chgData name="Shailendra, Samar" userId="31917c9f-c6dd-4390-9191-1808e2ed689e" providerId="ADAL" clId="{9E1F829F-9902-42B6-AACE-4B322BA0B41F}" dt="2021-09-27T06:35:24.252" v="2652" actId="478"/>
          <ac:spMkLst>
            <pc:docMk/>
            <pc:sldMk cId="4111006677" sldId="2144327403"/>
            <ac:spMk id="3" creationId="{7A4AC64C-1C22-4F69-B67E-0077E742C811}"/>
          </ac:spMkLst>
        </pc:spChg>
        <pc:picChg chg="add del mod">
          <ac:chgData name="Shailendra, Samar" userId="31917c9f-c6dd-4390-9191-1808e2ed689e" providerId="ADAL" clId="{9E1F829F-9902-42B6-AACE-4B322BA0B41F}" dt="2021-09-27T06:35:56.969" v="2655" actId="478"/>
          <ac:picMkLst>
            <pc:docMk/>
            <pc:sldMk cId="4111006677" sldId="2144327403"/>
            <ac:picMk id="4" creationId="{F1524005-B342-46C8-AAD2-55B86718253D}"/>
          </ac:picMkLst>
        </pc:picChg>
        <pc:picChg chg="add mod">
          <ac:chgData name="Shailendra, Samar" userId="31917c9f-c6dd-4390-9191-1808e2ed689e" providerId="ADAL" clId="{9E1F829F-9902-42B6-AACE-4B322BA0B41F}" dt="2021-09-27T06:36:01.503" v="2657" actId="26606"/>
          <ac:picMkLst>
            <pc:docMk/>
            <pc:sldMk cId="4111006677" sldId="2144327403"/>
            <ac:picMk id="5" creationId="{F46BA32E-8AB8-4BDF-B842-949CB26D0F53}"/>
          </ac:picMkLst>
        </pc:picChg>
      </pc:sldChg>
      <pc:sldChg chg="addSp delSp modSp add mod">
        <pc:chgData name="Shailendra, Samar" userId="31917c9f-c6dd-4390-9191-1808e2ed689e" providerId="ADAL" clId="{9E1F829F-9902-42B6-AACE-4B322BA0B41F}" dt="2021-09-29T09:20:59.980" v="3644" actId="164"/>
        <pc:sldMkLst>
          <pc:docMk/>
          <pc:sldMk cId="104083421" sldId="2144327404"/>
        </pc:sldMkLst>
        <pc:spChg chg="mod">
          <ac:chgData name="Shailendra, Samar" userId="31917c9f-c6dd-4390-9191-1808e2ed689e" providerId="ADAL" clId="{9E1F829F-9902-42B6-AACE-4B322BA0B41F}" dt="2021-09-27T07:15:05.720" v="3637" actId="20577"/>
          <ac:spMkLst>
            <pc:docMk/>
            <pc:sldMk cId="104083421" sldId="2144327404"/>
            <ac:spMk id="2" creationId="{1257D22E-BAC3-4792-86B8-56938E15DA13}"/>
          </ac:spMkLst>
        </pc:spChg>
        <pc:spChg chg="add mod">
          <ac:chgData name="Shailendra, Samar" userId="31917c9f-c6dd-4390-9191-1808e2ed689e" providerId="ADAL" clId="{9E1F829F-9902-42B6-AACE-4B322BA0B41F}" dt="2021-09-29T09:20:59.980" v="3644" actId="164"/>
          <ac:spMkLst>
            <pc:docMk/>
            <pc:sldMk cId="104083421" sldId="2144327404"/>
            <ac:spMk id="5" creationId="{6858B561-48EF-4494-9B66-AB77DEDC1313}"/>
          </ac:spMkLst>
        </pc:spChg>
        <pc:spChg chg="add mod">
          <ac:chgData name="Shailendra, Samar" userId="31917c9f-c6dd-4390-9191-1808e2ed689e" providerId="ADAL" clId="{9E1F829F-9902-42B6-AACE-4B322BA0B41F}" dt="2021-09-29T09:20:59.980" v="3644" actId="164"/>
          <ac:spMkLst>
            <pc:docMk/>
            <pc:sldMk cId="104083421" sldId="2144327404"/>
            <ac:spMk id="6" creationId="{A6B66BD9-3FAF-4A9F-8ACF-2EDBA1F77989}"/>
          </ac:spMkLst>
        </pc:spChg>
        <pc:spChg chg="add mod">
          <ac:chgData name="Shailendra, Samar" userId="31917c9f-c6dd-4390-9191-1808e2ed689e" providerId="ADAL" clId="{9E1F829F-9902-42B6-AACE-4B322BA0B41F}" dt="2021-09-29T09:20:59.980" v="3644" actId="164"/>
          <ac:spMkLst>
            <pc:docMk/>
            <pc:sldMk cId="104083421" sldId="2144327404"/>
            <ac:spMk id="7" creationId="{DFAB0F37-2C81-4C04-BC72-298FCD75E232}"/>
          </ac:spMkLst>
        </pc:spChg>
        <pc:spChg chg="add mod">
          <ac:chgData name="Shailendra, Samar" userId="31917c9f-c6dd-4390-9191-1808e2ed689e" providerId="ADAL" clId="{9E1F829F-9902-42B6-AACE-4B322BA0B41F}" dt="2021-09-29T09:20:59.980" v="3644" actId="164"/>
          <ac:spMkLst>
            <pc:docMk/>
            <pc:sldMk cId="104083421" sldId="2144327404"/>
            <ac:spMk id="12" creationId="{B1FA9BFB-1A9D-4DD0-9063-DFCFC07B3CC9}"/>
          </ac:spMkLst>
        </pc:spChg>
        <pc:spChg chg="add mod">
          <ac:chgData name="Shailendra, Samar" userId="31917c9f-c6dd-4390-9191-1808e2ed689e" providerId="ADAL" clId="{9E1F829F-9902-42B6-AACE-4B322BA0B41F}" dt="2021-09-29T09:20:59.980" v="3644" actId="164"/>
          <ac:spMkLst>
            <pc:docMk/>
            <pc:sldMk cId="104083421" sldId="2144327404"/>
            <ac:spMk id="14" creationId="{8F261DEA-4C3F-4514-9A9A-9C550981E072}"/>
          </ac:spMkLst>
        </pc:spChg>
        <pc:spChg chg="add mod">
          <ac:chgData name="Shailendra, Samar" userId="31917c9f-c6dd-4390-9191-1808e2ed689e" providerId="ADAL" clId="{9E1F829F-9902-42B6-AACE-4B322BA0B41F}" dt="2021-09-29T09:20:59.980" v="3644" actId="164"/>
          <ac:spMkLst>
            <pc:docMk/>
            <pc:sldMk cId="104083421" sldId="2144327404"/>
            <ac:spMk id="15" creationId="{D0C2F6A8-10C7-49BF-BE80-C87017729FD7}"/>
          </ac:spMkLst>
        </pc:spChg>
        <pc:spChg chg="add mod">
          <ac:chgData name="Shailendra, Samar" userId="31917c9f-c6dd-4390-9191-1808e2ed689e" providerId="ADAL" clId="{9E1F829F-9902-42B6-AACE-4B322BA0B41F}" dt="2021-09-29T09:20:59.980" v="3644" actId="164"/>
          <ac:spMkLst>
            <pc:docMk/>
            <pc:sldMk cId="104083421" sldId="2144327404"/>
            <ac:spMk id="17" creationId="{64E08CB3-FB20-4ABB-926F-0539FBBEAD07}"/>
          </ac:spMkLst>
        </pc:spChg>
        <pc:spChg chg="add mod">
          <ac:chgData name="Shailendra, Samar" userId="31917c9f-c6dd-4390-9191-1808e2ed689e" providerId="ADAL" clId="{9E1F829F-9902-42B6-AACE-4B322BA0B41F}" dt="2021-09-29T09:20:59.980" v="3644" actId="164"/>
          <ac:spMkLst>
            <pc:docMk/>
            <pc:sldMk cId="104083421" sldId="2144327404"/>
            <ac:spMk id="18" creationId="{6EB0F727-0D36-4836-B71F-08CDDEE605D7}"/>
          </ac:spMkLst>
        </pc:spChg>
        <pc:spChg chg="add mod">
          <ac:chgData name="Shailendra, Samar" userId="31917c9f-c6dd-4390-9191-1808e2ed689e" providerId="ADAL" clId="{9E1F829F-9902-42B6-AACE-4B322BA0B41F}" dt="2021-09-29T09:20:59.980" v="3644" actId="164"/>
          <ac:spMkLst>
            <pc:docMk/>
            <pc:sldMk cId="104083421" sldId="2144327404"/>
            <ac:spMk id="20" creationId="{DD7B68C6-F4B9-4416-92BA-BC25E28B0400}"/>
          </ac:spMkLst>
        </pc:spChg>
        <pc:spChg chg="add mod">
          <ac:chgData name="Shailendra, Samar" userId="31917c9f-c6dd-4390-9191-1808e2ed689e" providerId="ADAL" clId="{9E1F829F-9902-42B6-AACE-4B322BA0B41F}" dt="2021-09-29T09:20:59.980" v="3644" actId="164"/>
          <ac:spMkLst>
            <pc:docMk/>
            <pc:sldMk cId="104083421" sldId="2144327404"/>
            <ac:spMk id="21" creationId="{56A58ECD-5D73-43BB-B948-67A4DB70887C}"/>
          </ac:spMkLst>
        </pc:spChg>
        <pc:spChg chg="add mod">
          <ac:chgData name="Shailendra, Samar" userId="31917c9f-c6dd-4390-9191-1808e2ed689e" providerId="ADAL" clId="{9E1F829F-9902-42B6-AACE-4B322BA0B41F}" dt="2021-09-29T09:20:59.980" v="3644" actId="164"/>
          <ac:spMkLst>
            <pc:docMk/>
            <pc:sldMk cId="104083421" sldId="2144327404"/>
            <ac:spMk id="22" creationId="{9571817B-981E-4156-BAE5-54AF509DA252}"/>
          </ac:spMkLst>
        </pc:spChg>
        <pc:spChg chg="add mod">
          <ac:chgData name="Shailendra, Samar" userId="31917c9f-c6dd-4390-9191-1808e2ed689e" providerId="ADAL" clId="{9E1F829F-9902-42B6-AACE-4B322BA0B41F}" dt="2021-09-29T09:20:59.980" v="3644" actId="164"/>
          <ac:spMkLst>
            <pc:docMk/>
            <pc:sldMk cId="104083421" sldId="2144327404"/>
            <ac:spMk id="23" creationId="{84B97C00-DAE8-4483-9C87-4BDD0E66ED1A}"/>
          </ac:spMkLst>
        </pc:spChg>
        <pc:grpChg chg="add mod">
          <ac:chgData name="Shailendra, Samar" userId="31917c9f-c6dd-4390-9191-1808e2ed689e" providerId="ADAL" clId="{9E1F829F-9902-42B6-AACE-4B322BA0B41F}" dt="2021-09-29T09:20:59.980" v="3644" actId="164"/>
          <ac:grpSpMkLst>
            <pc:docMk/>
            <pc:sldMk cId="104083421" sldId="2144327404"/>
            <ac:grpSpMk id="3" creationId="{0040FE96-F058-4C84-88E0-0298ED34E53F}"/>
          </ac:grpSpMkLst>
        </pc:grpChg>
        <pc:picChg chg="del">
          <ac:chgData name="Shailendra, Samar" userId="31917c9f-c6dd-4390-9191-1808e2ed689e" providerId="ADAL" clId="{9E1F829F-9902-42B6-AACE-4B322BA0B41F}" dt="2021-09-27T06:55:08.552" v="3029" actId="478"/>
          <ac:picMkLst>
            <pc:docMk/>
            <pc:sldMk cId="104083421" sldId="2144327404"/>
            <ac:picMk id="4" creationId="{0CA8554E-511F-48F3-945C-0CB1375DCB03}"/>
          </ac:picMkLst>
        </pc:picChg>
        <pc:cxnChg chg="add mod">
          <ac:chgData name="Shailendra, Samar" userId="31917c9f-c6dd-4390-9191-1808e2ed689e" providerId="ADAL" clId="{9E1F829F-9902-42B6-AACE-4B322BA0B41F}" dt="2021-09-29T09:20:59.980" v="3644" actId="164"/>
          <ac:cxnSpMkLst>
            <pc:docMk/>
            <pc:sldMk cId="104083421" sldId="2144327404"/>
            <ac:cxnSpMk id="8" creationId="{396220D5-0A01-4628-8F67-C285BC2205DC}"/>
          </ac:cxnSpMkLst>
        </pc:cxnChg>
        <pc:cxnChg chg="add mod">
          <ac:chgData name="Shailendra, Samar" userId="31917c9f-c6dd-4390-9191-1808e2ed689e" providerId="ADAL" clId="{9E1F829F-9902-42B6-AACE-4B322BA0B41F}" dt="2021-09-29T09:20:59.980" v="3644" actId="164"/>
          <ac:cxnSpMkLst>
            <pc:docMk/>
            <pc:sldMk cId="104083421" sldId="2144327404"/>
            <ac:cxnSpMk id="9" creationId="{8BC96942-7FB6-49C5-8948-37D5DAE9F5DC}"/>
          </ac:cxnSpMkLst>
        </pc:cxnChg>
        <pc:cxnChg chg="add mod">
          <ac:chgData name="Shailendra, Samar" userId="31917c9f-c6dd-4390-9191-1808e2ed689e" providerId="ADAL" clId="{9E1F829F-9902-42B6-AACE-4B322BA0B41F}" dt="2021-09-29T09:20:59.980" v="3644" actId="164"/>
          <ac:cxnSpMkLst>
            <pc:docMk/>
            <pc:sldMk cId="104083421" sldId="2144327404"/>
            <ac:cxnSpMk id="10" creationId="{0978E12F-F0CB-4BAC-8803-F534E10DA262}"/>
          </ac:cxnSpMkLst>
        </pc:cxnChg>
        <pc:cxnChg chg="add mod">
          <ac:chgData name="Shailendra, Samar" userId="31917c9f-c6dd-4390-9191-1808e2ed689e" providerId="ADAL" clId="{9E1F829F-9902-42B6-AACE-4B322BA0B41F}" dt="2021-09-29T09:20:59.980" v="3644" actId="164"/>
          <ac:cxnSpMkLst>
            <pc:docMk/>
            <pc:sldMk cId="104083421" sldId="2144327404"/>
            <ac:cxnSpMk id="11" creationId="{6A046ADF-7640-4175-8D84-2A8FB90277EF}"/>
          </ac:cxnSpMkLst>
        </pc:cxnChg>
        <pc:cxnChg chg="add mod">
          <ac:chgData name="Shailendra, Samar" userId="31917c9f-c6dd-4390-9191-1808e2ed689e" providerId="ADAL" clId="{9E1F829F-9902-42B6-AACE-4B322BA0B41F}" dt="2021-09-29T09:20:59.980" v="3644" actId="164"/>
          <ac:cxnSpMkLst>
            <pc:docMk/>
            <pc:sldMk cId="104083421" sldId="2144327404"/>
            <ac:cxnSpMk id="13" creationId="{1E890CB7-4772-4480-B517-A7BA53B4EC63}"/>
          </ac:cxnSpMkLst>
        </pc:cxnChg>
        <pc:cxnChg chg="add del mod">
          <ac:chgData name="Shailendra, Samar" userId="31917c9f-c6dd-4390-9191-1808e2ed689e" providerId="ADAL" clId="{9E1F829F-9902-42B6-AACE-4B322BA0B41F}" dt="2021-09-27T06:57:06.122" v="3085" actId="478"/>
          <ac:cxnSpMkLst>
            <pc:docMk/>
            <pc:sldMk cId="104083421" sldId="2144327404"/>
            <ac:cxnSpMk id="16" creationId="{9267DF84-B370-42D7-9408-42375877F159}"/>
          </ac:cxnSpMkLst>
        </pc:cxnChg>
        <pc:cxnChg chg="add mod">
          <ac:chgData name="Shailendra, Samar" userId="31917c9f-c6dd-4390-9191-1808e2ed689e" providerId="ADAL" clId="{9E1F829F-9902-42B6-AACE-4B322BA0B41F}" dt="2021-09-29T09:20:59.980" v="3644" actId="164"/>
          <ac:cxnSpMkLst>
            <pc:docMk/>
            <pc:sldMk cId="104083421" sldId="2144327404"/>
            <ac:cxnSpMk id="19" creationId="{827D25FF-5DD8-48C6-BFFE-6312A85DF8FE}"/>
          </ac:cxnSpMkLst>
        </pc:cxnChg>
        <pc:cxnChg chg="add mod">
          <ac:chgData name="Shailendra, Samar" userId="31917c9f-c6dd-4390-9191-1808e2ed689e" providerId="ADAL" clId="{9E1F829F-9902-42B6-AACE-4B322BA0B41F}" dt="2021-09-29T09:20:59.980" v="3644" actId="164"/>
          <ac:cxnSpMkLst>
            <pc:docMk/>
            <pc:sldMk cId="104083421" sldId="2144327404"/>
            <ac:cxnSpMk id="31" creationId="{A61EF660-A8C2-466B-AECF-A2243B737343}"/>
          </ac:cxnSpMkLst>
        </pc:cxnChg>
      </pc:sldChg>
      <pc:sldChg chg="modSp add mod ord">
        <pc:chgData name="Shailendra, Samar" userId="31917c9f-c6dd-4390-9191-1808e2ed689e" providerId="ADAL" clId="{9E1F829F-9902-42B6-AACE-4B322BA0B41F}" dt="2021-09-27T07:14:47.250" v="3609" actId="20577"/>
        <pc:sldMkLst>
          <pc:docMk/>
          <pc:sldMk cId="121919313" sldId="2144327405"/>
        </pc:sldMkLst>
        <pc:spChg chg="mod">
          <ac:chgData name="Shailendra, Samar" userId="31917c9f-c6dd-4390-9191-1808e2ed689e" providerId="ADAL" clId="{9E1F829F-9902-42B6-AACE-4B322BA0B41F}" dt="2021-09-27T07:14:47.250" v="3609" actId="20577"/>
          <ac:spMkLst>
            <pc:docMk/>
            <pc:sldMk cId="121919313" sldId="2144327405"/>
            <ac:spMk id="2" creationId="{1257D22E-BAC3-4792-86B8-56938E15DA13}"/>
          </ac:spMkLst>
        </pc:spChg>
        <pc:spChg chg="mod">
          <ac:chgData name="Shailendra, Samar" userId="31917c9f-c6dd-4390-9191-1808e2ed689e" providerId="ADAL" clId="{9E1F829F-9902-42B6-AACE-4B322BA0B41F}" dt="2021-09-27T07:06:02.719" v="3325" actId="20577"/>
          <ac:spMkLst>
            <pc:docMk/>
            <pc:sldMk cId="121919313" sldId="2144327405"/>
            <ac:spMk id="5" creationId="{6858B561-48EF-4494-9B66-AB77DEDC1313}"/>
          </ac:spMkLst>
        </pc:spChg>
        <pc:spChg chg="mod">
          <ac:chgData name="Shailendra, Samar" userId="31917c9f-c6dd-4390-9191-1808e2ed689e" providerId="ADAL" clId="{9E1F829F-9902-42B6-AACE-4B322BA0B41F}" dt="2021-09-27T07:06:16.674" v="3342" actId="14100"/>
          <ac:spMkLst>
            <pc:docMk/>
            <pc:sldMk cId="121919313" sldId="2144327405"/>
            <ac:spMk id="6" creationId="{A6B66BD9-3FAF-4A9F-8ACF-2EDBA1F77989}"/>
          </ac:spMkLst>
        </pc:spChg>
        <pc:spChg chg="mod">
          <ac:chgData name="Shailendra, Samar" userId="31917c9f-c6dd-4390-9191-1808e2ed689e" providerId="ADAL" clId="{9E1F829F-9902-42B6-AACE-4B322BA0B41F}" dt="2021-09-27T07:09:37.540" v="3439" actId="1076"/>
          <ac:spMkLst>
            <pc:docMk/>
            <pc:sldMk cId="121919313" sldId="2144327405"/>
            <ac:spMk id="7" creationId="{DFAB0F37-2C81-4C04-BC72-298FCD75E232}"/>
          </ac:spMkLst>
        </pc:spChg>
        <pc:spChg chg="mod">
          <ac:chgData name="Shailendra, Samar" userId="31917c9f-c6dd-4390-9191-1808e2ed689e" providerId="ADAL" clId="{9E1F829F-9902-42B6-AACE-4B322BA0B41F}" dt="2021-09-27T07:09:19.085" v="3427" actId="20577"/>
          <ac:spMkLst>
            <pc:docMk/>
            <pc:sldMk cId="121919313" sldId="2144327405"/>
            <ac:spMk id="12" creationId="{B1FA9BFB-1A9D-4DD0-9063-DFCFC07B3CC9}"/>
          </ac:spMkLst>
        </pc:spChg>
        <pc:spChg chg="mod">
          <ac:chgData name="Shailendra, Samar" userId="31917c9f-c6dd-4390-9191-1808e2ed689e" providerId="ADAL" clId="{9E1F829F-9902-42B6-AACE-4B322BA0B41F}" dt="2021-09-27T07:09:13.361" v="3417" actId="14100"/>
          <ac:spMkLst>
            <pc:docMk/>
            <pc:sldMk cId="121919313" sldId="2144327405"/>
            <ac:spMk id="14" creationId="{8F261DEA-4C3F-4514-9A9A-9C550981E072}"/>
          </ac:spMkLst>
        </pc:spChg>
        <pc:spChg chg="mod">
          <ac:chgData name="Shailendra, Samar" userId="31917c9f-c6dd-4390-9191-1808e2ed689e" providerId="ADAL" clId="{9E1F829F-9902-42B6-AACE-4B322BA0B41F}" dt="2021-09-27T07:09:31.716" v="3438" actId="14100"/>
          <ac:spMkLst>
            <pc:docMk/>
            <pc:sldMk cId="121919313" sldId="2144327405"/>
            <ac:spMk id="15" creationId="{D0C2F6A8-10C7-49BF-BE80-C87017729FD7}"/>
          </ac:spMkLst>
        </pc:spChg>
        <pc:spChg chg="mod">
          <ac:chgData name="Shailendra, Samar" userId="31917c9f-c6dd-4390-9191-1808e2ed689e" providerId="ADAL" clId="{9E1F829F-9902-42B6-AACE-4B322BA0B41F}" dt="2021-09-27T07:10:09.530" v="3454" actId="20577"/>
          <ac:spMkLst>
            <pc:docMk/>
            <pc:sldMk cId="121919313" sldId="2144327405"/>
            <ac:spMk id="18" creationId="{6EB0F727-0D36-4836-B71F-08CDDEE605D7}"/>
          </ac:spMkLst>
        </pc:spChg>
        <pc:spChg chg="mod">
          <ac:chgData name="Shailendra, Samar" userId="31917c9f-c6dd-4390-9191-1808e2ed689e" providerId="ADAL" clId="{9E1F829F-9902-42B6-AACE-4B322BA0B41F}" dt="2021-09-27T07:08:25.862" v="3405" actId="20577"/>
          <ac:spMkLst>
            <pc:docMk/>
            <pc:sldMk cId="121919313" sldId="2144327405"/>
            <ac:spMk id="21" creationId="{56A58ECD-5D73-43BB-B948-67A4DB70887C}"/>
          </ac:spMkLst>
        </pc:spChg>
        <pc:spChg chg="mod">
          <ac:chgData name="Shailendra, Samar" userId="31917c9f-c6dd-4390-9191-1808e2ed689e" providerId="ADAL" clId="{9E1F829F-9902-42B6-AACE-4B322BA0B41F}" dt="2021-09-27T07:08:20.482" v="3395" actId="14100"/>
          <ac:spMkLst>
            <pc:docMk/>
            <pc:sldMk cId="121919313" sldId="2144327405"/>
            <ac:spMk id="22" creationId="{9571817B-981E-4156-BAE5-54AF509DA252}"/>
          </ac:spMkLst>
        </pc:spChg>
        <pc:spChg chg="mod">
          <ac:chgData name="Shailendra, Samar" userId="31917c9f-c6dd-4390-9191-1808e2ed689e" providerId="ADAL" clId="{9E1F829F-9902-42B6-AACE-4B322BA0B41F}" dt="2021-09-27T07:09:55.045" v="3443" actId="1076"/>
          <ac:spMkLst>
            <pc:docMk/>
            <pc:sldMk cId="121919313" sldId="2144327405"/>
            <ac:spMk id="23" creationId="{84B97C00-DAE8-4483-9C87-4BDD0E66ED1A}"/>
          </ac:spMkLst>
        </pc:spChg>
        <pc:cxnChg chg="mod">
          <ac:chgData name="Shailendra, Samar" userId="31917c9f-c6dd-4390-9191-1808e2ed689e" providerId="ADAL" clId="{9E1F829F-9902-42B6-AACE-4B322BA0B41F}" dt="2021-09-27T07:08:20.482" v="3395" actId="14100"/>
          <ac:cxnSpMkLst>
            <pc:docMk/>
            <pc:sldMk cId="121919313" sldId="2144327405"/>
            <ac:cxnSpMk id="9" creationId="{8BC96942-7FB6-49C5-8948-37D5DAE9F5DC}"/>
          </ac:cxnSpMkLst>
        </pc:cxnChg>
        <pc:cxnChg chg="mod">
          <ac:chgData name="Shailendra, Samar" userId="31917c9f-c6dd-4390-9191-1808e2ed689e" providerId="ADAL" clId="{9E1F829F-9902-42B6-AACE-4B322BA0B41F}" dt="2021-09-27T07:09:40.383" v="3440" actId="1076"/>
          <ac:cxnSpMkLst>
            <pc:docMk/>
            <pc:sldMk cId="121919313" sldId="2144327405"/>
            <ac:cxnSpMk id="10" creationId="{0978E12F-F0CB-4BAC-8803-F534E10DA262}"/>
          </ac:cxnSpMkLst>
        </pc:cxnChg>
        <pc:cxnChg chg="mod">
          <ac:chgData name="Shailendra, Samar" userId="31917c9f-c6dd-4390-9191-1808e2ed689e" providerId="ADAL" clId="{9E1F829F-9902-42B6-AACE-4B322BA0B41F}" dt="2021-09-27T07:10:02.264" v="3444" actId="14100"/>
          <ac:cxnSpMkLst>
            <pc:docMk/>
            <pc:sldMk cId="121919313" sldId="2144327405"/>
            <ac:cxnSpMk id="13" creationId="{1E890CB7-4772-4480-B517-A7BA53B4EC63}"/>
          </ac:cxnSpMkLst>
        </pc:cxnChg>
        <pc:cxnChg chg="mod">
          <ac:chgData name="Shailendra, Samar" userId="31917c9f-c6dd-4390-9191-1808e2ed689e" providerId="ADAL" clId="{9E1F829F-9902-42B6-AACE-4B322BA0B41F}" dt="2021-09-27T07:09:50.441" v="3442" actId="14100"/>
          <ac:cxnSpMkLst>
            <pc:docMk/>
            <pc:sldMk cId="121919313" sldId="2144327405"/>
            <ac:cxnSpMk id="31" creationId="{A61EF660-A8C2-466B-AECF-A2243B737343}"/>
          </ac:cxnSpMkLst>
        </pc:cxnChg>
      </pc:sldChg>
      <pc:sldChg chg="modSp add mod">
        <pc:chgData name="Shailendra, Samar" userId="31917c9f-c6dd-4390-9191-1808e2ed689e" providerId="ADAL" clId="{9E1F829F-9902-42B6-AACE-4B322BA0B41F}" dt="2021-09-27T07:14:36.042" v="3597" actId="20577"/>
        <pc:sldMkLst>
          <pc:docMk/>
          <pc:sldMk cId="3005164180" sldId="2144327406"/>
        </pc:sldMkLst>
        <pc:spChg chg="mod">
          <ac:chgData name="Shailendra, Samar" userId="31917c9f-c6dd-4390-9191-1808e2ed689e" providerId="ADAL" clId="{9E1F829F-9902-42B6-AACE-4B322BA0B41F}" dt="2021-09-27T07:14:36.042" v="3597" actId="20577"/>
          <ac:spMkLst>
            <pc:docMk/>
            <pc:sldMk cId="3005164180" sldId="2144327406"/>
            <ac:spMk id="2" creationId="{1257D22E-BAC3-4792-86B8-56938E15DA13}"/>
          </ac:spMkLst>
        </pc:spChg>
        <pc:spChg chg="mod">
          <ac:chgData name="Shailendra, Samar" userId="31917c9f-c6dd-4390-9191-1808e2ed689e" providerId="ADAL" clId="{9E1F829F-9902-42B6-AACE-4B322BA0B41F}" dt="2021-09-27T07:10:48.625" v="3470" actId="20577"/>
          <ac:spMkLst>
            <pc:docMk/>
            <pc:sldMk cId="3005164180" sldId="2144327406"/>
            <ac:spMk id="3" creationId="{6DD95395-BD6F-4864-B2E8-51E5A5AB5D0B}"/>
          </ac:spMkLst>
        </pc:spChg>
        <pc:spChg chg="mod">
          <ac:chgData name="Shailendra, Samar" userId="31917c9f-c6dd-4390-9191-1808e2ed689e" providerId="ADAL" clId="{9E1F829F-9902-42B6-AACE-4B322BA0B41F}" dt="2021-09-27T07:11:10.652" v="3515" actId="1038"/>
          <ac:spMkLst>
            <pc:docMk/>
            <pc:sldMk cId="3005164180" sldId="2144327406"/>
            <ac:spMk id="5" creationId="{6B9A4029-049D-47EC-BEAC-C8C4F29F5CCA}"/>
          </ac:spMkLst>
        </pc:spChg>
        <pc:spChg chg="mod">
          <ac:chgData name="Shailendra, Samar" userId="31917c9f-c6dd-4390-9191-1808e2ed689e" providerId="ADAL" clId="{9E1F829F-9902-42B6-AACE-4B322BA0B41F}" dt="2021-09-27T07:11:27.573" v="3533" actId="1076"/>
          <ac:spMkLst>
            <pc:docMk/>
            <pc:sldMk cId="3005164180" sldId="2144327406"/>
            <ac:spMk id="6" creationId="{E8C7EADB-1DB2-4967-AC6B-9F5F73C8274B}"/>
          </ac:spMkLst>
        </pc:spChg>
        <pc:spChg chg="mod">
          <ac:chgData name="Shailendra, Samar" userId="31917c9f-c6dd-4390-9191-1808e2ed689e" providerId="ADAL" clId="{9E1F829F-9902-42B6-AACE-4B322BA0B41F}" dt="2021-09-27T07:12:16.407" v="3568" actId="20577"/>
          <ac:spMkLst>
            <pc:docMk/>
            <pc:sldMk cId="3005164180" sldId="2144327406"/>
            <ac:spMk id="13" creationId="{A8009945-F72E-4BE0-88D7-85B8AA55812E}"/>
          </ac:spMkLst>
        </pc:spChg>
        <pc:spChg chg="mod">
          <ac:chgData name="Shailendra, Samar" userId="31917c9f-c6dd-4390-9191-1808e2ed689e" providerId="ADAL" clId="{9E1F829F-9902-42B6-AACE-4B322BA0B41F}" dt="2021-09-27T07:12:24.595" v="3578" actId="20577"/>
          <ac:spMkLst>
            <pc:docMk/>
            <pc:sldMk cId="3005164180" sldId="2144327406"/>
            <ac:spMk id="22" creationId="{2AE0A9FB-2F5B-4214-9CAB-6FF8FCDE6B36}"/>
          </ac:spMkLst>
        </pc:spChg>
        <pc:spChg chg="mod">
          <ac:chgData name="Shailendra, Samar" userId="31917c9f-c6dd-4390-9191-1808e2ed689e" providerId="ADAL" clId="{9E1F829F-9902-42B6-AACE-4B322BA0B41F}" dt="2021-09-27T07:10:54.074" v="3480" actId="20577"/>
          <ac:spMkLst>
            <pc:docMk/>
            <pc:sldMk cId="3005164180" sldId="2144327406"/>
            <ac:spMk id="26" creationId="{1FF25A09-6605-4616-8C75-88AE14D79896}"/>
          </ac:spMkLst>
        </pc:spChg>
        <pc:spChg chg="mod">
          <ac:chgData name="Shailendra, Samar" userId="31917c9f-c6dd-4390-9191-1808e2ed689e" providerId="ADAL" clId="{9E1F829F-9902-42B6-AACE-4B322BA0B41F}" dt="2021-09-27T07:12:09.046" v="3556" actId="1076"/>
          <ac:spMkLst>
            <pc:docMk/>
            <pc:sldMk cId="3005164180" sldId="2144327406"/>
            <ac:spMk id="27" creationId="{56BFFECE-8BB2-48ED-A428-C1D386D5D3BE}"/>
          </ac:spMkLst>
        </pc:spChg>
        <pc:spChg chg="mod">
          <ac:chgData name="Shailendra, Samar" userId="31917c9f-c6dd-4390-9191-1808e2ed689e" providerId="ADAL" clId="{9E1F829F-9902-42B6-AACE-4B322BA0B41F}" dt="2021-09-27T07:11:54.829" v="3539" actId="1076"/>
          <ac:spMkLst>
            <pc:docMk/>
            <pc:sldMk cId="3005164180" sldId="2144327406"/>
            <ac:spMk id="29" creationId="{73D7975E-0085-498D-922E-3D2C417C6467}"/>
          </ac:spMkLst>
        </pc:spChg>
      </pc:sldChg>
      <pc:sldMasterChg chg="delSldLayout modSldLayout">
        <pc:chgData name="Shailendra, Samar" userId="31917c9f-c6dd-4390-9191-1808e2ed689e" providerId="ADAL" clId="{9E1F829F-9902-42B6-AACE-4B322BA0B41F}" dt="2021-09-21T07:41:33.825" v="2547" actId="478"/>
        <pc:sldMasterMkLst>
          <pc:docMk/>
          <pc:sldMasterMk cId="1530332269" sldId="2147483660"/>
        </pc:sldMasterMkLst>
        <pc:sldLayoutChg chg="delSp mod">
          <pc:chgData name="Shailendra, Samar" userId="31917c9f-c6dd-4390-9191-1808e2ed689e" providerId="ADAL" clId="{9E1F829F-9902-42B6-AACE-4B322BA0B41F}" dt="2021-09-21T07:40:31.505" v="2545" actId="478"/>
          <pc:sldLayoutMkLst>
            <pc:docMk/>
            <pc:sldMasterMk cId="1530332269" sldId="2147483660"/>
            <pc:sldLayoutMk cId="1977183696" sldId="2147483673"/>
          </pc:sldLayoutMkLst>
          <pc:spChg chg="del">
            <ac:chgData name="Shailendra, Samar" userId="31917c9f-c6dd-4390-9191-1808e2ed689e" providerId="ADAL" clId="{9E1F829F-9902-42B6-AACE-4B322BA0B41F}" dt="2021-09-21T07:40:31.505" v="2545" actId="478"/>
            <ac:spMkLst>
              <pc:docMk/>
              <pc:sldMasterMk cId="1530332269" sldId="2147483660"/>
              <pc:sldLayoutMk cId="1977183696" sldId="2147483673"/>
              <ac:spMk id="12" creationId="{EBD06FF7-C66A-4B8C-9693-1423A8337983}"/>
            </ac:spMkLst>
          </pc:spChg>
        </pc:sldLayoutChg>
        <pc:sldLayoutChg chg="delSp mod">
          <pc:chgData name="Shailendra, Samar" userId="31917c9f-c6dd-4390-9191-1808e2ed689e" providerId="ADAL" clId="{9E1F829F-9902-42B6-AACE-4B322BA0B41F}" dt="2021-09-21T07:41:33.825" v="2547" actId="478"/>
          <pc:sldLayoutMkLst>
            <pc:docMk/>
            <pc:sldMasterMk cId="1530332269" sldId="2147483660"/>
            <pc:sldLayoutMk cId="878101382" sldId="2147483684"/>
          </pc:sldLayoutMkLst>
          <pc:spChg chg="del">
            <ac:chgData name="Shailendra, Samar" userId="31917c9f-c6dd-4390-9191-1808e2ed689e" providerId="ADAL" clId="{9E1F829F-9902-42B6-AACE-4B322BA0B41F}" dt="2021-09-21T07:41:23.295" v="2546" actId="478"/>
            <ac:spMkLst>
              <pc:docMk/>
              <pc:sldMasterMk cId="1530332269" sldId="2147483660"/>
              <pc:sldLayoutMk cId="878101382" sldId="2147483684"/>
              <ac:spMk id="8" creationId="{41A778AB-F6EC-4101-87E6-DECF7944E661}"/>
            </ac:spMkLst>
          </pc:spChg>
          <pc:spChg chg="del">
            <ac:chgData name="Shailendra, Samar" userId="31917c9f-c6dd-4390-9191-1808e2ed689e" providerId="ADAL" clId="{9E1F829F-9902-42B6-AACE-4B322BA0B41F}" dt="2021-09-21T07:41:33.825" v="2547" actId="478"/>
            <ac:spMkLst>
              <pc:docMk/>
              <pc:sldMasterMk cId="1530332269" sldId="2147483660"/>
              <pc:sldLayoutMk cId="878101382" sldId="2147483684"/>
              <ac:spMk id="9" creationId="{F6E1F1A6-2FDF-4676-B713-F9746DD3A821}"/>
            </ac:spMkLst>
          </pc:spChg>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192491687" sldId="2147483687"/>
          </pc:sldLayoutMkLst>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60061750" sldId="2147483688"/>
          </pc:sldLayoutMkLst>
        </pc:sldLayoutChg>
      </pc:sldMasterChg>
    </pc:docChg>
  </pc:docChgLst>
  <pc:docChgLst>
    <pc:chgData name="Shailendra, Samar" userId="31917c9f-c6dd-4390-9191-1808e2ed689e" providerId="ADAL" clId="{76909009-D491-466F-80BB-01FC9CA6AF8C}"/>
    <pc:docChg chg="custSel delSld modSld">
      <pc:chgData name="Shailendra, Samar" userId="31917c9f-c6dd-4390-9191-1808e2ed689e" providerId="ADAL" clId="{76909009-D491-466F-80BB-01FC9CA6AF8C}" dt="2021-11-09T13:12:43.161" v="23" actId="47"/>
      <pc:docMkLst>
        <pc:docMk/>
      </pc:docMkLst>
      <pc:sldChg chg="del">
        <pc:chgData name="Shailendra, Samar" userId="31917c9f-c6dd-4390-9191-1808e2ed689e" providerId="ADAL" clId="{76909009-D491-466F-80BB-01FC9CA6AF8C}" dt="2021-11-09T13:12:22.713" v="0" actId="47"/>
        <pc:sldMkLst>
          <pc:docMk/>
          <pc:sldMk cId="1975647725" sldId="2144327402"/>
        </pc:sldMkLst>
      </pc:sldChg>
      <pc:sldChg chg="modSp mod">
        <pc:chgData name="Shailendra, Samar" userId="31917c9f-c6dd-4390-9191-1808e2ed689e" providerId="ADAL" clId="{76909009-D491-466F-80BB-01FC9CA6AF8C}" dt="2021-11-09T13:12:29.770" v="22" actId="27636"/>
        <pc:sldMkLst>
          <pc:docMk/>
          <pc:sldMk cId="104083421" sldId="2144327404"/>
        </pc:sldMkLst>
        <pc:spChg chg="mod">
          <ac:chgData name="Shailendra, Samar" userId="31917c9f-c6dd-4390-9191-1808e2ed689e" providerId="ADAL" clId="{76909009-D491-466F-80BB-01FC9CA6AF8C}" dt="2021-11-09T13:12:29.770" v="22" actId="27636"/>
          <ac:spMkLst>
            <pc:docMk/>
            <pc:sldMk cId="104083421" sldId="2144327404"/>
            <ac:spMk id="2" creationId="{1257D22E-BAC3-4792-86B8-56938E15DA13}"/>
          </ac:spMkLst>
        </pc:spChg>
      </pc:sldChg>
      <pc:sldChg chg="del">
        <pc:chgData name="Shailendra, Samar" userId="31917c9f-c6dd-4390-9191-1808e2ed689e" providerId="ADAL" clId="{76909009-D491-466F-80BB-01FC9CA6AF8C}" dt="2021-11-09T13:12:43.161" v="23" actId="47"/>
        <pc:sldMkLst>
          <pc:docMk/>
          <pc:sldMk cId="3005164180" sldId="2144327406"/>
        </pc:sldMkLst>
      </pc:sldChg>
    </pc:docChg>
  </pc:docChgLst>
  <pc:docChgLst>
    <pc:chgData name="Shailendra, Samar" userId="31917c9f-c6dd-4390-9191-1808e2ed689e" providerId="ADAL" clId="{A39EACF3-285D-4528-BFDD-91D2CE7880A0}"/>
    <pc:docChg chg="undo custSel addSld delSld modSld sldOrd">
      <pc:chgData name="Shailendra, Samar" userId="31917c9f-c6dd-4390-9191-1808e2ed689e" providerId="ADAL" clId="{A39EACF3-285D-4528-BFDD-91D2CE7880A0}" dt="2022-05-19T13:09:04.148" v="2077" actId="5793"/>
      <pc:docMkLst>
        <pc:docMk/>
      </pc:docMkLst>
      <pc:sldChg chg="modSp mod">
        <pc:chgData name="Shailendra, Samar" userId="31917c9f-c6dd-4390-9191-1808e2ed689e" providerId="ADAL" clId="{A39EACF3-285D-4528-BFDD-91D2CE7880A0}" dt="2022-05-09T04:05:35.642" v="22" actId="20577"/>
        <pc:sldMkLst>
          <pc:docMk/>
          <pc:sldMk cId="2086400740" sldId="257"/>
        </pc:sldMkLst>
        <pc:spChg chg="mod">
          <ac:chgData name="Shailendra, Samar" userId="31917c9f-c6dd-4390-9191-1808e2ed689e" providerId="ADAL" clId="{A39EACF3-285D-4528-BFDD-91D2CE7880A0}" dt="2022-05-09T04:05:35.642" v="22" actId="20577"/>
          <ac:spMkLst>
            <pc:docMk/>
            <pc:sldMk cId="2086400740" sldId="257"/>
            <ac:spMk id="5" creationId="{679F4BE2-8E4A-4003-B816-9E34781F7E88}"/>
          </ac:spMkLst>
        </pc:spChg>
      </pc:sldChg>
      <pc:sldChg chg="addSp delSp modSp mod ord">
        <pc:chgData name="Shailendra, Samar" userId="31917c9f-c6dd-4390-9191-1808e2ed689e" providerId="ADAL" clId="{A39EACF3-285D-4528-BFDD-91D2CE7880A0}" dt="2022-05-10T15:30:02.682" v="1676" actId="20577"/>
        <pc:sldMkLst>
          <pc:docMk/>
          <pc:sldMk cId="4049866362" sldId="1125"/>
        </pc:sldMkLst>
        <pc:spChg chg="mod">
          <ac:chgData name="Shailendra, Samar" userId="31917c9f-c6dd-4390-9191-1808e2ed689e" providerId="ADAL" clId="{A39EACF3-285D-4528-BFDD-91D2CE7880A0}" dt="2022-05-10T03:46:07.599" v="1184" actId="20577"/>
          <ac:spMkLst>
            <pc:docMk/>
            <pc:sldMk cId="4049866362" sldId="1125"/>
            <ac:spMk id="2" creationId="{D3571723-956C-433C-A727-8C9D924D4C6A}"/>
          </ac:spMkLst>
        </pc:spChg>
        <pc:spChg chg="mod">
          <ac:chgData name="Shailendra, Samar" userId="31917c9f-c6dd-4390-9191-1808e2ed689e" providerId="ADAL" clId="{A39EACF3-285D-4528-BFDD-91D2CE7880A0}" dt="2022-05-10T03:53:40.509" v="1550" actId="20577"/>
          <ac:spMkLst>
            <pc:docMk/>
            <pc:sldMk cId="4049866362" sldId="1125"/>
            <ac:spMk id="3" creationId="{1A77084F-C854-4B33-99DE-794C576F4AC7}"/>
          </ac:spMkLst>
        </pc:spChg>
        <pc:spChg chg="del">
          <ac:chgData name="Shailendra, Samar" userId="31917c9f-c6dd-4390-9191-1808e2ed689e" providerId="ADAL" clId="{A39EACF3-285D-4528-BFDD-91D2CE7880A0}" dt="2022-05-09T04:06:32.127" v="38" actId="478"/>
          <ac:spMkLst>
            <pc:docMk/>
            <pc:sldMk cId="4049866362" sldId="1125"/>
            <ac:spMk id="4" creationId="{DE7BE3D7-FAE2-42A6-B7D0-BBDFF650D435}"/>
          </ac:spMkLst>
        </pc:spChg>
        <pc:spChg chg="add mod">
          <ac:chgData name="Shailendra, Samar" userId="31917c9f-c6dd-4390-9191-1808e2ed689e" providerId="ADAL" clId="{A39EACF3-285D-4528-BFDD-91D2CE7880A0}" dt="2022-05-10T15:30:02.682" v="1676" actId="20577"/>
          <ac:spMkLst>
            <pc:docMk/>
            <pc:sldMk cId="4049866362" sldId="1125"/>
            <ac:spMk id="5" creationId="{D0160C21-6991-4D40-AF9A-0E1E60283279}"/>
          </ac:spMkLst>
        </pc:spChg>
      </pc:sldChg>
      <pc:sldChg chg="del">
        <pc:chgData name="Shailendra, Samar" userId="31917c9f-c6dd-4390-9191-1808e2ed689e" providerId="ADAL" clId="{A39EACF3-285D-4528-BFDD-91D2CE7880A0}" dt="2022-05-09T04:05:44.053" v="23" actId="47"/>
        <pc:sldMkLst>
          <pc:docMk/>
          <pc:sldMk cId="50944202" sldId="1126"/>
        </pc:sldMkLst>
      </pc:sldChg>
      <pc:sldChg chg="del">
        <pc:chgData name="Shailendra, Samar" userId="31917c9f-c6dd-4390-9191-1808e2ed689e" providerId="ADAL" clId="{A39EACF3-285D-4528-BFDD-91D2CE7880A0}" dt="2022-05-09T04:05:44.053" v="23" actId="47"/>
        <pc:sldMkLst>
          <pc:docMk/>
          <pc:sldMk cId="399272961" sldId="1127"/>
        </pc:sldMkLst>
      </pc:sldChg>
      <pc:sldChg chg="del">
        <pc:chgData name="Shailendra, Samar" userId="31917c9f-c6dd-4390-9191-1808e2ed689e" providerId="ADAL" clId="{A39EACF3-285D-4528-BFDD-91D2CE7880A0}" dt="2022-05-09T04:05:44.053" v="23" actId="47"/>
        <pc:sldMkLst>
          <pc:docMk/>
          <pc:sldMk cId="769403108" sldId="1129"/>
        </pc:sldMkLst>
      </pc:sldChg>
      <pc:sldChg chg="del">
        <pc:chgData name="Shailendra, Samar" userId="31917c9f-c6dd-4390-9191-1808e2ed689e" providerId="ADAL" clId="{A39EACF3-285D-4528-BFDD-91D2CE7880A0}" dt="2022-05-09T04:05:44.053" v="23" actId="47"/>
        <pc:sldMkLst>
          <pc:docMk/>
          <pc:sldMk cId="3019887052" sldId="1130"/>
        </pc:sldMkLst>
      </pc:sldChg>
      <pc:sldChg chg="del">
        <pc:chgData name="Shailendra, Samar" userId="31917c9f-c6dd-4390-9191-1808e2ed689e" providerId="ADAL" clId="{A39EACF3-285D-4528-BFDD-91D2CE7880A0}" dt="2022-05-09T04:05:44.053" v="23" actId="47"/>
        <pc:sldMkLst>
          <pc:docMk/>
          <pc:sldMk cId="3750577528" sldId="1132"/>
        </pc:sldMkLst>
      </pc:sldChg>
      <pc:sldChg chg="del">
        <pc:chgData name="Shailendra, Samar" userId="31917c9f-c6dd-4390-9191-1808e2ed689e" providerId="ADAL" clId="{A39EACF3-285D-4528-BFDD-91D2CE7880A0}" dt="2022-05-09T04:05:47.179" v="24" actId="47"/>
        <pc:sldMkLst>
          <pc:docMk/>
          <pc:sldMk cId="507132416" sldId="1133"/>
        </pc:sldMkLst>
      </pc:sldChg>
      <pc:sldChg chg="del">
        <pc:chgData name="Shailendra, Samar" userId="31917c9f-c6dd-4390-9191-1808e2ed689e" providerId="ADAL" clId="{A39EACF3-285D-4528-BFDD-91D2CE7880A0}" dt="2022-05-09T04:05:47.179" v="24" actId="47"/>
        <pc:sldMkLst>
          <pc:docMk/>
          <pc:sldMk cId="3711922598" sldId="1134"/>
        </pc:sldMkLst>
      </pc:sldChg>
      <pc:sldChg chg="del">
        <pc:chgData name="Shailendra, Samar" userId="31917c9f-c6dd-4390-9191-1808e2ed689e" providerId="ADAL" clId="{A39EACF3-285D-4528-BFDD-91D2CE7880A0}" dt="2022-05-09T04:05:47.179" v="24" actId="47"/>
        <pc:sldMkLst>
          <pc:docMk/>
          <pc:sldMk cId="1935295964" sldId="1135"/>
        </pc:sldMkLst>
      </pc:sldChg>
      <pc:sldChg chg="addSp modSp new mod ord">
        <pc:chgData name="Shailendra, Samar" userId="31917c9f-c6dd-4390-9191-1808e2ed689e" providerId="ADAL" clId="{A39EACF3-285D-4528-BFDD-91D2CE7880A0}" dt="2022-05-10T03:52:20.458" v="1466" actId="1076"/>
        <pc:sldMkLst>
          <pc:docMk/>
          <pc:sldMk cId="2320141191" sldId="2144327402"/>
        </pc:sldMkLst>
        <pc:spChg chg="mod">
          <ac:chgData name="Shailendra, Samar" userId="31917c9f-c6dd-4390-9191-1808e2ed689e" providerId="ADAL" clId="{A39EACF3-285D-4528-BFDD-91D2CE7880A0}" dt="2022-05-10T03:51:44.700" v="1448" actId="20577"/>
          <ac:spMkLst>
            <pc:docMk/>
            <pc:sldMk cId="2320141191" sldId="2144327402"/>
            <ac:spMk id="2" creationId="{DE6346A9-5EEF-4DC5-928A-09AE8D2C571D}"/>
          </ac:spMkLst>
        </pc:spChg>
        <pc:spChg chg="mod">
          <ac:chgData name="Shailendra, Samar" userId="31917c9f-c6dd-4390-9191-1808e2ed689e" providerId="ADAL" clId="{A39EACF3-285D-4528-BFDD-91D2CE7880A0}" dt="2022-05-10T03:50:10.988" v="1414" actId="20577"/>
          <ac:spMkLst>
            <pc:docMk/>
            <pc:sldMk cId="2320141191" sldId="2144327402"/>
            <ac:spMk id="3" creationId="{E9AAE398-F72A-4F68-B39C-8283451AF763}"/>
          </ac:spMkLst>
        </pc:spChg>
        <pc:spChg chg="add mod">
          <ac:chgData name="Shailendra, Samar" userId="31917c9f-c6dd-4390-9191-1808e2ed689e" providerId="ADAL" clId="{A39EACF3-285D-4528-BFDD-91D2CE7880A0}" dt="2022-05-10T03:52:20.458" v="1466" actId="1076"/>
          <ac:spMkLst>
            <pc:docMk/>
            <pc:sldMk cId="2320141191" sldId="2144327402"/>
            <ac:spMk id="4" creationId="{2E204C13-F507-42B5-929D-A7853ED15ED5}"/>
          </ac:spMkLst>
        </pc:spChg>
      </pc:sldChg>
      <pc:sldChg chg="modSp new mod">
        <pc:chgData name="Shailendra, Samar" userId="31917c9f-c6dd-4390-9191-1808e2ed689e" providerId="ADAL" clId="{A39EACF3-285D-4528-BFDD-91D2CE7880A0}" dt="2022-05-19T13:09:04.148" v="2077" actId="5793"/>
        <pc:sldMkLst>
          <pc:docMk/>
          <pc:sldMk cId="1255191916" sldId="2144327403"/>
        </pc:sldMkLst>
        <pc:spChg chg="mod">
          <ac:chgData name="Shailendra, Samar" userId="31917c9f-c6dd-4390-9191-1808e2ed689e" providerId="ADAL" clId="{A39EACF3-285D-4528-BFDD-91D2CE7880A0}" dt="2022-05-19T13:09:00.810" v="2076" actId="1076"/>
          <ac:spMkLst>
            <pc:docMk/>
            <pc:sldMk cId="1255191916" sldId="2144327403"/>
            <ac:spMk id="2" creationId="{9DFC809F-46C7-4D98-9DCF-867E86D90BC2}"/>
          </ac:spMkLst>
        </pc:spChg>
        <pc:spChg chg="mod">
          <ac:chgData name="Shailendra, Samar" userId="31917c9f-c6dd-4390-9191-1808e2ed689e" providerId="ADAL" clId="{A39EACF3-285D-4528-BFDD-91D2CE7880A0}" dt="2022-05-19T13:09:04.148" v="2077" actId="5793"/>
          <ac:spMkLst>
            <pc:docMk/>
            <pc:sldMk cId="1255191916" sldId="2144327403"/>
            <ac:spMk id="3" creationId="{50F5D7BC-1ECB-466D-A016-88B0E0A45717}"/>
          </ac:spMkLst>
        </pc:spChg>
      </pc:sldChg>
      <pc:sldChg chg="del">
        <pc:chgData name="Shailendra, Samar" userId="31917c9f-c6dd-4390-9191-1808e2ed689e" providerId="ADAL" clId="{A39EACF3-285D-4528-BFDD-91D2CE7880A0}" dt="2022-05-09T04:05:44.053" v="23" actId="47"/>
        <pc:sldMkLst>
          <pc:docMk/>
          <pc:sldMk cId="104083421" sldId="2144327404"/>
        </pc:sldMkLst>
      </pc:sldChg>
      <pc:sldChg chg="modSp new del mod">
        <pc:chgData name="Shailendra, Samar" userId="31917c9f-c6dd-4390-9191-1808e2ed689e" providerId="ADAL" clId="{A39EACF3-285D-4528-BFDD-91D2CE7880A0}" dt="2022-05-19T13:07:54.497" v="2065" actId="47"/>
        <pc:sldMkLst>
          <pc:docMk/>
          <pc:sldMk cId="561192842" sldId="2144327404"/>
        </pc:sldMkLst>
        <pc:spChg chg="mod">
          <ac:chgData name="Shailendra, Samar" userId="31917c9f-c6dd-4390-9191-1808e2ed689e" providerId="ADAL" clId="{A39EACF3-285D-4528-BFDD-91D2CE7880A0}" dt="2022-05-19T13:03:33.351" v="1894" actId="21"/>
          <ac:spMkLst>
            <pc:docMk/>
            <pc:sldMk cId="561192842" sldId="2144327404"/>
            <ac:spMk id="2" creationId="{EC0076F1-57CD-4C39-B18E-D333125F2FAE}"/>
          </ac:spMkLst>
        </pc:spChg>
        <pc:spChg chg="mod">
          <ac:chgData name="Shailendra, Samar" userId="31917c9f-c6dd-4390-9191-1808e2ed689e" providerId="ADAL" clId="{A39EACF3-285D-4528-BFDD-91D2CE7880A0}" dt="2022-05-19T13:03:04.111" v="1887" actId="20577"/>
          <ac:spMkLst>
            <pc:docMk/>
            <pc:sldMk cId="561192842" sldId="2144327404"/>
            <ac:spMk id="3" creationId="{3EAB1BD4-64BE-48E0-B887-07F62A6E2D4F}"/>
          </ac:spMkLst>
        </pc:spChg>
      </pc:sldChg>
      <pc:sldChg chg="del">
        <pc:chgData name="Shailendra, Samar" userId="31917c9f-c6dd-4390-9191-1808e2ed689e" providerId="ADAL" clId="{A39EACF3-285D-4528-BFDD-91D2CE7880A0}" dt="2022-05-09T04:05:47.179" v="24" actId="47"/>
        <pc:sldMkLst>
          <pc:docMk/>
          <pc:sldMk cId="121919313" sldId="2144327405"/>
        </pc:sldMkLst>
      </pc:sldChg>
      <pc:sldChg chg="modSp new mod">
        <pc:chgData name="Shailendra, Samar" userId="31917c9f-c6dd-4390-9191-1808e2ed689e" providerId="ADAL" clId="{A39EACF3-285D-4528-BFDD-91D2CE7880A0}" dt="2022-05-19T13:07:40.144" v="2064" actId="20577"/>
        <pc:sldMkLst>
          <pc:docMk/>
          <pc:sldMk cId="389969329" sldId="2144327405"/>
        </pc:sldMkLst>
        <pc:spChg chg="mod">
          <ac:chgData name="Shailendra, Samar" userId="31917c9f-c6dd-4390-9191-1808e2ed689e" providerId="ADAL" clId="{A39EACF3-285D-4528-BFDD-91D2CE7880A0}" dt="2022-05-19T13:03:35.653" v="1895"/>
          <ac:spMkLst>
            <pc:docMk/>
            <pc:sldMk cId="389969329" sldId="2144327405"/>
            <ac:spMk id="2" creationId="{D65ABD87-B23F-4608-943C-E5AE18F157E5}"/>
          </ac:spMkLst>
        </pc:spChg>
        <pc:spChg chg="mod">
          <ac:chgData name="Shailendra, Samar" userId="31917c9f-c6dd-4390-9191-1808e2ed689e" providerId="ADAL" clId="{A39EACF3-285D-4528-BFDD-91D2CE7880A0}" dt="2022-05-19T13:07:40.144" v="2064" actId="20577"/>
          <ac:spMkLst>
            <pc:docMk/>
            <pc:sldMk cId="389969329" sldId="2144327405"/>
            <ac:spMk id="3" creationId="{560E121E-A11A-4E90-831E-05EBE5BB66C4}"/>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5/19/2022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9621777" cy="1840045"/>
          </a:xfrm>
        </p:spPr>
        <p:txBody>
          <a:bodyPr/>
          <a:lstStyle/>
          <a:p>
            <a:r>
              <a:rPr lang="en-US" sz="4800" dirty="0"/>
              <a:t>External TR Structure</a:t>
            </a:r>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dirty="0"/>
              <a:t>Samar Shailendra</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46A9-5EEF-4DC5-928A-09AE8D2C571D}"/>
              </a:ext>
            </a:extLst>
          </p:cNvPr>
          <p:cNvSpPr>
            <a:spLocks noGrp="1"/>
          </p:cNvSpPr>
          <p:nvPr>
            <p:ph type="title"/>
          </p:nvPr>
        </p:nvSpPr>
        <p:spPr>
          <a:xfrm>
            <a:off x="571369" y="571500"/>
            <a:ext cx="11525381" cy="952499"/>
          </a:xfrm>
        </p:spPr>
        <p:txBody>
          <a:bodyPr/>
          <a:lstStyle/>
          <a:p>
            <a:r>
              <a:rPr lang="en-US" dirty="0"/>
              <a:t>Structure-1* </a:t>
            </a:r>
            <a:r>
              <a:rPr lang="en-US" sz="3600" dirty="0"/>
              <a:t>(based upon TR 32.972, 23.981, 23.975)</a:t>
            </a:r>
            <a:endParaRPr lang="en-US" sz="2400" dirty="0"/>
          </a:p>
        </p:txBody>
      </p:sp>
      <p:sp>
        <p:nvSpPr>
          <p:cNvPr id="3" name="Content Placeholder 2">
            <a:extLst>
              <a:ext uri="{FF2B5EF4-FFF2-40B4-BE49-F238E27FC236}">
                <a16:creationId xmlns:a16="http://schemas.microsoft.com/office/drawing/2014/main" id="{E9AAE398-F72A-4F68-B39C-8283451AF763}"/>
              </a:ext>
            </a:extLst>
          </p:cNvPr>
          <p:cNvSpPr>
            <a:spLocks noGrp="1"/>
          </p:cNvSpPr>
          <p:nvPr>
            <p:ph sz="quarter" idx="28"/>
          </p:nvPr>
        </p:nvSpPr>
        <p:spPr/>
        <p:txBody>
          <a:bodyPr>
            <a:normAutofit fontScale="85000" lnSpcReduction="20000"/>
          </a:bodyPr>
          <a:lstStyle/>
          <a:p>
            <a:r>
              <a:rPr lang="en-US" dirty="0"/>
              <a:t>The TR may contain following </a:t>
            </a:r>
            <a:r>
              <a:rPr lang="en-US" dirty="0" err="1"/>
              <a:t>ToC</a:t>
            </a:r>
            <a:r>
              <a:rPr lang="en-US" sz="2800" dirty="0"/>
              <a:t> (apart from standard housekeeping sections)</a:t>
            </a:r>
            <a:r>
              <a:rPr lang="en-US" dirty="0"/>
              <a:t>:</a:t>
            </a:r>
          </a:p>
          <a:p>
            <a:pPr lvl="1"/>
            <a:r>
              <a:rPr lang="en-US" dirty="0"/>
              <a:t>Section#x1 : Title (e.g. Deployment Considerations)</a:t>
            </a:r>
          </a:p>
          <a:p>
            <a:pPr lvl="2"/>
            <a:r>
              <a:rPr lang="en-US" dirty="0" err="1"/>
              <a:t>SubSection</a:t>
            </a:r>
            <a:r>
              <a:rPr lang="en-US" dirty="0"/>
              <a:t> #x1.1 </a:t>
            </a:r>
          </a:p>
          <a:p>
            <a:pPr lvl="3"/>
            <a:r>
              <a:rPr lang="en-US" dirty="0"/>
              <a:t>Subsection #x1.1.1</a:t>
            </a:r>
          </a:p>
          <a:p>
            <a:pPr lvl="1"/>
            <a:r>
              <a:rPr lang="en-US" dirty="0"/>
              <a:t>Section #x2 : Title (e.g. Alignment of Interfaces)</a:t>
            </a:r>
          </a:p>
          <a:p>
            <a:pPr lvl="2"/>
            <a:r>
              <a:rPr lang="en-US" dirty="0" err="1"/>
              <a:t>SubSection</a:t>
            </a:r>
            <a:r>
              <a:rPr lang="en-US" dirty="0"/>
              <a:t> #x2.1 : (e.g. Alignment of EDGE-3 and Mp1)</a:t>
            </a:r>
          </a:p>
          <a:p>
            <a:pPr lvl="3"/>
            <a:r>
              <a:rPr lang="en-US" dirty="0"/>
              <a:t>Subsection #x2.1.1</a:t>
            </a:r>
          </a:p>
          <a:p>
            <a:pPr lvl="2"/>
            <a:r>
              <a:rPr lang="en-US" dirty="0" err="1"/>
              <a:t>SubSection</a:t>
            </a:r>
            <a:r>
              <a:rPr lang="en-US" dirty="0"/>
              <a:t> #x2.2 : (e.g. Alignment of EDGE-9 and Mp3)</a:t>
            </a:r>
          </a:p>
          <a:p>
            <a:pPr lvl="3"/>
            <a:r>
              <a:rPr lang="en-US" dirty="0"/>
              <a:t>Subsection #x2.2.1</a:t>
            </a:r>
          </a:p>
          <a:p>
            <a:pPr lvl="1"/>
            <a:r>
              <a:rPr lang="en-US" dirty="0"/>
              <a:t>Section #x3 : Title (e.g. Alignment of APIs)</a:t>
            </a:r>
          </a:p>
          <a:p>
            <a:pPr lvl="1"/>
            <a:r>
              <a:rPr lang="en-US" dirty="0"/>
              <a:t>…..</a:t>
            </a:r>
          </a:p>
          <a:p>
            <a:pPr lvl="1"/>
            <a:r>
              <a:rPr lang="en-US" dirty="0"/>
              <a:t>Section #y : Conclusion and Guidelines</a:t>
            </a:r>
          </a:p>
        </p:txBody>
      </p:sp>
      <p:sp>
        <p:nvSpPr>
          <p:cNvPr id="4" name="TextBox 3">
            <a:extLst>
              <a:ext uri="{FF2B5EF4-FFF2-40B4-BE49-F238E27FC236}">
                <a16:creationId xmlns:a16="http://schemas.microsoft.com/office/drawing/2014/main" id="{2E204C13-F507-42B5-929D-A7853ED15ED5}"/>
              </a:ext>
            </a:extLst>
          </p:cNvPr>
          <p:cNvSpPr txBox="1"/>
          <p:nvPr/>
        </p:nvSpPr>
        <p:spPr>
          <a:xfrm>
            <a:off x="971550" y="6248401"/>
            <a:ext cx="2228174"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 Preferred Structure </a:t>
            </a:r>
          </a:p>
        </p:txBody>
      </p:sp>
    </p:spTree>
    <p:extLst>
      <p:ext uri="{BB962C8B-B14F-4D97-AF65-F5344CB8AC3E}">
        <p14:creationId xmlns:p14="http://schemas.microsoft.com/office/powerpoint/2010/main" val="232014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71723-956C-433C-A727-8C9D924D4C6A}"/>
              </a:ext>
            </a:extLst>
          </p:cNvPr>
          <p:cNvSpPr>
            <a:spLocks noGrp="1"/>
          </p:cNvSpPr>
          <p:nvPr>
            <p:ph type="title"/>
          </p:nvPr>
        </p:nvSpPr>
        <p:spPr/>
        <p:txBody>
          <a:bodyPr/>
          <a:lstStyle/>
          <a:p>
            <a:r>
              <a:rPr lang="en-US" dirty="0"/>
              <a:t>Structure-2 </a:t>
            </a:r>
            <a:r>
              <a:rPr lang="en-US" sz="3600" dirty="0"/>
              <a:t>(based upon TR 28.903 and 28.925) </a:t>
            </a:r>
            <a:endParaRPr lang="en-US" dirty="0"/>
          </a:p>
        </p:txBody>
      </p:sp>
      <p:sp>
        <p:nvSpPr>
          <p:cNvPr id="3" name="Content Placeholder 2">
            <a:extLst>
              <a:ext uri="{FF2B5EF4-FFF2-40B4-BE49-F238E27FC236}">
                <a16:creationId xmlns:a16="http://schemas.microsoft.com/office/drawing/2014/main" id="{1A77084F-C854-4B33-99DE-794C576F4AC7}"/>
              </a:ext>
            </a:extLst>
          </p:cNvPr>
          <p:cNvSpPr>
            <a:spLocks noGrp="1"/>
          </p:cNvSpPr>
          <p:nvPr>
            <p:ph sz="quarter" idx="28"/>
          </p:nvPr>
        </p:nvSpPr>
        <p:spPr>
          <a:xfrm>
            <a:off x="571370" y="1673455"/>
            <a:ext cx="11161718" cy="3925962"/>
          </a:xfrm>
        </p:spPr>
        <p:txBody>
          <a:bodyPr>
            <a:normAutofit fontScale="70000" lnSpcReduction="20000"/>
          </a:bodyPr>
          <a:lstStyle/>
          <a:p>
            <a:r>
              <a:rPr lang="en-US" dirty="0"/>
              <a:t>The TR may contain following </a:t>
            </a:r>
            <a:r>
              <a:rPr lang="en-US" dirty="0" err="1"/>
              <a:t>ToC</a:t>
            </a:r>
            <a:r>
              <a:rPr lang="en-US" dirty="0"/>
              <a:t> (apart from standard housekeeping sections) :</a:t>
            </a:r>
          </a:p>
          <a:p>
            <a:pPr lvl="1">
              <a:buFont typeface="Wingdings" panose="05000000000000000000" pitchFamily="2" charset="2"/>
              <a:buChar char="Ø"/>
            </a:pPr>
            <a:r>
              <a:rPr lang="en-US" dirty="0"/>
              <a:t> Deployment considerations </a:t>
            </a:r>
          </a:p>
          <a:p>
            <a:pPr lvl="1">
              <a:buFont typeface="Wingdings" panose="05000000000000000000" pitchFamily="2" charset="2"/>
              <a:buChar char="Ø"/>
            </a:pPr>
            <a:r>
              <a:rPr lang="en-US" dirty="0"/>
              <a:t>Topic # x1: Topic of alignment-1 (e.g. Issues* and considerations for alignment with ETSI MEC)</a:t>
            </a:r>
          </a:p>
          <a:p>
            <a:pPr lvl="2">
              <a:buFont typeface="Wingdings" panose="05000000000000000000" pitchFamily="2" charset="2"/>
              <a:buChar char="§"/>
            </a:pPr>
            <a:r>
              <a:rPr lang="en-US" dirty="0"/>
              <a:t>Issue #x1.1: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Topic # x2: Topic of alignment-2 (e.g. Issues* and consideration for alignment with GSMA OPG)</a:t>
            </a:r>
          </a:p>
          <a:p>
            <a:pPr lvl="2">
              <a:buFont typeface="Wingdings" panose="05000000000000000000" pitchFamily="2" charset="2"/>
              <a:buChar char="§"/>
            </a:pPr>
            <a:r>
              <a:rPr lang="en-US" dirty="0"/>
              <a:t>Issue* #x2.1: Issue Title</a:t>
            </a:r>
          </a:p>
          <a:p>
            <a:pPr lvl="2">
              <a:buFont typeface="Wingdings" panose="05000000000000000000" pitchFamily="2" charset="2"/>
              <a:buChar char="§"/>
            </a:pPr>
            <a:r>
              <a:rPr lang="en-US" dirty="0"/>
              <a:t>Issue Description</a:t>
            </a:r>
          </a:p>
          <a:p>
            <a:pPr lvl="2">
              <a:buFont typeface="Wingdings" panose="05000000000000000000" pitchFamily="2" charset="2"/>
              <a:buChar char="§"/>
            </a:pPr>
            <a:r>
              <a:rPr lang="en-US" dirty="0"/>
              <a:t>Guidelines</a:t>
            </a:r>
          </a:p>
          <a:p>
            <a:pPr lvl="1">
              <a:buFont typeface="Wingdings" panose="05000000000000000000" pitchFamily="2" charset="2"/>
              <a:buChar char="Ø"/>
            </a:pPr>
            <a:r>
              <a:rPr lang="en-US" dirty="0"/>
              <a:t>……..</a:t>
            </a:r>
          </a:p>
          <a:p>
            <a:pPr lvl="1">
              <a:buFont typeface="Wingdings" panose="05000000000000000000" pitchFamily="2" charset="2"/>
              <a:buChar char="Ø"/>
            </a:pPr>
            <a:r>
              <a:rPr lang="en-US" dirty="0"/>
              <a:t>Conclusion and Guidelines</a:t>
            </a:r>
          </a:p>
        </p:txBody>
      </p:sp>
      <p:sp>
        <p:nvSpPr>
          <p:cNvPr id="5" name="TextBox 4">
            <a:extLst>
              <a:ext uri="{FF2B5EF4-FFF2-40B4-BE49-F238E27FC236}">
                <a16:creationId xmlns:a16="http://schemas.microsoft.com/office/drawing/2014/main" id="{D0160C21-6991-4D40-AF9A-0E1E60283279}"/>
              </a:ext>
            </a:extLst>
          </p:cNvPr>
          <p:cNvSpPr txBox="1"/>
          <p:nvPr/>
        </p:nvSpPr>
        <p:spPr>
          <a:xfrm>
            <a:off x="571371" y="5847577"/>
            <a:ext cx="1082053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*We called it “Issues” not the “Key Issues”, to distinguish that these are based </a:t>
            </a:r>
            <a:r>
              <a:rPr kumimoji="0" lang="en-US" b="0" i="0" u="none" strike="noStrike" cap="none" spc="0" normalizeH="0" baseline="0">
                <a:ln>
                  <a:noFill/>
                </a:ln>
                <a:solidFill>
                  <a:schemeClr val="tx2"/>
                </a:solidFill>
                <a:effectLst/>
                <a:uFillTx/>
                <a:latin typeface="+mn-lt"/>
                <a:ea typeface="+mn-ea"/>
                <a:cs typeface="+mn-cs"/>
                <a:sym typeface="Helvetica Neue"/>
              </a:rPr>
              <a:t>on normative </a:t>
            </a:r>
            <a:r>
              <a:rPr kumimoji="0" lang="en-US" b="0" i="0" u="none" strike="noStrike" cap="none" spc="0" normalizeH="0" baseline="0" dirty="0">
                <a:ln>
                  <a:noFill/>
                </a:ln>
                <a:solidFill>
                  <a:schemeClr val="tx2"/>
                </a:solidFill>
                <a:effectLst/>
                <a:uFillTx/>
                <a:latin typeface="+mn-lt"/>
                <a:ea typeface="+mn-ea"/>
                <a:cs typeface="+mn-cs"/>
                <a:sym typeface="Helvetica Neue"/>
              </a:rPr>
              <a:t>work in SA6, ETSI MEC and GSMA OPG.</a:t>
            </a:r>
          </a:p>
        </p:txBody>
      </p:sp>
    </p:spTree>
    <p:extLst>
      <p:ext uri="{BB962C8B-B14F-4D97-AF65-F5344CB8AC3E}">
        <p14:creationId xmlns:p14="http://schemas.microsoft.com/office/powerpoint/2010/main" val="404986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C809F-46C7-4D98-9DCF-867E86D90BC2}"/>
              </a:ext>
            </a:extLst>
          </p:cNvPr>
          <p:cNvSpPr>
            <a:spLocks noGrp="1"/>
          </p:cNvSpPr>
          <p:nvPr>
            <p:ph type="title"/>
          </p:nvPr>
        </p:nvSpPr>
        <p:spPr>
          <a:xfrm>
            <a:off x="495254" y="104775"/>
            <a:ext cx="11010816" cy="952499"/>
          </a:xfrm>
        </p:spPr>
        <p:txBody>
          <a:bodyPr/>
          <a:lstStyle/>
          <a:p>
            <a:r>
              <a:rPr lang="en-US" dirty="0"/>
              <a:t>Guiding Principles of Alignment</a:t>
            </a:r>
          </a:p>
        </p:txBody>
      </p:sp>
      <p:sp>
        <p:nvSpPr>
          <p:cNvPr id="3" name="Content Placeholder 2">
            <a:extLst>
              <a:ext uri="{FF2B5EF4-FFF2-40B4-BE49-F238E27FC236}">
                <a16:creationId xmlns:a16="http://schemas.microsoft.com/office/drawing/2014/main" id="{50F5D7BC-1ECB-466D-A016-88B0E0A45717}"/>
              </a:ext>
            </a:extLst>
          </p:cNvPr>
          <p:cNvSpPr>
            <a:spLocks noGrp="1"/>
          </p:cNvSpPr>
          <p:nvPr>
            <p:ph sz="quarter" idx="28"/>
          </p:nvPr>
        </p:nvSpPr>
        <p:spPr>
          <a:xfrm>
            <a:off x="352295" y="771525"/>
            <a:ext cx="11010900" cy="6175145"/>
          </a:xfrm>
        </p:spPr>
        <p:txBody>
          <a:bodyPr>
            <a:normAutofit/>
          </a:bodyPr>
          <a:lstStyle/>
          <a:p>
            <a:pPr marL="0" indent="0">
              <a:spcBef>
                <a:spcPts val="300"/>
              </a:spcBef>
              <a:buNone/>
            </a:pPr>
            <a:r>
              <a:rPr lang="en-US" sz="1800" dirty="0"/>
              <a:t>The following architecture enhancement requirements (and guiding principles) are considered for the alignment of EDGEAPP and ETSI MEC architectures .</a:t>
            </a:r>
          </a:p>
          <a:p>
            <a:pPr marL="685800" lvl="1" indent="-457200">
              <a:spcBef>
                <a:spcPts val="300"/>
              </a:spcBef>
              <a:buFont typeface="+mj-lt"/>
              <a:buAutoNum type="arabicPeriod"/>
            </a:pPr>
            <a:r>
              <a:rPr lang="en-US" sz="1800" dirty="0"/>
              <a:t>The scope of 3GPP alignment efforts between EDGEAPP and ETSI MEC shall be limited to architecture enhancements that apply only to EDGEAPP. 3GPP can liaise with ETSI ISG MEC for architecture recommendation (if any).</a:t>
            </a:r>
          </a:p>
          <a:p>
            <a:pPr marL="685800" lvl="1" indent="-457200">
              <a:spcBef>
                <a:spcPts val="300"/>
              </a:spcBef>
              <a:buFont typeface="+mj-lt"/>
              <a:buAutoNum type="arabicPeriod"/>
            </a:pPr>
            <a:r>
              <a:rPr lang="en-US" sz="1800" dirty="0"/>
              <a:t>The architecture enhancements to support alignment shall ensure backwards compatibility with the existing EDGEAPP architecture.</a:t>
            </a:r>
          </a:p>
          <a:p>
            <a:pPr marL="685800" lvl="1" indent="-457200">
              <a:spcBef>
                <a:spcPts val="300"/>
              </a:spcBef>
              <a:buFont typeface="+mj-lt"/>
              <a:buAutoNum type="arabicPeriod"/>
            </a:pPr>
            <a:r>
              <a:rPr lang="en-US" sz="1800" dirty="0"/>
              <a:t>The architecture enhancements shall focus the overlapping aspects between the EDGEAPP and ETS MEC architectures e.g. the following in the present release of this specification:</a:t>
            </a:r>
          </a:p>
          <a:p>
            <a:pPr marL="1003300" lvl="2" indent="-514350">
              <a:spcBef>
                <a:spcPts val="300"/>
              </a:spcBef>
              <a:buFont typeface="+mj-lt"/>
              <a:buAutoNum type="romanLcPeriod"/>
            </a:pPr>
            <a:r>
              <a:rPr lang="en-US" sz="1200" dirty="0"/>
              <a:t>alignment of EAS profile (EDGEAPP) and App info (ETSI MEC),</a:t>
            </a:r>
          </a:p>
          <a:p>
            <a:pPr marL="1003300" lvl="2" indent="-514350">
              <a:spcBef>
                <a:spcPts val="300"/>
              </a:spcBef>
              <a:buFont typeface="+mj-lt"/>
              <a:buAutoNum type="romanLcPeriod"/>
            </a:pPr>
            <a:r>
              <a:rPr lang="en-US" sz="1200" dirty="0"/>
              <a:t>alignment of EDGE-3/Mp1 reference points</a:t>
            </a:r>
          </a:p>
          <a:p>
            <a:pPr marL="1003300" lvl="2" indent="-514350">
              <a:spcBef>
                <a:spcPts val="300"/>
              </a:spcBef>
              <a:buFont typeface="+mj-lt"/>
              <a:buAutoNum type="romanLcPeriod"/>
            </a:pPr>
            <a:r>
              <a:rPr lang="en-US" sz="1200" dirty="0"/>
              <a:t>alignment of EDGE-9/Mp3 reference points</a:t>
            </a:r>
          </a:p>
          <a:p>
            <a:pPr marL="1003300" lvl="2" indent="-514350">
              <a:spcBef>
                <a:spcPts val="300"/>
              </a:spcBef>
              <a:buFont typeface="+mj-lt"/>
              <a:buAutoNum type="romanLcPeriod"/>
            </a:pPr>
            <a:r>
              <a:rPr lang="en-US" sz="1200" dirty="0"/>
              <a:t>usage of CAPIF between the two architectures</a:t>
            </a:r>
          </a:p>
          <a:p>
            <a:pPr marL="488950" lvl="2" indent="0">
              <a:spcBef>
                <a:spcPts val="300"/>
              </a:spcBef>
              <a:buNone/>
            </a:pPr>
            <a:r>
              <a:rPr lang="en-US" sz="1200" dirty="0"/>
              <a:t>Note: There can be more aspects identified during the study and normative work during this release.</a:t>
            </a:r>
          </a:p>
          <a:p>
            <a:pPr marL="685800" lvl="1" indent="-457200">
              <a:spcBef>
                <a:spcPts val="300"/>
              </a:spcBef>
              <a:buFont typeface="+mj-lt"/>
              <a:buAutoNum type="arabicPeriod"/>
            </a:pPr>
            <a:r>
              <a:rPr lang="en-US" sz="1800" dirty="0"/>
              <a:t>The architecture enhancements shall ensure that EDGEAPP architecture can remain as a standalone or a complete system i.e. can be deployed independent of the ETSI MEC architecture.</a:t>
            </a:r>
          </a:p>
          <a:p>
            <a:pPr marL="685800" lvl="1" indent="-457200">
              <a:spcBef>
                <a:spcPts val="300"/>
              </a:spcBef>
              <a:buFont typeface="+mj-lt"/>
              <a:buAutoNum type="arabicPeriod"/>
            </a:pPr>
            <a:r>
              <a:rPr lang="en-US" sz="1800" dirty="0"/>
              <a:t>The architecture enhancements shall not include features exclusive to the each of the EDGEAPP and ETSI MEC architectures. </a:t>
            </a:r>
          </a:p>
          <a:p>
            <a:pPr marL="685800" lvl="1" indent="-457200">
              <a:spcBef>
                <a:spcPts val="300"/>
              </a:spcBef>
              <a:buFont typeface="+mj-lt"/>
              <a:buAutoNum type="arabicPeriod"/>
            </a:pPr>
            <a:r>
              <a:rPr lang="en-US" sz="1800" dirty="0">
                <a:highlight>
                  <a:srgbClr val="FFFF00"/>
                </a:highlight>
              </a:rPr>
              <a:t>Any feature and architecture enhancement in EDGEAPP should put the best effort to leverage the work at ETSI MEC if available. </a:t>
            </a:r>
          </a:p>
          <a:p>
            <a:pPr marL="685800" lvl="1" indent="-457200">
              <a:spcBef>
                <a:spcPts val="300"/>
              </a:spcBef>
              <a:buFont typeface="+mj-lt"/>
              <a:buAutoNum type="arabicPeriod"/>
            </a:pPr>
            <a:r>
              <a:rPr lang="en-US" sz="1800" dirty="0"/>
              <a:t>The architecture enhancements shall </a:t>
            </a:r>
            <a:r>
              <a:rPr lang="en-US" sz="1800" dirty="0" err="1"/>
              <a:t>analyse</a:t>
            </a:r>
            <a:r>
              <a:rPr lang="en-US" sz="1800" dirty="0"/>
              <a:t> impacts to other working groups e.g. SA2, SA3 and SA5.</a:t>
            </a:r>
          </a:p>
        </p:txBody>
      </p:sp>
    </p:spTree>
    <p:extLst>
      <p:ext uri="{BB962C8B-B14F-4D97-AF65-F5344CB8AC3E}">
        <p14:creationId xmlns:p14="http://schemas.microsoft.com/office/powerpoint/2010/main" val="1255191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ABD87-B23F-4608-943C-E5AE18F157E5}"/>
              </a:ext>
            </a:extLst>
          </p:cNvPr>
          <p:cNvSpPr>
            <a:spLocks noGrp="1"/>
          </p:cNvSpPr>
          <p:nvPr>
            <p:ph type="title"/>
          </p:nvPr>
        </p:nvSpPr>
        <p:spPr/>
        <p:txBody>
          <a:bodyPr/>
          <a:lstStyle/>
          <a:p>
            <a:r>
              <a:rPr lang="en-US" dirty="0"/>
              <a:t>Deliverables for </a:t>
            </a:r>
            <a:r>
              <a:rPr lang="en-US" dirty="0" err="1"/>
              <a:t>eEDGEAPP</a:t>
            </a:r>
            <a:endParaRPr lang="en-US" dirty="0"/>
          </a:p>
        </p:txBody>
      </p:sp>
      <p:sp>
        <p:nvSpPr>
          <p:cNvPr id="3" name="Content Placeholder 2">
            <a:extLst>
              <a:ext uri="{FF2B5EF4-FFF2-40B4-BE49-F238E27FC236}">
                <a16:creationId xmlns:a16="http://schemas.microsoft.com/office/drawing/2014/main" id="{560E121E-A11A-4E90-831E-05EBE5BB66C4}"/>
              </a:ext>
            </a:extLst>
          </p:cNvPr>
          <p:cNvSpPr>
            <a:spLocks noGrp="1"/>
          </p:cNvSpPr>
          <p:nvPr>
            <p:ph sz="quarter" idx="28"/>
          </p:nvPr>
        </p:nvSpPr>
        <p:spPr/>
        <p:txBody>
          <a:bodyPr/>
          <a:lstStyle/>
          <a:p>
            <a:r>
              <a:rPr lang="en-US" dirty="0"/>
              <a:t>From </a:t>
            </a:r>
            <a:r>
              <a:rPr lang="en-US" dirty="0" err="1"/>
              <a:t>eEDGEAPP</a:t>
            </a:r>
            <a:r>
              <a:rPr lang="en-US" dirty="0"/>
              <a:t> we are targeting two deliverables: </a:t>
            </a:r>
          </a:p>
          <a:p>
            <a:pPr lvl="1"/>
            <a:r>
              <a:rPr lang="en-US" dirty="0"/>
              <a:t>TS 23.558 – Normative work based upon the TR 23.700-98</a:t>
            </a:r>
          </a:p>
          <a:p>
            <a:pPr lvl="1"/>
            <a:r>
              <a:rPr lang="en-US" dirty="0"/>
              <a:t>TR 23.9xx (external TR)</a:t>
            </a:r>
          </a:p>
          <a:p>
            <a:pPr lvl="2"/>
            <a:r>
              <a:rPr lang="en-US" dirty="0"/>
              <a:t>Based upon the study and normative work in Rel-17 &amp; Rel-18. </a:t>
            </a:r>
          </a:p>
          <a:p>
            <a:pPr lvl="2"/>
            <a:r>
              <a:rPr lang="en-US" dirty="0"/>
              <a:t>Continues in parallel with the Normative work of TS 23.558 at SA6. </a:t>
            </a:r>
          </a:p>
          <a:p>
            <a:pPr lvl="2"/>
            <a:r>
              <a:rPr lang="en-US" dirty="0"/>
              <a:t>Includes considerations and recommendation w.r.t to deployment, alignment/mapping between EDGEAPP, ETSI MEC and GSMA OPG.</a:t>
            </a:r>
          </a:p>
        </p:txBody>
      </p:sp>
    </p:spTree>
    <p:extLst>
      <p:ext uri="{BB962C8B-B14F-4D97-AF65-F5344CB8AC3E}">
        <p14:creationId xmlns:p14="http://schemas.microsoft.com/office/powerpoint/2010/main" val="38996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Thank You ! </a:t>
            </a:r>
          </a:p>
        </p:txBody>
      </p:sp>
    </p:spTree>
    <p:extLst>
      <p:ext uri="{BB962C8B-B14F-4D97-AF65-F5344CB8AC3E}">
        <p14:creationId xmlns:p14="http://schemas.microsoft.com/office/powerpoint/2010/main" val="2909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6331</TotalTime>
  <Words>581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Helvetica</vt:lpstr>
      <vt:lpstr>Helvetica Neue Medium</vt:lpstr>
      <vt:lpstr>Intel Clear</vt:lpstr>
      <vt:lpstr>Intel Clear Light</vt:lpstr>
      <vt:lpstr>Wingdings</vt:lpstr>
      <vt:lpstr>21_BasicWhite</vt:lpstr>
      <vt:lpstr>External TR Structure</vt:lpstr>
      <vt:lpstr>Structure-1* (based upon TR 32.972, 23.981, 23.975)</vt:lpstr>
      <vt:lpstr>Structure-2 (based upon TR 28.903 and 28.925) </vt:lpstr>
      <vt:lpstr>Guiding Principles of Alignment</vt:lpstr>
      <vt:lpstr>Deliverables for eEDGEAPP</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[Intel_Rev2]</cp:lastModifiedBy>
  <cp:revision>2</cp:revision>
  <dcterms:created xsi:type="dcterms:W3CDTF">2021-09-10T13:41:49Z</dcterms:created>
  <dcterms:modified xsi:type="dcterms:W3CDTF">2022-05-19T13:09:10Z</dcterms:modified>
</cp:coreProperties>
</file>