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1127" r:id="rId3"/>
    <p:sldId id="1133" r:id="rId4"/>
    <p:sldId id="1137" r:id="rId5"/>
    <p:sldId id="1134" r:id="rId6"/>
    <p:sldId id="1135" r:id="rId7"/>
    <p:sldId id="1136" r:id="rId8"/>
    <p:sldId id="113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21A9F8-2988-4AE6-975C-F0871BFF6089}" v="25" dt="2023-02-02T07:57:06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690" autoAdjust="0"/>
  </p:normalViewPr>
  <p:slideViewPr>
    <p:cSldViewPr snapToGrid="0">
      <p:cViewPr varScale="1">
        <p:scale>
          <a:sx n="58" d="100"/>
          <a:sy n="58" d="100"/>
        </p:scale>
        <p:origin x="920" y="52"/>
      </p:cViewPr>
      <p:guideLst/>
    </p:cSldViewPr>
  </p:slideViewPr>
  <p:outlineViewPr>
    <p:cViewPr>
      <p:scale>
        <a:sx n="33" d="100"/>
        <a:sy n="33" d="100"/>
      </p:scale>
      <p:origin x="0" y="-25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ilendra, Samar" userId="31917c9f-c6dd-4390-9191-1808e2ed689e" providerId="ADAL" clId="{289B71F4-98AA-448B-A173-B5194FA440FD}"/>
    <pc:docChg chg="undo custSel addSld modSld">
      <pc:chgData name="Shailendra, Samar" userId="31917c9f-c6dd-4390-9191-1808e2ed689e" providerId="ADAL" clId="{289B71F4-98AA-448B-A173-B5194FA440FD}" dt="2022-03-23T06:45:15.466" v="758" actId="20577"/>
      <pc:docMkLst>
        <pc:docMk/>
      </pc:docMkLst>
      <pc:sldChg chg="modSp mod">
        <pc:chgData name="Shailendra, Samar" userId="31917c9f-c6dd-4390-9191-1808e2ed689e" providerId="ADAL" clId="{289B71F4-98AA-448B-A173-B5194FA440FD}" dt="2022-03-22T04:48:31.898" v="159" actId="5793"/>
        <pc:sldMkLst>
          <pc:docMk/>
          <pc:sldMk cId="2086400740" sldId="257"/>
        </pc:sldMkLst>
        <pc:spChg chg="mod">
          <ac:chgData name="Shailendra, Samar" userId="31917c9f-c6dd-4390-9191-1808e2ed689e" providerId="ADAL" clId="{289B71F4-98AA-448B-A173-B5194FA440FD}" dt="2022-03-22T04:45:26.913" v="54" actId="404"/>
          <ac:spMkLst>
            <pc:docMk/>
            <pc:sldMk cId="2086400740" sldId="257"/>
            <ac:spMk id="5" creationId="{679F4BE2-8E4A-4003-B816-9E34781F7E88}"/>
          </ac:spMkLst>
        </pc:spChg>
        <pc:spChg chg="mod">
          <ac:chgData name="Shailendra, Samar" userId="31917c9f-c6dd-4390-9191-1808e2ed689e" providerId="ADAL" clId="{289B71F4-98AA-448B-A173-B5194FA440FD}" dt="2022-03-22T04:48:31.898" v="159" actId="5793"/>
          <ac:spMkLst>
            <pc:docMk/>
            <pc:sldMk cId="2086400740" sldId="257"/>
            <ac:spMk id="9" creationId="{ABEAF9F9-E88D-44A4-A1B6-BAA2E532B65E}"/>
          </ac:spMkLst>
        </pc:spChg>
      </pc:sldChg>
      <pc:sldChg chg="modSp mod">
        <pc:chgData name="Shailendra, Samar" userId="31917c9f-c6dd-4390-9191-1808e2ed689e" providerId="ADAL" clId="{289B71F4-98AA-448B-A173-B5194FA440FD}" dt="2022-03-14T06:07:23.093" v="13" actId="21"/>
        <pc:sldMkLst>
          <pc:docMk/>
          <pc:sldMk cId="1897324148" sldId="1126"/>
        </pc:sldMkLst>
        <pc:spChg chg="mod">
          <ac:chgData name="Shailendra, Samar" userId="31917c9f-c6dd-4390-9191-1808e2ed689e" providerId="ADAL" clId="{289B71F4-98AA-448B-A173-B5194FA440FD}" dt="2022-03-14T06:07:23.093" v="13" actId="21"/>
          <ac:spMkLst>
            <pc:docMk/>
            <pc:sldMk cId="1897324148" sldId="1126"/>
            <ac:spMk id="3" creationId="{460BE496-B43E-4B11-9DF8-6479310C76A3}"/>
          </ac:spMkLst>
        </pc:spChg>
      </pc:sldChg>
      <pc:sldChg chg="modSp new mod">
        <pc:chgData name="Shailendra, Samar" userId="31917c9f-c6dd-4390-9191-1808e2ed689e" providerId="ADAL" clId="{289B71F4-98AA-448B-A173-B5194FA440FD}" dt="2022-03-23T06:45:15.466" v="758" actId="20577"/>
        <pc:sldMkLst>
          <pc:docMk/>
          <pc:sldMk cId="1160118437" sldId="1129"/>
        </pc:sldMkLst>
        <pc:spChg chg="mod">
          <ac:chgData name="Shailendra, Samar" userId="31917c9f-c6dd-4390-9191-1808e2ed689e" providerId="ADAL" clId="{289B71F4-98AA-448B-A173-B5194FA440FD}" dt="2022-03-23T06:44:57.168" v="741" actId="20577"/>
          <ac:spMkLst>
            <pc:docMk/>
            <pc:sldMk cId="1160118437" sldId="1129"/>
            <ac:spMk id="2" creationId="{398F455E-40B1-4AB8-BDC8-33BB35FDDBA3}"/>
          </ac:spMkLst>
        </pc:spChg>
        <pc:spChg chg="mod">
          <ac:chgData name="Shailendra, Samar" userId="31917c9f-c6dd-4390-9191-1808e2ed689e" providerId="ADAL" clId="{289B71F4-98AA-448B-A173-B5194FA440FD}" dt="2022-03-23T06:45:15.466" v="758" actId="20577"/>
          <ac:spMkLst>
            <pc:docMk/>
            <pc:sldMk cId="1160118437" sldId="1129"/>
            <ac:spMk id="3" creationId="{9EE3DDB4-6E83-4F3F-B111-E546E96F8BE7}"/>
          </ac:spMkLst>
        </pc:spChg>
      </pc:sldChg>
    </pc:docChg>
  </pc:docChgLst>
  <pc:docChgLst>
    <pc:chgData name="Shailendra, Samar" userId="31917c9f-c6dd-4390-9191-1808e2ed689e" providerId="ADAL" clId="{871475D8-518E-4167-A9CE-98E28634ABD7}"/>
    <pc:docChg chg="custSel addSld modSld">
      <pc:chgData name="Shailendra, Samar" userId="31917c9f-c6dd-4390-9191-1808e2ed689e" providerId="ADAL" clId="{871475D8-518E-4167-A9CE-98E28634ABD7}" dt="2022-04-03T12:39:16.618" v="863" actId="20577"/>
      <pc:docMkLst>
        <pc:docMk/>
      </pc:docMkLst>
      <pc:sldChg chg="modSp mod">
        <pc:chgData name="Shailendra, Samar" userId="31917c9f-c6dd-4390-9191-1808e2ed689e" providerId="ADAL" clId="{871475D8-518E-4167-A9CE-98E28634ABD7}" dt="2022-04-01T12:53:44.461" v="732" actId="20577"/>
        <pc:sldMkLst>
          <pc:docMk/>
          <pc:sldMk cId="1160118437" sldId="1129"/>
        </pc:sldMkLst>
        <pc:spChg chg="mod">
          <ac:chgData name="Shailendra, Samar" userId="31917c9f-c6dd-4390-9191-1808e2ed689e" providerId="ADAL" clId="{871475D8-518E-4167-A9CE-98E28634ABD7}" dt="2022-04-01T12:53:44.461" v="732" actId="20577"/>
          <ac:spMkLst>
            <pc:docMk/>
            <pc:sldMk cId="1160118437" sldId="1129"/>
            <ac:spMk id="2" creationId="{398F455E-40B1-4AB8-BDC8-33BB35FDDBA3}"/>
          </ac:spMkLst>
        </pc:spChg>
        <pc:spChg chg="mod">
          <ac:chgData name="Shailendra, Samar" userId="31917c9f-c6dd-4390-9191-1808e2ed689e" providerId="ADAL" clId="{871475D8-518E-4167-A9CE-98E28634ABD7}" dt="2022-04-01T12:53:37.356" v="726" actId="14100"/>
          <ac:spMkLst>
            <pc:docMk/>
            <pc:sldMk cId="1160118437" sldId="1129"/>
            <ac:spMk id="3" creationId="{9EE3DDB4-6E83-4F3F-B111-E546E96F8BE7}"/>
          </ac:spMkLst>
        </pc:spChg>
      </pc:sldChg>
      <pc:sldChg chg="modSp new mod">
        <pc:chgData name="Shailendra, Samar" userId="31917c9f-c6dd-4390-9191-1808e2ed689e" providerId="ADAL" clId="{871475D8-518E-4167-A9CE-98E28634ABD7}" dt="2022-04-03T12:39:16.618" v="863" actId="20577"/>
        <pc:sldMkLst>
          <pc:docMk/>
          <pc:sldMk cId="2940527159" sldId="1130"/>
        </pc:sldMkLst>
        <pc:spChg chg="mod">
          <ac:chgData name="Shailendra, Samar" userId="31917c9f-c6dd-4390-9191-1808e2ed689e" providerId="ADAL" clId="{871475D8-518E-4167-A9CE-98E28634ABD7}" dt="2022-04-01T12:53:55.606" v="748" actId="20577"/>
          <ac:spMkLst>
            <pc:docMk/>
            <pc:sldMk cId="2940527159" sldId="1130"/>
            <ac:spMk id="2" creationId="{B0BF1ADB-6109-41B6-9758-3738A658CEF6}"/>
          </ac:spMkLst>
        </pc:spChg>
        <pc:spChg chg="mod">
          <ac:chgData name="Shailendra, Samar" userId="31917c9f-c6dd-4390-9191-1808e2ed689e" providerId="ADAL" clId="{871475D8-518E-4167-A9CE-98E28634ABD7}" dt="2022-04-03T12:39:16.618" v="863" actId="20577"/>
          <ac:spMkLst>
            <pc:docMk/>
            <pc:sldMk cId="2940527159" sldId="1130"/>
            <ac:spMk id="3" creationId="{EDC48062-D29F-49E3-898E-C64DFB0ED8B3}"/>
          </ac:spMkLst>
        </pc:spChg>
      </pc:sldChg>
    </pc:docChg>
  </pc:docChgLst>
  <pc:docChgLst>
    <pc:chgData name="Shailendra, Samar" userId="31917c9f-c6dd-4390-9191-1808e2ed689e" providerId="ADAL" clId="{E4034872-3FF7-462F-A385-18E58B4011AD}"/>
    <pc:docChg chg="undo redo custSel addSld delSld modSld sldOrd">
      <pc:chgData name="Shailendra, Samar" userId="31917c9f-c6dd-4390-9191-1808e2ed689e" providerId="ADAL" clId="{E4034872-3FF7-462F-A385-18E58B4011AD}" dt="2023-01-10T09:00:41.445" v="3359" actId="20577"/>
      <pc:docMkLst>
        <pc:docMk/>
      </pc:docMkLst>
      <pc:sldChg chg="modSp mod">
        <pc:chgData name="Shailendra, Samar" userId="31917c9f-c6dd-4390-9191-1808e2ed689e" providerId="ADAL" clId="{E4034872-3FF7-462F-A385-18E58B4011AD}" dt="2022-11-29T14:11:56.675" v="3226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E4034872-3FF7-462F-A385-18E58B4011AD}" dt="2022-11-29T14:11:56.675" v="3226" actId="20577"/>
          <ac:spMkLst>
            <pc:docMk/>
            <pc:sldMk cId="2086400740" sldId="257"/>
            <ac:spMk id="5" creationId="{679F4BE2-8E4A-4003-B816-9E34781F7E88}"/>
          </ac:spMkLst>
        </pc:spChg>
      </pc:sldChg>
      <pc:sldChg chg="modSp mod">
        <pc:chgData name="Shailendra, Samar" userId="31917c9f-c6dd-4390-9191-1808e2ed689e" providerId="ADAL" clId="{E4034872-3FF7-462F-A385-18E58B4011AD}" dt="2022-11-30T13:07:01.148" v="3272" actId="20577"/>
        <pc:sldMkLst>
          <pc:docMk/>
          <pc:sldMk cId="173737954" sldId="1127"/>
        </pc:sldMkLst>
        <pc:spChg chg="mod">
          <ac:chgData name="Shailendra, Samar" userId="31917c9f-c6dd-4390-9191-1808e2ed689e" providerId="ADAL" clId="{E4034872-3FF7-462F-A385-18E58B4011AD}" dt="2022-11-30T13:07:01.148" v="3272" actId="20577"/>
          <ac:spMkLst>
            <pc:docMk/>
            <pc:sldMk cId="173737954" sldId="1127"/>
            <ac:spMk id="2" creationId="{594ED957-3C0D-4999-A6DD-476D1F5DAD8F}"/>
          </ac:spMkLst>
        </pc:spChg>
        <pc:spChg chg="mod">
          <ac:chgData name="Shailendra, Samar" userId="31917c9f-c6dd-4390-9191-1808e2ed689e" providerId="ADAL" clId="{E4034872-3FF7-462F-A385-18E58B4011AD}" dt="2022-11-29T15:43:29.645" v="3227" actId="13926"/>
          <ac:spMkLst>
            <pc:docMk/>
            <pc:sldMk cId="173737954" sldId="1127"/>
            <ac:spMk id="3" creationId="{5A78CC24-506B-4009-B381-27914D49F618}"/>
          </ac:spMkLst>
        </pc:spChg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612806113" sldId="1128"/>
        </pc:sldMkLst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32578565" sldId="1129"/>
        </pc:sldMkLst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2087538316" sldId="1130"/>
        </pc:sldMkLst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2739903259" sldId="1131"/>
        </pc:sldMkLst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2064729977" sldId="1132"/>
        </pc:sldMkLst>
      </pc:sldChg>
      <pc:sldChg chg="modSp mod">
        <pc:chgData name="Shailendra, Samar" userId="31917c9f-c6dd-4390-9191-1808e2ed689e" providerId="ADAL" clId="{E4034872-3FF7-462F-A385-18E58B4011AD}" dt="2022-11-29T14:09:17.855" v="3200" actId="20577"/>
        <pc:sldMkLst>
          <pc:docMk/>
          <pc:sldMk cId="1704972286" sldId="1133"/>
        </pc:sldMkLst>
        <pc:spChg chg="mod">
          <ac:chgData name="Shailendra, Samar" userId="31917c9f-c6dd-4390-9191-1808e2ed689e" providerId="ADAL" clId="{E4034872-3FF7-462F-A385-18E58B4011AD}" dt="2022-11-29T14:09:17.855" v="3200" actId="20577"/>
          <ac:spMkLst>
            <pc:docMk/>
            <pc:sldMk cId="1704972286" sldId="1133"/>
            <ac:spMk id="3" creationId="{8475C71C-9303-4AAE-ABD0-023E5E172489}"/>
          </ac:spMkLst>
        </pc:spChg>
      </pc:sldChg>
      <pc:sldChg chg="del">
        <pc:chgData name="Shailendra, Samar" userId="31917c9f-c6dd-4390-9191-1808e2ed689e" providerId="ADAL" clId="{E4034872-3FF7-462F-A385-18E58B4011AD}" dt="2022-11-29T13:25:21.578" v="2020" actId="47"/>
        <pc:sldMkLst>
          <pc:docMk/>
          <pc:sldMk cId="288025905" sldId="1134"/>
        </pc:sldMkLst>
      </pc:sldChg>
      <pc:sldChg chg="modSp new mod">
        <pc:chgData name="Shailendra, Samar" userId="31917c9f-c6dd-4390-9191-1808e2ed689e" providerId="ADAL" clId="{E4034872-3FF7-462F-A385-18E58B4011AD}" dt="2022-11-30T13:07:02.998" v="3273" actId="20577"/>
        <pc:sldMkLst>
          <pc:docMk/>
          <pc:sldMk cId="3551578893" sldId="1135"/>
        </pc:sldMkLst>
        <pc:spChg chg="mod">
          <ac:chgData name="Shailendra, Samar" userId="31917c9f-c6dd-4390-9191-1808e2ed689e" providerId="ADAL" clId="{E4034872-3FF7-462F-A385-18E58B4011AD}" dt="2022-11-30T13:07:02.998" v="3273" actId="20577"/>
          <ac:spMkLst>
            <pc:docMk/>
            <pc:sldMk cId="3551578893" sldId="1135"/>
            <ac:spMk id="2" creationId="{1A5216C0-A5A9-4B77-B0A6-D9B8FB5E2EBD}"/>
          </ac:spMkLst>
        </pc:spChg>
        <pc:spChg chg="mod">
          <ac:chgData name="Shailendra, Samar" userId="31917c9f-c6dd-4390-9191-1808e2ed689e" providerId="ADAL" clId="{E4034872-3FF7-462F-A385-18E58B4011AD}" dt="2022-11-29T15:44:00.977" v="3230" actId="13926"/>
          <ac:spMkLst>
            <pc:docMk/>
            <pc:sldMk cId="3551578893" sldId="1135"/>
            <ac:spMk id="3" creationId="{2A34E80D-F8DA-43FD-BA77-0A45FA624F39}"/>
          </ac:spMkLst>
        </pc:spChg>
      </pc:sldChg>
      <pc:sldChg chg="modSp new mod">
        <pc:chgData name="Shailendra, Samar" userId="31917c9f-c6dd-4390-9191-1808e2ed689e" providerId="ADAL" clId="{E4034872-3FF7-462F-A385-18E58B4011AD}" dt="2022-11-30T13:07:04.428" v="3274" actId="20577"/>
        <pc:sldMkLst>
          <pc:docMk/>
          <pc:sldMk cId="1464726220" sldId="1136"/>
        </pc:sldMkLst>
        <pc:spChg chg="mod">
          <ac:chgData name="Shailendra, Samar" userId="31917c9f-c6dd-4390-9191-1808e2ed689e" providerId="ADAL" clId="{E4034872-3FF7-462F-A385-18E58B4011AD}" dt="2022-11-30T13:07:04.428" v="3274" actId="20577"/>
          <ac:spMkLst>
            <pc:docMk/>
            <pc:sldMk cId="1464726220" sldId="1136"/>
            <ac:spMk id="2" creationId="{F7F49980-B7E3-4437-9A74-D5877AAFB7F9}"/>
          </ac:spMkLst>
        </pc:spChg>
        <pc:spChg chg="mod">
          <ac:chgData name="Shailendra, Samar" userId="31917c9f-c6dd-4390-9191-1808e2ed689e" providerId="ADAL" clId="{E4034872-3FF7-462F-A385-18E58B4011AD}" dt="2022-11-29T19:40:05.153" v="3233" actId="13926"/>
          <ac:spMkLst>
            <pc:docMk/>
            <pc:sldMk cId="1464726220" sldId="1136"/>
            <ac:spMk id="3" creationId="{0E5F2798-DD3F-40EF-991D-934E11974598}"/>
          </ac:spMkLst>
        </pc:spChg>
      </pc:sldChg>
      <pc:sldChg chg="modSp new del mod">
        <pc:chgData name="Shailendra, Samar" userId="31917c9f-c6dd-4390-9191-1808e2ed689e" providerId="ADAL" clId="{E4034872-3FF7-462F-A385-18E58B4011AD}" dt="2022-11-29T13:04:03.846" v="1113" actId="47"/>
        <pc:sldMkLst>
          <pc:docMk/>
          <pc:sldMk cId="997967555" sldId="1137"/>
        </pc:sldMkLst>
        <pc:spChg chg="mod">
          <ac:chgData name="Shailendra, Samar" userId="31917c9f-c6dd-4390-9191-1808e2ed689e" providerId="ADAL" clId="{E4034872-3FF7-462F-A385-18E58B4011AD}" dt="2022-11-29T12:57:24.590" v="737" actId="20577"/>
          <ac:spMkLst>
            <pc:docMk/>
            <pc:sldMk cId="997967555" sldId="1137"/>
            <ac:spMk id="2" creationId="{CFB549E8-78D6-4F82-8875-C82E6888A165}"/>
          </ac:spMkLst>
        </pc:spChg>
        <pc:spChg chg="mod">
          <ac:chgData name="Shailendra, Samar" userId="31917c9f-c6dd-4390-9191-1808e2ed689e" providerId="ADAL" clId="{E4034872-3FF7-462F-A385-18E58B4011AD}" dt="2022-11-29T13:03:45.285" v="1109" actId="21"/>
          <ac:spMkLst>
            <pc:docMk/>
            <pc:sldMk cId="997967555" sldId="1137"/>
            <ac:spMk id="3" creationId="{C81EEC51-63DC-40EE-B6A8-82CCCE3B6267}"/>
          </ac:spMkLst>
        </pc:spChg>
      </pc:sldChg>
      <pc:sldChg chg="addSp modSp new mod">
        <pc:chgData name="Shailendra, Samar" userId="31917c9f-c6dd-4390-9191-1808e2ed689e" providerId="ADAL" clId="{E4034872-3FF7-462F-A385-18E58B4011AD}" dt="2022-11-29T19:42:20.778" v="3271" actId="20577"/>
        <pc:sldMkLst>
          <pc:docMk/>
          <pc:sldMk cId="621531901" sldId="1138"/>
        </pc:sldMkLst>
        <pc:spChg chg="mod">
          <ac:chgData name="Shailendra, Samar" userId="31917c9f-c6dd-4390-9191-1808e2ed689e" providerId="ADAL" clId="{E4034872-3FF7-462F-A385-18E58B4011AD}" dt="2022-11-29T13:03:58.699" v="1112"/>
          <ac:spMkLst>
            <pc:docMk/>
            <pc:sldMk cId="621531901" sldId="1138"/>
            <ac:spMk id="2" creationId="{AE6DDE94-19A0-49C6-B834-8362ADA29B14}"/>
          </ac:spMkLst>
        </pc:spChg>
        <pc:spChg chg="mod">
          <ac:chgData name="Shailendra, Samar" userId="31917c9f-c6dd-4390-9191-1808e2ed689e" providerId="ADAL" clId="{E4034872-3FF7-462F-A385-18E58B4011AD}" dt="2022-11-29T19:42:20.778" v="3271" actId="20577"/>
          <ac:spMkLst>
            <pc:docMk/>
            <pc:sldMk cId="621531901" sldId="1138"/>
            <ac:spMk id="3" creationId="{E431A731-7257-41D9-B618-F08DFCF1089A}"/>
          </ac:spMkLst>
        </pc:spChg>
        <pc:spChg chg="add mod">
          <ac:chgData name="Shailendra, Samar" userId="31917c9f-c6dd-4390-9191-1808e2ed689e" providerId="ADAL" clId="{E4034872-3FF7-462F-A385-18E58B4011AD}" dt="2022-11-29T19:40:47.071" v="3235" actId="13926"/>
          <ac:spMkLst>
            <pc:docMk/>
            <pc:sldMk cId="621531901" sldId="1138"/>
            <ac:spMk id="4" creationId="{B62314DD-96C7-44FB-8CA7-3D1B2756B251}"/>
          </ac:spMkLst>
        </pc:spChg>
      </pc:sldChg>
      <pc:sldChg chg="addSp delSp modSp new mod">
        <pc:chgData name="Shailendra, Samar" userId="31917c9f-c6dd-4390-9191-1808e2ed689e" providerId="ADAL" clId="{E4034872-3FF7-462F-A385-18E58B4011AD}" dt="2023-01-10T09:00:41.445" v="3359" actId="20577"/>
        <pc:sldMkLst>
          <pc:docMk/>
          <pc:sldMk cId="4015957397" sldId="1139"/>
        </pc:sldMkLst>
        <pc:spChg chg="mod">
          <ac:chgData name="Shailendra, Samar" userId="31917c9f-c6dd-4390-9191-1808e2ed689e" providerId="ADAL" clId="{E4034872-3FF7-462F-A385-18E58B4011AD}" dt="2023-01-04T10:08:04.031" v="3355" actId="20577"/>
          <ac:spMkLst>
            <pc:docMk/>
            <pc:sldMk cId="4015957397" sldId="1139"/>
            <ac:spMk id="2" creationId="{0D18AD08-2B95-4D3A-9AD8-B69E54A5FCA5}"/>
          </ac:spMkLst>
        </pc:spChg>
        <pc:spChg chg="mod">
          <ac:chgData name="Shailendra, Samar" userId="31917c9f-c6dd-4390-9191-1808e2ed689e" providerId="ADAL" clId="{E4034872-3FF7-462F-A385-18E58B4011AD}" dt="2022-11-30T13:16:43.506" v="3354" actId="6549"/>
          <ac:spMkLst>
            <pc:docMk/>
            <pc:sldMk cId="4015957397" sldId="1139"/>
            <ac:spMk id="3" creationId="{22834463-E346-4021-8AA1-B75713DCC13E}"/>
          </ac:spMkLst>
        </pc:spChg>
        <pc:spChg chg="add mod">
          <ac:chgData name="Shailendra, Samar" userId="31917c9f-c6dd-4390-9191-1808e2ed689e" providerId="ADAL" clId="{E4034872-3FF7-462F-A385-18E58B4011AD}" dt="2022-11-29T13:05:16.069" v="1153" actId="1076"/>
          <ac:spMkLst>
            <pc:docMk/>
            <pc:sldMk cId="4015957397" sldId="1139"/>
            <ac:spMk id="4" creationId="{7436CC7D-235F-4825-8B24-F21582C09DC7}"/>
          </ac:spMkLst>
        </pc:spChg>
        <pc:spChg chg="add mod topLvl">
          <ac:chgData name="Shailendra, Samar" userId="31917c9f-c6dd-4390-9191-1808e2ed689e" providerId="ADAL" clId="{E4034872-3FF7-462F-A385-18E58B4011AD}" dt="2022-11-29T14:09:57.004" v="3211" actId="403"/>
          <ac:spMkLst>
            <pc:docMk/>
            <pc:sldMk cId="4015957397" sldId="1139"/>
            <ac:spMk id="6" creationId="{D0BAF49E-445F-4AE5-90DD-162D1B61C759}"/>
          </ac:spMkLst>
        </pc:spChg>
        <pc:spChg chg="add mod ord topLvl">
          <ac:chgData name="Shailendra, Samar" userId="31917c9f-c6dd-4390-9191-1808e2ed689e" providerId="ADAL" clId="{E4034872-3FF7-462F-A385-18E58B4011AD}" dt="2023-01-10T09:00:41.445" v="3359" actId="20577"/>
          <ac:spMkLst>
            <pc:docMk/>
            <pc:sldMk cId="4015957397" sldId="1139"/>
            <ac:spMk id="11" creationId="{2690FD9D-FD90-44E4-A081-07A6B79FAFE4}"/>
          </ac:spMkLst>
        </pc:spChg>
        <pc:spChg chg="add mod">
          <ac:chgData name="Shailendra, Samar" userId="31917c9f-c6dd-4390-9191-1808e2ed689e" providerId="ADAL" clId="{E4034872-3FF7-462F-A385-18E58B4011AD}" dt="2022-11-29T13:53:36.407" v="2847" actId="1076"/>
          <ac:spMkLst>
            <pc:docMk/>
            <pc:sldMk cId="4015957397" sldId="1139"/>
            <ac:spMk id="12" creationId="{1DAA7846-0746-4124-9A53-39EAB167DAB2}"/>
          </ac:spMkLst>
        </pc:spChg>
        <pc:spChg chg="add mod">
          <ac:chgData name="Shailendra, Samar" userId="31917c9f-c6dd-4390-9191-1808e2ed689e" providerId="ADAL" clId="{E4034872-3FF7-462F-A385-18E58B4011AD}" dt="2022-11-29T13:53:41.787" v="2848" actId="1076"/>
          <ac:spMkLst>
            <pc:docMk/>
            <pc:sldMk cId="4015957397" sldId="1139"/>
            <ac:spMk id="13" creationId="{9A3B24F6-5B49-4B0E-9F74-13EAE0F56033}"/>
          </ac:spMkLst>
        </pc:spChg>
        <pc:spChg chg="add mod">
          <ac:chgData name="Shailendra, Samar" userId="31917c9f-c6dd-4390-9191-1808e2ed689e" providerId="ADAL" clId="{E4034872-3FF7-462F-A385-18E58B4011AD}" dt="2022-11-30T13:16:32.098" v="3353" actId="1076"/>
          <ac:spMkLst>
            <pc:docMk/>
            <pc:sldMk cId="4015957397" sldId="1139"/>
            <ac:spMk id="14" creationId="{A2DEC0B6-E09D-43CB-8028-7FC8C2479D29}"/>
          </ac:spMkLst>
        </pc:spChg>
        <pc:spChg chg="add mod topLvl">
          <ac:chgData name="Shailendra, Samar" userId="31917c9f-c6dd-4390-9191-1808e2ed689e" providerId="ADAL" clId="{E4034872-3FF7-462F-A385-18E58B4011AD}" dt="2022-11-29T14:09:42.061" v="3209" actId="20577"/>
          <ac:spMkLst>
            <pc:docMk/>
            <pc:sldMk cId="4015957397" sldId="1139"/>
            <ac:spMk id="15" creationId="{5DBF74A3-DBAF-4E50-9CDC-77D3DED7E73C}"/>
          </ac:spMkLst>
        </pc:spChg>
        <pc:spChg chg="add del mod">
          <ac:chgData name="Shailendra, Samar" userId="31917c9f-c6dd-4390-9191-1808e2ed689e" providerId="ADAL" clId="{E4034872-3FF7-462F-A385-18E58B4011AD}" dt="2022-11-29T13:22:23.311" v="1992" actId="478"/>
          <ac:spMkLst>
            <pc:docMk/>
            <pc:sldMk cId="4015957397" sldId="1139"/>
            <ac:spMk id="21" creationId="{67E13F3F-0713-418C-90B6-3F6DFADC358B}"/>
          </ac:spMkLst>
        </pc:spChg>
        <pc:spChg chg="add mod">
          <ac:chgData name="Shailendra, Samar" userId="31917c9f-c6dd-4390-9191-1808e2ed689e" providerId="ADAL" clId="{E4034872-3FF7-462F-A385-18E58B4011AD}" dt="2022-11-29T13:51:57.039" v="2835" actId="13822"/>
          <ac:spMkLst>
            <pc:docMk/>
            <pc:sldMk cId="4015957397" sldId="1139"/>
            <ac:spMk id="25" creationId="{F2B31EC0-81B7-4BEE-A5A5-A5F419FFF56C}"/>
          </ac:spMkLst>
        </pc:spChg>
        <pc:grpChg chg="add del mod">
          <ac:chgData name="Shailendra, Samar" userId="31917c9f-c6dd-4390-9191-1808e2ed689e" providerId="ADAL" clId="{E4034872-3FF7-462F-A385-18E58B4011AD}" dt="2022-11-29T13:52:15.502" v="2838" actId="165"/>
          <ac:grpSpMkLst>
            <pc:docMk/>
            <pc:sldMk cId="4015957397" sldId="1139"/>
            <ac:grpSpMk id="22" creationId="{EF000197-E9CB-48BA-8B9F-9F62E1E946E0}"/>
          </ac:grpSpMkLst>
        </pc:grpChg>
        <pc:graphicFrameChg chg="add mod">
          <ac:chgData name="Shailendra, Samar" userId="31917c9f-c6dd-4390-9191-1808e2ed689e" providerId="ADAL" clId="{E4034872-3FF7-462F-A385-18E58B4011AD}" dt="2022-11-29T14:08:25.654" v="3186" actId="14100"/>
          <ac:graphicFrameMkLst>
            <pc:docMk/>
            <pc:sldMk cId="4015957397" sldId="1139"/>
            <ac:graphicFrameMk id="5" creationId="{32AF5C26-257B-4BDC-B0C4-04F6BC626ABF}"/>
          </ac:graphicFrameMkLst>
        </pc:graphicFrameChg>
        <pc:cxnChg chg="add mod">
          <ac:chgData name="Shailendra, Samar" userId="31917c9f-c6dd-4390-9191-1808e2ed689e" providerId="ADAL" clId="{E4034872-3FF7-462F-A385-18E58B4011AD}" dt="2022-11-29T13:53:21.556" v="2845" actId="693"/>
          <ac:cxnSpMkLst>
            <pc:docMk/>
            <pc:sldMk cId="4015957397" sldId="1139"/>
            <ac:cxnSpMk id="8" creationId="{1F642CF7-3413-4711-AA85-47EE767C9C18}"/>
          </ac:cxnSpMkLst>
        </pc:cxnChg>
        <pc:cxnChg chg="add mod topLvl">
          <ac:chgData name="Shailendra, Samar" userId="31917c9f-c6dd-4390-9191-1808e2ed689e" providerId="ADAL" clId="{E4034872-3FF7-462F-A385-18E58B4011AD}" dt="2022-11-29T14:09:57.004" v="3211" actId="403"/>
          <ac:cxnSpMkLst>
            <pc:docMk/>
            <pc:sldMk cId="4015957397" sldId="1139"/>
            <ac:cxnSpMk id="10" creationId="{D75A9E3F-6F76-4CF1-8B3C-556F3476A87C}"/>
          </ac:cxnSpMkLst>
        </pc:cxnChg>
        <pc:cxnChg chg="add mod topLvl">
          <ac:chgData name="Shailendra, Samar" userId="31917c9f-c6dd-4390-9191-1808e2ed689e" providerId="ADAL" clId="{E4034872-3FF7-462F-A385-18E58B4011AD}" dt="2022-11-29T13:52:15.502" v="2838" actId="165"/>
          <ac:cxnSpMkLst>
            <pc:docMk/>
            <pc:sldMk cId="4015957397" sldId="1139"/>
            <ac:cxnSpMk id="17" creationId="{972CFCF7-35DA-4CC7-A3E7-EC9B96ECEBBA}"/>
          </ac:cxnSpMkLst>
        </pc:cxnChg>
      </pc:sldChg>
      <pc:sldChg chg="addSp modSp new mod ord">
        <pc:chgData name="Shailendra, Samar" userId="31917c9f-c6dd-4390-9191-1808e2ed689e" providerId="ADAL" clId="{E4034872-3FF7-462F-A385-18E58B4011AD}" dt="2022-11-30T13:12:45.009" v="3311" actId="1076"/>
        <pc:sldMkLst>
          <pc:docMk/>
          <pc:sldMk cId="4277976820" sldId="1140"/>
        </pc:sldMkLst>
        <pc:spChg chg="mod">
          <ac:chgData name="Shailendra, Samar" userId="31917c9f-c6dd-4390-9191-1808e2ed689e" providerId="ADAL" clId="{E4034872-3FF7-462F-A385-18E58B4011AD}" dt="2022-11-29T13:16:00.657" v="1553" actId="20577"/>
          <ac:spMkLst>
            <pc:docMk/>
            <pc:sldMk cId="4277976820" sldId="1140"/>
            <ac:spMk id="2" creationId="{63AA7D1E-23B3-4640-832B-401D6C308299}"/>
          </ac:spMkLst>
        </pc:spChg>
        <pc:spChg chg="mod">
          <ac:chgData name="Shailendra, Samar" userId="31917c9f-c6dd-4390-9191-1808e2ed689e" providerId="ADAL" clId="{E4034872-3FF7-462F-A385-18E58B4011AD}" dt="2022-11-30T13:12:45.009" v="3311" actId="1076"/>
          <ac:spMkLst>
            <pc:docMk/>
            <pc:sldMk cId="4277976820" sldId="1140"/>
            <ac:spMk id="3" creationId="{E63AD541-8EC1-459A-8D81-571D4F7744D9}"/>
          </ac:spMkLst>
        </pc:spChg>
        <pc:spChg chg="add mod">
          <ac:chgData name="Shailendra, Samar" userId="31917c9f-c6dd-4390-9191-1808e2ed689e" providerId="ADAL" clId="{E4034872-3FF7-462F-A385-18E58B4011AD}" dt="2022-11-30T13:12:42.272" v="3310" actId="1076"/>
          <ac:spMkLst>
            <pc:docMk/>
            <pc:sldMk cId="4277976820" sldId="1140"/>
            <ac:spMk id="4" creationId="{BD71B4A0-D8FC-45A7-8043-6A3B905B8716}"/>
          </ac:spMkLst>
        </pc:spChg>
      </pc:sldChg>
      <pc:sldChg chg="addSp delSp modSp new mod">
        <pc:chgData name="Shailendra, Samar" userId="31917c9f-c6dd-4390-9191-1808e2ed689e" providerId="ADAL" clId="{E4034872-3FF7-462F-A385-18E58B4011AD}" dt="2022-11-30T13:15:44.542" v="3334" actId="14100"/>
        <pc:sldMkLst>
          <pc:docMk/>
          <pc:sldMk cId="3539167774" sldId="1141"/>
        </pc:sldMkLst>
        <pc:spChg chg="mod">
          <ac:chgData name="Shailendra, Samar" userId="31917c9f-c6dd-4390-9191-1808e2ed689e" providerId="ADAL" clId="{E4034872-3FF7-462F-A385-18E58B4011AD}" dt="2022-11-29T13:29:01.634" v="2393" actId="20577"/>
          <ac:spMkLst>
            <pc:docMk/>
            <pc:sldMk cId="3539167774" sldId="1141"/>
            <ac:spMk id="2" creationId="{E404550A-13FB-4970-85AE-676E6FF3FBDF}"/>
          </ac:spMkLst>
        </pc:spChg>
        <pc:spChg chg="mod">
          <ac:chgData name="Shailendra, Samar" userId="31917c9f-c6dd-4390-9191-1808e2ed689e" providerId="ADAL" clId="{E4034872-3FF7-462F-A385-18E58B4011AD}" dt="2022-11-30T13:14:36.473" v="3327" actId="20577"/>
          <ac:spMkLst>
            <pc:docMk/>
            <pc:sldMk cId="3539167774" sldId="1141"/>
            <ac:spMk id="3" creationId="{061124D0-E576-4F44-9A57-0DEC226EFCC9}"/>
          </ac:spMkLst>
        </pc:spChg>
        <pc:spChg chg="add del mod">
          <ac:chgData name="Shailendra, Samar" userId="31917c9f-c6dd-4390-9191-1808e2ed689e" providerId="ADAL" clId="{E4034872-3FF7-462F-A385-18E58B4011AD}" dt="2022-11-29T13:29:48.520" v="2401"/>
          <ac:spMkLst>
            <pc:docMk/>
            <pc:sldMk cId="3539167774" sldId="1141"/>
            <ac:spMk id="4" creationId="{1108639A-DEFF-4A21-8A8A-8E08B121F86D}"/>
          </ac:spMkLst>
        </pc:spChg>
        <pc:spChg chg="add del mod">
          <ac:chgData name="Shailendra, Samar" userId="31917c9f-c6dd-4390-9191-1808e2ed689e" providerId="ADAL" clId="{E4034872-3FF7-462F-A385-18E58B4011AD}" dt="2022-11-30T13:15:20.867" v="3332"/>
          <ac:spMkLst>
            <pc:docMk/>
            <pc:sldMk cId="3539167774" sldId="1141"/>
            <ac:spMk id="4" creationId="{9722A040-3D40-4B6D-A2B4-9F98C650ACE7}"/>
          </ac:spMkLst>
        </pc:spChg>
        <pc:spChg chg="add mod">
          <ac:chgData name="Shailendra, Samar" userId="31917c9f-c6dd-4390-9191-1808e2ed689e" providerId="ADAL" clId="{E4034872-3FF7-462F-A385-18E58B4011AD}" dt="2022-11-29T13:29:55.585" v="2403" actId="1076"/>
          <ac:spMkLst>
            <pc:docMk/>
            <pc:sldMk cId="3539167774" sldId="1141"/>
            <ac:spMk id="6" creationId="{6A39E06E-1AC8-404F-AF2E-6FB7282DE8E7}"/>
          </ac:spMkLst>
        </pc:spChg>
        <pc:graphicFrameChg chg="add del mod">
          <ac:chgData name="Shailendra, Samar" userId="31917c9f-c6dd-4390-9191-1808e2ed689e" providerId="ADAL" clId="{E4034872-3FF7-462F-A385-18E58B4011AD}" dt="2022-11-29T13:29:48.520" v="2401"/>
          <ac:graphicFrameMkLst>
            <pc:docMk/>
            <pc:sldMk cId="3539167774" sldId="1141"/>
            <ac:graphicFrameMk id="5" creationId="{6F7C2317-0526-4445-BFD5-832A34008E87}"/>
          </ac:graphicFrameMkLst>
        </pc:graphicFrameChg>
        <pc:graphicFrameChg chg="add del mod">
          <ac:chgData name="Shailendra, Samar" userId="31917c9f-c6dd-4390-9191-1808e2ed689e" providerId="ADAL" clId="{E4034872-3FF7-462F-A385-18E58B4011AD}" dt="2022-11-29T13:37:38.100" v="2415" actId="478"/>
          <ac:graphicFrameMkLst>
            <pc:docMk/>
            <pc:sldMk cId="3539167774" sldId="1141"/>
            <ac:graphicFrameMk id="7" creationId="{620A53DA-F5A7-4856-B92B-39C7094C69F2}"/>
          </ac:graphicFrameMkLst>
        </pc:graphicFrameChg>
        <pc:picChg chg="add mod">
          <ac:chgData name="Shailendra, Samar" userId="31917c9f-c6dd-4390-9191-1808e2ed689e" providerId="ADAL" clId="{E4034872-3FF7-462F-A385-18E58B4011AD}" dt="2022-11-29T13:43:13.363" v="2418" actId="14100"/>
          <ac:picMkLst>
            <pc:docMk/>
            <pc:sldMk cId="3539167774" sldId="1141"/>
            <ac:picMk id="9" creationId="{95F8158B-49FB-4713-9693-2400A429E11E}"/>
          </ac:picMkLst>
        </pc:picChg>
        <pc:cxnChg chg="add mod">
          <ac:chgData name="Shailendra, Samar" userId="31917c9f-c6dd-4390-9191-1808e2ed689e" providerId="ADAL" clId="{E4034872-3FF7-462F-A385-18E58B4011AD}" dt="2022-11-30T13:15:44.542" v="3334" actId="14100"/>
          <ac:cxnSpMkLst>
            <pc:docMk/>
            <pc:sldMk cId="3539167774" sldId="1141"/>
            <ac:cxnSpMk id="7" creationId="{767D799B-E503-4BAD-AE3A-39F0958525DB}"/>
          </ac:cxnSpMkLst>
        </pc:cxnChg>
      </pc:sldChg>
    </pc:docChg>
  </pc:docChgLst>
  <pc:docChgLst>
    <pc:chgData name="Shailendra, Samar" userId="31917c9f-c6dd-4390-9191-1808e2ed689e" providerId="ADAL" clId="{528CFA8A-506A-490D-9715-7999976555EA}"/>
    <pc:docChg chg="undo redo custSel addSld delSld modSld">
      <pc:chgData name="Shailendra, Samar" userId="31917c9f-c6dd-4390-9191-1808e2ed689e" providerId="ADAL" clId="{528CFA8A-506A-490D-9715-7999976555EA}" dt="2022-07-06T12:02:05.230" v="2012" actId="313"/>
      <pc:docMkLst>
        <pc:docMk/>
      </pc:docMkLst>
      <pc:sldChg chg="modSp mod">
        <pc:chgData name="Shailendra, Samar" userId="31917c9f-c6dd-4390-9191-1808e2ed689e" providerId="ADAL" clId="{528CFA8A-506A-490D-9715-7999976555EA}" dt="2022-06-14T10:10:36.964" v="50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528CFA8A-506A-490D-9715-7999976555EA}" dt="2022-06-14T10:10:16.900" v="33" actId="20577"/>
          <ac:spMkLst>
            <pc:docMk/>
            <pc:sldMk cId="2086400740" sldId="257"/>
            <ac:spMk id="5" creationId="{679F4BE2-8E4A-4003-B816-9E34781F7E88}"/>
          </ac:spMkLst>
        </pc:spChg>
        <pc:spChg chg="mod">
          <ac:chgData name="Shailendra, Samar" userId="31917c9f-c6dd-4390-9191-1808e2ed689e" providerId="ADAL" clId="{528CFA8A-506A-490D-9715-7999976555EA}" dt="2022-06-14T10:10:36.964" v="50" actId="20577"/>
          <ac:spMkLst>
            <pc:docMk/>
            <pc:sldMk cId="2086400740" sldId="257"/>
            <ac:spMk id="9" creationId="{ABEAF9F9-E88D-44A4-A1B6-BAA2E532B65E}"/>
          </ac:spMkLst>
        </pc:spChg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1576102858" sldId="1124"/>
        </pc:sldMkLst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3365604606" sldId="1125"/>
        </pc:sldMkLst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1897324148" sldId="1126"/>
        </pc:sldMkLst>
      </pc:sldChg>
      <pc:sldChg chg="delSp modSp mod chgLayout">
        <pc:chgData name="Shailendra, Samar" userId="31917c9f-c6dd-4390-9191-1808e2ed689e" providerId="ADAL" clId="{528CFA8A-506A-490D-9715-7999976555EA}" dt="2022-06-14T10:19:53.016" v="364" actId="20577"/>
        <pc:sldMkLst>
          <pc:docMk/>
          <pc:sldMk cId="173737954" sldId="1127"/>
        </pc:sldMkLst>
        <pc:spChg chg="mod ord">
          <ac:chgData name="Shailendra, Samar" userId="31917c9f-c6dd-4390-9191-1808e2ed689e" providerId="ADAL" clId="{528CFA8A-506A-490D-9715-7999976555EA}" dt="2022-06-14T10:11:16.558" v="56" actId="700"/>
          <ac:spMkLst>
            <pc:docMk/>
            <pc:sldMk cId="173737954" sldId="1127"/>
            <ac:spMk id="2" creationId="{594ED957-3C0D-4999-A6DD-476D1F5DAD8F}"/>
          </ac:spMkLst>
        </pc:spChg>
        <pc:spChg chg="mod ord">
          <ac:chgData name="Shailendra, Samar" userId="31917c9f-c6dd-4390-9191-1808e2ed689e" providerId="ADAL" clId="{528CFA8A-506A-490D-9715-7999976555EA}" dt="2022-06-14T10:19:53.016" v="364" actId="20577"/>
          <ac:spMkLst>
            <pc:docMk/>
            <pc:sldMk cId="173737954" sldId="1127"/>
            <ac:spMk id="3" creationId="{5A78CC24-506B-4009-B381-27914D49F618}"/>
          </ac:spMkLst>
        </pc:spChg>
        <pc:spChg chg="del">
          <ac:chgData name="Shailendra, Samar" userId="31917c9f-c6dd-4390-9191-1808e2ed689e" providerId="ADAL" clId="{528CFA8A-506A-490D-9715-7999976555EA}" dt="2022-06-14T10:10:59.866" v="52" actId="478"/>
          <ac:spMkLst>
            <pc:docMk/>
            <pc:sldMk cId="173737954" sldId="1127"/>
            <ac:spMk id="5" creationId="{45368E49-7D5F-4853-B1F1-276DEA26C1CA}"/>
          </ac:spMkLst>
        </pc:spChg>
        <pc:spChg chg="del">
          <ac:chgData name="Shailendra, Samar" userId="31917c9f-c6dd-4390-9191-1808e2ed689e" providerId="ADAL" clId="{528CFA8A-506A-490D-9715-7999976555EA}" dt="2022-06-14T10:11:04.807" v="54" actId="478"/>
          <ac:spMkLst>
            <pc:docMk/>
            <pc:sldMk cId="173737954" sldId="1127"/>
            <ac:spMk id="6" creationId="{5B6BAF10-79BF-4D65-8D6D-3604AF9048C8}"/>
          </ac:spMkLst>
        </pc:spChg>
        <pc:spChg chg="del">
          <ac:chgData name="Shailendra, Samar" userId="31917c9f-c6dd-4390-9191-1808e2ed689e" providerId="ADAL" clId="{528CFA8A-506A-490D-9715-7999976555EA}" dt="2022-06-14T10:11:09.153" v="55" actId="478"/>
          <ac:spMkLst>
            <pc:docMk/>
            <pc:sldMk cId="173737954" sldId="1127"/>
            <ac:spMk id="7" creationId="{4B4D1923-8BB2-465B-80BA-8A440CD7AD0A}"/>
          </ac:spMkLst>
        </pc:spChg>
        <pc:spChg chg="del">
          <ac:chgData name="Shailendra, Samar" userId="31917c9f-c6dd-4390-9191-1808e2ed689e" providerId="ADAL" clId="{528CFA8A-506A-490D-9715-7999976555EA}" dt="2022-06-14T10:11:04.807" v="54" actId="478"/>
          <ac:spMkLst>
            <pc:docMk/>
            <pc:sldMk cId="173737954" sldId="1127"/>
            <ac:spMk id="8" creationId="{C22B1E7E-DC82-441E-A503-2D6ABF6694FF}"/>
          </ac:spMkLst>
        </pc:spChg>
        <pc:spChg chg="del">
          <ac:chgData name="Shailendra, Samar" userId="31917c9f-c6dd-4390-9191-1808e2ed689e" providerId="ADAL" clId="{528CFA8A-506A-490D-9715-7999976555EA}" dt="2022-06-14T10:11:04.807" v="54" actId="478"/>
          <ac:spMkLst>
            <pc:docMk/>
            <pc:sldMk cId="173737954" sldId="1127"/>
            <ac:spMk id="9" creationId="{8EADE5BF-25B4-460B-A783-21590433F596}"/>
          </ac:spMkLst>
        </pc:spChg>
        <pc:spChg chg="del">
          <ac:chgData name="Shailendra, Samar" userId="31917c9f-c6dd-4390-9191-1808e2ed689e" providerId="ADAL" clId="{528CFA8A-506A-490D-9715-7999976555EA}" dt="2022-06-14T10:11:04.807" v="54" actId="478"/>
          <ac:spMkLst>
            <pc:docMk/>
            <pc:sldMk cId="173737954" sldId="1127"/>
            <ac:spMk id="10" creationId="{F27B7AB9-47C0-4708-89D1-0F4BEF0626B9}"/>
          </ac:spMkLst>
        </pc:spChg>
        <pc:spChg chg="del">
          <ac:chgData name="Shailendra, Samar" userId="31917c9f-c6dd-4390-9191-1808e2ed689e" providerId="ADAL" clId="{528CFA8A-506A-490D-9715-7999976555EA}" dt="2022-06-14T10:11:09.153" v="55" actId="478"/>
          <ac:spMkLst>
            <pc:docMk/>
            <pc:sldMk cId="173737954" sldId="1127"/>
            <ac:spMk id="11" creationId="{A4AFCA79-07E2-4BF1-90CA-A67D5CFE4E52}"/>
          </ac:spMkLst>
        </pc:spChg>
        <pc:picChg chg="del">
          <ac:chgData name="Shailendra, Samar" userId="31917c9f-c6dd-4390-9191-1808e2ed689e" providerId="ADAL" clId="{528CFA8A-506A-490D-9715-7999976555EA}" dt="2022-06-14T10:11:00.839" v="53" actId="478"/>
          <ac:picMkLst>
            <pc:docMk/>
            <pc:sldMk cId="173737954" sldId="1127"/>
            <ac:picMk id="4" creationId="{7405326C-E015-45EC-87CB-F18F08A7EC6A}"/>
          </ac:picMkLst>
        </pc:picChg>
      </pc:sldChg>
      <pc:sldChg chg="addSp delSp modSp new mod modClrScheme chgLayout">
        <pc:chgData name="Shailendra, Samar" userId="31917c9f-c6dd-4390-9191-1808e2ed689e" providerId="ADAL" clId="{528CFA8A-506A-490D-9715-7999976555EA}" dt="2022-06-14T11:00:56.595" v="1156" actId="20577"/>
        <pc:sldMkLst>
          <pc:docMk/>
          <pc:sldMk cId="124825862" sldId="1128"/>
        </pc:sldMkLst>
        <pc:spChg chg="mod">
          <ac:chgData name="Shailendra, Samar" userId="31917c9f-c6dd-4390-9191-1808e2ed689e" providerId="ADAL" clId="{528CFA8A-506A-490D-9715-7999976555EA}" dt="2022-06-14T10:27:24.978" v="437" actId="26606"/>
          <ac:spMkLst>
            <pc:docMk/>
            <pc:sldMk cId="124825862" sldId="1128"/>
            <ac:spMk id="2" creationId="{74504211-A46A-4837-8FA8-EE94D51598C4}"/>
          </ac:spMkLst>
        </pc:spChg>
        <pc:spChg chg="mod">
          <ac:chgData name="Shailendra, Samar" userId="31917c9f-c6dd-4390-9191-1808e2ed689e" providerId="ADAL" clId="{528CFA8A-506A-490D-9715-7999976555EA}" dt="2022-06-14T11:00:56.595" v="1156" actId="20577"/>
          <ac:spMkLst>
            <pc:docMk/>
            <pc:sldMk cId="124825862" sldId="1128"/>
            <ac:spMk id="3" creationId="{5F21CE3E-6584-4038-B313-814621665CF5}"/>
          </ac:spMkLst>
        </pc:spChg>
        <pc:spChg chg="add del mod">
          <ac:chgData name="Shailendra, Samar" userId="31917c9f-c6dd-4390-9191-1808e2ed689e" providerId="ADAL" clId="{528CFA8A-506A-490D-9715-7999976555EA}" dt="2022-06-14T10:23:34.671" v="427"/>
          <ac:spMkLst>
            <pc:docMk/>
            <pc:sldMk cId="124825862" sldId="1128"/>
            <ac:spMk id="5" creationId="{F3B43840-D54B-413D-9A6B-C535CBB34480}"/>
          </ac:spMkLst>
        </pc:spChg>
        <pc:spChg chg="add del mod">
          <ac:chgData name="Shailendra, Samar" userId="31917c9f-c6dd-4390-9191-1808e2ed689e" providerId="ADAL" clId="{528CFA8A-506A-490D-9715-7999976555EA}" dt="2022-06-14T10:30:41.164" v="440"/>
          <ac:spMkLst>
            <pc:docMk/>
            <pc:sldMk cId="124825862" sldId="1128"/>
            <ac:spMk id="9" creationId="{37D0153D-8805-4468-ABDB-8590FE1A6AB5}"/>
          </ac:spMkLst>
        </pc:spChg>
        <pc:spChg chg="add del">
          <ac:chgData name="Shailendra, Samar" userId="31917c9f-c6dd-4390-9191-1808e2ed689e" providerId="ADAL" clId="{528CFA8A-506A-490D-9715-7999976555EA}" dt="2022-06-14T10:30:46.479" v="443" actId="22"/>
          <ac:spMkLst>
            <pc:docMk/>
            <pc:sldMk cId="124825862" sldId="1128"/>
            <ac:spMk id="11" creationId="{943D931C-EA37-4379-97EA-8797429454E8}"/>
          </ac:spMkLst>
        </pc:spChg>
        <pc:spChg chg="add del mod">
          <ac:chgData name="Shailendra, Samar" userId="31917c9f-c6dd-4390-9191-1808e2ed689e" providerId="ADAL" clId="{528CFA8A-506A-490D-9715-7999976555EA}" dt="2022-06-14T10:35:48.348" v="562"/>
          <ac:spMkLst>
            <pc:docMk/>
            <pc:sldMk cId="124825862" sldId="1128"/>
            <ac:spMk id="13" creationId="{B9D94856-6242-41EC-82A7-800215B3FB99}"/>
          </ac:spMkLst>
        </pc:spChg>
        <pc:graphicFrameChg chg="add del mod">
          <ac:chgData name="Shailendra, Samar" userId="31917c9f-c6dd-4390-9191-1808e2ed689e" providerId="ADAL" clId="{528CFA8A-506A-490D-9715-7999976555EA}" dt="2022-06-14T10:23:34.671" v="427"/>
          <ac:graphicFrameMkLst>
            <pc:docMk/>
            <pc:sldMk cId="124825862" sldId="1128"/>
            <ac:graphicFrameMk id="4" creationId="{6978A5B6-825A-48D0-9BC9-7229D70E1BFA}"/>
          </ac:graphicFrameMkLst>
        </pc:graphicFrameChg>
        <pc:graphicFrameChg chg="add del mod">
          <ac:chgData name="Shailendra, Samar" userId="31917c9f-c6dd-4390-9191-1808e2ed689e" providerId="ADAL" clId="{528CFA8A-506A-490D-9715-7999976555EA}" dt="2022-06-14T10:30:41.164" v="440"/>
          <ac:graphicFrameMkLst>
            <pc:docMk/>
            <pc:sldMk cId="124825862" sldId="1128"/>
            <ac:graphicFrameMk id="8" creationId="{D21B216F-D62C-442D-A42A-84A669FC396B}"/>
          </ac:graphicFrameMkLst>
        </pc:graphicFrameChg>
        <pc:graphicFrameChg chg="add del mod">
          <ac:chgData name="Shailendra, Samar" userId="31917c9f-c6dd-4390-9191-1808e2ed689e" providerId="ADAL" clId="{528CFA8A-506A-490D-9715-7999976555EA}" dt="2022-06-14T10:35:48.348" v="562"/>
          <ac:graphicFrameMkLst>
            <pc:docMk/>
            <pc:sldMk cId="124825862" sldId="1128"/>
            <ac:graphicFrameMk id="12" creationId="{12DEAD32-E7B2-4DEC-A9AE-DDF1C2724A3F}"/>
          </ac:graphicFrameMkLst>
        </pc:graphicFrameChg>
        <pc:picChg chg="add mod">
          <ac:chgData name="Shailendra, Samar" userId="31917c9f-c6dd-4390-9191-1808e2ed689e" providerId="ADAL" clId="{528CFA8A-506A-490D-9715-7999976555EA}" dt="2022-06-14T10:45:42.373" v="743" actId="14100"/>
          <ac:picMkLst>
            <pc:docMk/>
            <pc:sldMk cId="124825862" sldId="1128"/>
            <ac:picMk id="7" creationId="{F501D6D0-C383-4FFE-9FF9-AF8901471EFE}"/>
          </ac:picMkLst>
        </pc:picChg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1328803930" sldId="1128"/>
        </pc:sldMkLst>
      </pc:sldChg>
      <pc:sldChg chg="addSp delSp modSp new mod modClrScheme chgLayout">
        <pc:chgData name="Shailendra, Samar" userId="31917c9f-c6dd-4390-9191-1808e2ed689e" providerId="ADAL" clId="{528CFA8A-506A-490D-9715-7999976555EA}" dt="2022-06-15T12:53:34.826" v="1786" actId="207"/>
        <pc:sldMkLst>
          <pc:docMk/>
          <pc:sldMk cId="533361713" sldId="1129"/>
        </pc:sldMkLst>
        <pc:spChg chg="del mod ord">
          <ac:chgData name="Shailendra, Samar" userId="31917c9f-c6dd-4390-9191-1808e2ed689e" providerId="ADAL" clId="{528CFA8A-506A-490D-9715-7999976555EA}" dt="2022-06-14T10:38:46.937" v="573" actId="700"/>
          <ac:spMkLst>
            <pc:docMk/>
            <pc:sldMk cId="533361713" sldId="1129"/>
            <ac:spMk id="2" creationId="{CF7EF682-826D-46F1-8A64-D3F54F49CA8C}"/>
          </ac:spMkLst>
        </pc:spChg>
        <pc:spChg chg="del mod ord">
          <ac:chgData name="Shailendra, Samar" userId="31917c9f-c6dd-4390-9191-1808e2ed689e" providerId="ADAL" clId="{528CFA8A-506A-490D-9715-7999976555EA}" dt="2022-06-14T10:38:46.937" v="573" actId="700"/>
          <ac:spMkLst>
            <pc:docMk/>
            <pc:sldMk cId="533361713" sldId="1129"/>
            <ac:spMk id="3" creationId="{A650A657-33E3-442D-AD57-792B7D548DCA}"/>
          </ac:spMkLst>
        </pc:spChg>
        <pc:spChg chg="del mod ord">
          <ac:chgData name="Shailendra, Samar" userId="31917c9f-c6dd-4390-9191-1808e2ed689e" providerId="ADAL" clId="{528CFA8A-506A-490D-9715-7999976555EA}" dt="2022-06-14T10:38:46.937" v="573" actId="700"/>
          <ac:spMkLst>
            <pc:docMk/>
            <pc:sldMk cId="533361713" sldId="1129"/>
            <ac:spMk id="4" creationId="{6FBCBECA-BD79-4BDB-843F-6DB62B7F6C32}"/>
          </ac:spMkLst>
        </pc:spChg>
        <pc:spChg chg="add del mod ord">
          <ac:chgData name="Shailendra, Samar" userId="31917c9f-c6dd-4390-9191-1808e2ed689e" providerId="ADAL" clId="{528CFA8A-506A-490D-9715-7999976555EA}" dt="2022-06-14T10:38:51.802" v="574" actId="700"/>
          <ac:spMkLst>
            <pc:docMk/>
            <pc:sldMk cId="533361713" sldId="1129"/>
            <ac:spMk id="5" creationId="{798770F6-3FF7-4495-9E42-D99968681337}"/>
          </ac:spMkLst>
        </pc:spChg>
        <pc:spChg chg="add del mod ord">
          <ac:chgData name="Shailendra, Samar" userId="31917c9f-c6dd-4390-9191-1808e2ed689e" providerId="ADAL" clId="{528CFA8A-506A-490D-9715-7999976555EA}" dt="2022-06-14T10:38:51.802" v="574" actId="700"/>
          <ac:spMkLst>
            <pc:docMk/>
            <pc:sldMk cId="533361713" sldId="1129"/>
            <ac:spMk id="6" creationId="{FF167C76-08B5-4345-974E-ECAB45399818}"/>
          </ac:spMkLst>
        </pc:spChg>
        <pc:spChg chg="add del mod ord">
          <ac:chgData name="Shailendra, Samar" userId="31917c9f-c6dd-4390-9191-1808e2ed689e" providerId="ADAL" clId="{528CFA8A-506A-490D-9715-7999976555EA}" dt="2022-06-14T10:38:51.802" v="574" actId="700"/>
          <ac:spMkLst>
            <pc:docMk/>
            <pc:sldMk cId="533361713" sldId="1129"/>
            <ac:spMk id="7" creationId="{06692766-19EA-4BF0-BEBC-385803B0623C}"/>
          </ac:spMkLst>
        </pc:spChg>
        <pc:spChg chg="add mod ord">
          <ac:chgData name="Shailendra, Samar" userId="31917c9f-c6dd-4390-9191-1808e2ed689e" providerId="ADAL" clId="{528CFA8A-506A-490D-9715-7999976555EA}" dt="2022-06-15T12:50:37.175" v="1782" actId="20577"/>
          <ac:spMkLst>
            <pc:docMk/>
            <pc:sldMk cId="533361713" sldId="1129"/>
            <ac:spMk id="8" creationId="{506DBB17-47D8-4FAC-8075-7C49193EDE32}"/>
          </ac:spMkLst>
        </pc:spChg>
        <pc:spChg chg="add mod ord">
          <ac:chgData name="Shailendra, Samar" userId="31917c9f-c6dd-4390-9191-1808e2ed689e" providerId="ADAL" clId="{528CFA8A-506A-490D-9715-7999976555EA}" dt="2022-06-15T12:53:28.888" v="1785" actId="207"/>
          <ac:spMkLst>
            <pc:docMk/>
            <pc:sldMk cId="533361713" sldId="1129"/>
            <ac:spMk id="9" creationId="{2660A612-EEFA-4A58-8E2D-B02340C87F93}"/>
          </ac:spMkLst>
        </pc:spChg>
        <pc:spChg chg="add mod">
          <ac:chgData name="Shailendra, Samar" userId="31917c9f-c6dd-4390-9191-1808e2ed689e" providerId="ADAL" clId="{528CFA8A-506A-490D-9715-7999976555EA}" dt="2022-06-14T10:40:48.852" v="600" actId="1076"/>
          <ac:spMkLst>
            <pc:docMk/>
            <pc:sldMk cId="533361713" sldId="1129"/>
            <ac:spMk id="10" creationId="{5D8EB89C-81AA-40E7-BA68-B8C054259447}"/>
          </ac:spMkLst>
        </pc:spChg>
        <pc:spChg chg="add mod">
          <ac:chgData name="Shailendra, Samar" userId="31917c9f-c6dd-4390-9191-1808e2ed689e" providerId="ADAL" clId="{528CFA8A-506A-490D-9715-7999976555EA}" dt="2022-06-15T12:53:34.826" v="1786" actId="207"/>
          <ac:spMkLst>
            <pc:docMk/>
            <pc:sldMk cId="533361713" sldId="1129"/>
            <ac:spMk id="12" creationId="{09581AF3-9C06-4996-95F7-954EF392BF4B}"/>
          </ac:spMkLst>
        </pc:spChg>
        <pc:graphicFrameChg chg="add mod">
          <ac:chgData name="Shailendra, Samar" userId="31917c9f-c6dd-4390-9191-1808e2ed689e" providerId="ADAL" clId="{528CFA8A-506A-490D-9715-7999976555EA}" dt="2022-06-15T12:50:24.550" v="1752" actId="1076"/>
          <ac:graphicFrameMkLst>
            <pc:docMk/>
            <pc:sldMk cId="533361713" sldId="1129"/>
            <ac:graphicFrameMk id="11" creationId="{22E56660-A7BC-4D58-8096-4FDE9C83DE00}"/>
          </ac:graphicFrameMkLst>
        </pc:graphicFrameChg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1160118437" sldId="1129"/>
        </pc:sldMkLst>
      </pc:sldChg>
      <pc:sldChg chg="del">
        <pc:chgData name="Shailendra, Samar" userId="31917c9f-c6dd-4390-9191-1808e2ed689e" providerId="ADAL" clId="{528CFA8A-506A-490D-9715-7999976555EA}" dt="2022-06-14T10:17:14.011" v="134" actId="47"/>
        <pc:sldMkLst>
          <pc:docMk/>
          <pc:sldMk cId="2940527159" sldId="1130"/>
        </pc:sldMkLst>
      </pc:sldChg>
      <pc:sldChg chg="addSp modSp new mod">
        <pc:chgData name="Shailendra, Samar" userId="31917c9f-c6dd-4390-9191-1808e2ed689e" providerId="ADAL" clId="{528CFA8A-506A-490D-9715-7999976555EA}" dt="2022-06-14T10:44:58.958" v="740" actId="1076"/>
        <pc:sldMkLst>
          <pc:docMk/>
          <pc:sldMk cId="3856289843" sldId="1130"/>
        </pc:sldMkLst>
        <pc:spChg chg="mod">
          <ac:chgData name="Shailendra, Samar" userId="31917c9f-c6dd-4390-9191-1808e2ed689e" providerId="ADAL" clId="{528CFA8A-506A-490D-9715-7999976555EA}" dt="2022-06-14T10:41:23.483" v="665" actId="20577"/>
          <ac:spMkLst>
            <pc:docMk/>
            <pc:sldMk cId="3856289843" sldId="1130"/>
            <ac:spMk id="2" creationId="{84780F11-1869-4114-B183-D17DCEA393FA}"/>
          </ac:spMkLst>
        </pc:spChg>
        <pc:spChg chg="mod">
          <ac:chgData name="Shailendra, Samar" userId="31917c9f-c6dd-4390-9191-1808e2ed689e" providerId="ADAL" clId="{528CFA8A-506A-490D-9715-7999976555EA}" dt="2022-06-14T10:44:52.862" v="737" actId="14100"/>
          <ac:spMkLst>
            <pc:docMk/>
            <pc:sldMk cId="3856289843" sldId="1130"/>
            <ac:spMk id="3" creationId="{6089736A-7D7A-444A-ACC7-E99172D8D0D6}"/>
          </ac:spMkLst>
        </pc:spChg>
        <pc:spChg chg="add mod">
          <ac:chgData name="Shailendra, Samar" userId="31917c9f-c6dd-4390-9191-1808e2ed689e" providerId="ADAL" clId="{528CFA8A-506A-490D-9715-7999976555EA}" dt="2022-06-14T10:41:48.219" v="667" actId="1076"/>
          <ac:spMkLst>
            <pc:docMk/>
            <pc:sldMk cId="3856289843" sldId="1130"/>
            <ac:spMk id="4" creationId="{B0F3F2BE-760E-424B-84A4-F29647384D3C}"/>
          </ac:spMkLst>
        </pc:spChg>
        <pc:graphicFrameChg chg="add mod">
          <ac:chgData name="Shailendra, Samar" userId="31917c9f-c6dd-4390-9191-1808e2ed689e" providerId="ADAL" clId="{528CFA8A-506A-490D-9715-7999976555EA}" dt="2022-06-14T10:44:58.958" v="740" actId="1076"/>
          <ac:graphicFrameMkLst>
            <pc:docMk/>
            <pc:sldMk cId="3856289843" sldId="1130"/>
            <ac:graphicFrameMk id="5" creationId="{3C491533-DDF4-4340-B420-1C7B1643E690}"/>
          </ac:graphicFrameMkLst>
        </pc:graphicFrameChg>
      </pc:sldChg>
      <pc:sldChg chg="addSp delSp modSp new mod modClrScheme chgLayout">
        <pc:chgData name="Shailendra, Samar" userId="31917c9f-c6dd-4390-9191-1808e2ed689e" providerId="ADAL" clId="{528CFA8A-506A-490D-9715-7999976555EA}" dt="2022-07-06T12:02:05.230" v="2012" actId="313"/>
        <pc:sldMkLst>
          <pc:docMk/>
          <pc:sldMk cId="631767738" sldId="1131"/>
        </pc:sldMkLst>
        <pc:spChg chg="mod ord">
          <ac:chgData name="Shailendra, Samar" userId="31917c9f-c6dd-4390-9191-1808e2ed689e" providerId="ADAL" clId="{528CFA8A-506A-490D-9715-7999976555EA}" dt="2022-06-14T12:07:50.461" v="1306" actId="700"/>
          <ac:spMkLst>
            <pc:docMk/>
            <pc:sldMk cId="631767738" sldId="1131"/>
            <ac:spMk id="2" creationId="{42E82105-EED9-4037-90EF-CE0F979C377C}"/>
          </ac:spMkLst>
        </pc:spChg>
        <pc:spChg chg="mod ord">
          <ac:chgData name="Shailendra, Samar" userId="31917c9f-c6dd-4390-9191-1808e2ed689e" providerId="ADAL" clId="{528CFA8A-506A-490D-9715-7999976555EA}" dt="2022-06-14T12:07:50.461" v="1306" actId="700"/>
          <ac:spMkLst>
            <pc:docMk/>
            <pc:sldMk cId="631767738" sldId="1131"/>
            <ac:spMk id="3" creationId="{F2455DAB-FF6C-447F-B8B7-CC97C16E5FB2}"/>
          </ac:spMkLst>
        </pc:spChg>
        <pc:spChg chg="add del mod ord">
          <ac:chgData name="Shailendra, Samar" userId="31917c9f-c6dd-4390-9191-1808e2ed689e" providerId="ADAL" clId="{528CFA8A-506A-490D-9715-7999976555EA}" dt="2022-06-14T12:07:50.461" v="1306" actId="700"/>
          <ac:spMkLst>
            <pc:docMk/>
            <pc:sldMk cId="631767738" sldId="1131"/>
            <ac:spMk id="5" creationId="{173BBFA1-0F6F-428D-8B3C-401463BBA52E}"/>
          </ac:spMkLst>
        </pc:spChg>
        <pc:spChg chg="add del mod ord">
          <ac:chgData name="Shailendra, Samar" userId="31917c9f-c6dd-4390-9191-1808e2ed689e" providerId="ADAL" clId="{528CFA8A-506A-490D-9715-7999976555EA}" dt="2022-06-14T12:07:50.461" v="1306" actId="700"/>
          <ac:spMkLst>
            <pc:docMk/>
            <pc:sldMk cId="631767738" sldId="1131"/>
            <ac:spMk id="6" creationId="{0ADBF683-6DF6-446B-AC5A-6ED105BE0615}"/>
          </ac:spMkLst>
        </pc:spChg>
        <pc:spChg chg="add mod ord">
          <ac:chgData name="Shailendra, Samar" userId="31917c9f-c6dd-4390-9191-1808e2ed689e" providerId="ADAL" clId="{528CFA8A-506A-490D-9715-7999976555EA}" dt="2022-06-15T12:48:54.793" v="1746" actId="20577"/>
          <ac:spMkLst>
            <pc:docMk/>
            <pc:sldMk cId="631767738" sldId="1131"/>
            <ac:spMk id="7" creationId="{CEDEBC85-F71B-44DE-A8D8-60C4C151BCAD}"/>
          </ac:spMkLst>
        </pc:spChg>
        <pc:graphicFrameChg chg="add mod modGraphic">
          <ac:chgData name="Shailendra, Samar" userId="31917c9f-c6dd-4390-9191-1808e2ed689e" providerId="ADAL" clId="{528CFA8A-506A-490D-9715-7999976555EA}" dt="2022-07-06T12:02:05.230" v="2012" actId="313"/>
          <ac:graphicFrameMkLst>
            <pc:docMk/>
            <pc:sldMk cId="631767738" sldId="1131"/>
            <ac:graphicFrameMk id="4" creationId="{3D633146-B3B4-4AE5-A32A-0EA99E61A079}"/>
          </ac:graphicFrameMkLst>
        </pc:graphicFrameChg>
      </pc:sldChg>
      <pc:sldChg chg="addSp delSp modSp new mod modClrScheme chgLayout">
        <pc:chgData name="Shailendra, Samar" userId="31917c9f-c6dd-4390-9191-1808e2ed689e" providerId="ADAL" clId="{528CFA8A-506A-490D-9715-7999976555EA}" dt="2022-07-06T11:43:35.301" v="2011" actId="5793"/>
        <pc:sldMkLst>
          <pc:docMk/>
          <pc:sldMk cId="1672854418" sldId="1132"/>
        </pc:sldMkLst>
        <pc:spChg chg="del mod ord">
          <ac:chgData name="Shailendra, Samar" userId="31917c9f-c6dd-4390-9191-1808e2ed689e" providerId="ADAL" clId="{528CFA8A-506A-490D-9715-7999976555EA}" dt="2022-06-15T12:53:53.891" v="1788" actId="700"/>
          <ac:spMkLst>
            <pc:docMk/>
            <pc:sldMk cId="1672854418" sldId="1132"/>
            <ac:spMk id="2" creationId="{77993354-3329-4DEC-9E2C-0219997199AF}"/>
          </ac:spMkLst>
        </pc:spChg>
        <pc:spChg chg="del mod ord">
          <ac:chgData name="Shailendra, Samar" userId="31917c9f-c6dd-4390-9191-1808e2ed689e" providerId="ADAL" clId="{528CFA8A-506A-490D-9715-7999976555EA}" dt="2022-06-15T12:53:53.891" v="1788" actId="700"/>
          <ac:spMkLst>
            <pc:docMk/>
            <pc:sldMk cId="1672854418" sldId="1132"/>
            <ac:spMk id="3" creationId="{FB284A36-6DD1-4751-BB58-F03603A9BBF3}"/>
          </ac:spMkLst>
        </pc:spChg>
        <pc:spChg chg="del">
          <ac:chgData name="Shailendra, Samar" userId="31917c9f-c6dd-4390-9191-1808e2ed689e" providerId="ADAL" clId="{528CFA8A-506A-490D-9715-7999976555EA}" dt="2022-06-15T12:53:53.891" v="1788" actId="700"/>
          <ac:spMkLst>
            <pc:docMk/>
            <pc:sldMk cId="1672854418" sldId="1132"/>
            <ac:spMk id="4" creationId="{3EA4959F-D982-4185-9D90-C29B11760FFF}"/>
          </ac:spMkLst>
        </pc:spChg>
        <pc:spChg chg="add mod ord">
          <ac:chgData name="Shailendra, Samar" userId="31917c9f-c6dd-4390-9191-1808e2ed689e" providerId="ADAL" clId="{528CFA8A-506A-490D-9715-7999976555EA}" dt="2022-06-15T14:23:17.448" v="1822" actId="20577"/>
          <ac:spMkLst>
            <pc:docMk/>
            <pc:sldMk cId="1672854418" sldId="1132"/>
            <ac:spMk id="5" creationId="{78E40FDE-DAEC-4A8D-8D92-35D3D0FBBC93}"/>
          </ac:spMkLst>
        </pc:spChg>
        <pc:spChg chg="add mod ord">
          <ac:chgData name="Shailendra, Samar" userId="31917c9f-c6dd-4390-9191-1808e2ed689e" providerId="ADAL" clId="{528CFA8A-506A-490D-9715-7999976555EA}" dt="2022-07-06T11:43:35.301" v="2011" actId="5793"/>
          <ac:spMkLst>
            <pc:docMk/>
            <pc:sldMk cId="1672854418" sldId="1132"/>
            <ac:spMk id="6" creationId="{04CD57C9-641E-43FE-AB43-7C0DF1B6BF11}"/>
          </ac:spMkLst>
        </pc:spChg>
        <pc:spChg chg="add del mod">
          <ac:chgData name="Shailendra, Samar" userId="31917c9f-c6dd-4390-9191-1808e2ed689e" providerId="ADAL" clId="{528CFA8A-506A-490D-9715-7999976555EA}" dt="2022-06-15T14:26:02.500" v="1852"/>
          <ac:spMkLst>
            <pc:docMk/>
            <pc:sldMk cId="1672854418" sldId="1132"/>
            <ac:spMk id="8" creationId="{9777A5E7-59D3-4316-AE35-2AB1A03E41BB}"/>
          </ac:spMkLst>
        </pc:spChg>
        <pc:spChg chg="add del">
          <ac:chgData name="Shailendra, Samar" userId="31917c9f-c6dd-4390-9191-1808e2ed689e" providerId="ADAL" clId="{528CFA8A-506A-490D-9715-7999976555EA}" dt="2022-06-15T14:26:06.898" v="1855" actId="22"/>
          <ac:spMkLst>
            <pc:docMk/>
            <pc:sldMk cId="1672854418" sldId="1132"/>
            <ac:spMk id="10" creationId="{98B15664-27B9-4235-8541-418FFEA99E1D}"/>
          </ac:spMkLst>
        </pc:spChg>
        <pc:graphicFrameChg chg="add del mod">
          <ac:chgData name="Shailendra, Samar" userId="31917c9f-c6dd-4390-9191-1808e2ed689e" providerId="ADAL" clId="{528CFA8A-506A-490D-9715-7999976555EA}" dt="2022-06-15T14:26:02.500" v="1852"/>
          <ac:graphicFrameMkLst>
            <pc:docMk/>
            <pc:sldMk cId="1672854418" sldId="1132"/>
            <ac:graphicFrameMk id="7" creationId="{38D5B522-ED3C-422C-8A6A-C240893853C1}"/>
          </ac:graphicFrameMkLst>
        </pc:graphicFrameChg>
      </pc:sldChg>
    </pc:docChg>
  </pc:docChgLst>
  <pc:docChgLst>
    <pc:chgData name="Shailendra, Samar" userId="31917c9f-c6dd-4390-9191-1808e2ed689e" providerId="ADAL" clId="{B4C80C2C-FCD0-4A5D-9D78-B7E93F742D0D}"/>
    <pc:docChg chg="modSld">
      <pc:chgData name="Shailendra, Samar" userId="31917c9f-c6dd-4390-9191-1808e2ed689e" providerId="ADAL" clId="{B4C80C2C-FCD0-4A5D-9D78-B7E93F742D0D}" dt="2022-03-09T11:33:11.263" v="29" actId="20577"/>
      <pc:docMkLst>
        <pc:docMk/>
      </pc:docMkLst>
      <pc:sldChg chg="modSp mod">
        <pc:chgData name="Shailendra, Samar" userId="31917c9f-c6dd-4390-9191-1808e2ed689e" providerId="ADAL" clId="{B4C80C2C-FCD0-4A5D-9D78-B7E93F742D0D}" dt="2022-03-09T11:33:11.263" v="29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B4C80C2C-FCD0-4A5D-9D78-B7E93F742D0D}" dt="2022-03-09T11:33:11.263" v="29" actId="20577"/>
          <ac:spMkLst>
            <pc:docMk/>
            <pc:sldMk cId="2086400740" sldId="257"/>
            <ac:spMk id="9" creationId="{ABEAF9F9-E88D-44A4-A1B6-BAA2E532B65E}"/>
          </ac:spMkLst>
        </pc:spChg>
      </pc:sldChg>
      <pc:sldChg chg="modSp mod">
        <pc:chgData name="Shailendra, Samar" userId="31917c9f-c6dd-4390-9191-1808e2ed689e" providerId="ADAL" clId="{B4C80C2C-FCD0-4A5D-9D78-B7E93F742D0D}" dt="2022-03-09T11:30:15.144" v="9" actId="20577"/>
        <pc:sldMkLst>
          <pc:docMk/>
          <pc:sldMk cId="1897324148" sldId="1126"/>
        </pc:sldMkLst>
        <pc:spChg chg="mod">
          <ac:chgData name="Shailendra, Samar" userId="31917c9f-c6dd-4390-9191-1808e2ed689e" providerId="ADAL" clId="{B4C80C2C-FCD0-4A5D-9D78-B7E93F742D0D}" dt="2022-03-09T11:30:15.144" v="9" actId="20577"/>
          <ac:spMkLst>
            <pc:docMk/>
            <pc:sldMk cId="1897324148" sldId="1126"/>
            <ac:spMk id="3" creationId="{460BE496-B43E-4B11-9DF8-6479310C76A3}"/>
          </ac:spMkLst>
        </pc:spChg>
      </pc:sldChg>
    </pc:docChg>
  </pc:docChgLst>
  <pc:docChgLst>
    <pc:chgData name="Shailendra, Samar" userId="31917c9f-c6dd-4390-9191-1808e2ed689e" providerId="ADAL" clId="{B321A9F8-2988-4AE6-975C-F0871BFF6089}"/>
    <pc:docChg chg="undo custSel addSld delSld modSld">
      <pc:chgData name="Shailendra, Samar" userId="31917c9f-c6dd-4390-9191-1808e2ed689e" providerId="ADAL" clId="{B321A9F8-2988-4AE6-975C-F0871BFF6089}" dt="2023-02-02T08:14:19.160" v="3905" actId="20577"/>
      <pc:docMkLst>
        <pc:docMk/>
      </pc:docMkLst>
      <pc:sldChg chg="modSp mod">
        <pc:chgData name="Shailendra, Samar" userId="31917c9f-c6dd-4390-9191-1808e2ed689e" providerId="ADAL" clId="{B321A9F8-2988-4AE6-975C-F0871BFF6089}" dt="2023-02-02T08:13:19.539" v="3873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B321A9F8-2988-4AE6-975C-F0871BFF6089}" dt="2023-02-02T08:13:19.539" v="3873" actId="20577"/>
          <ac:spMkLst>
            <pc:docMk/>
            <pc:sldMk cId="2086400740" sldId="257"/>
            <ac:spMk id="5" creationId="{679F4BE2-8E4A-4003-B816-9E34781F7E88}"/>
          </ac:spMkLst>
        </pc:spChg>
      </pc:sldChg>
      <pc:sldChg chg="addSp modSp mod">
        <pc:chgData name="Shailendra, Samar" userId="31917c9f-c6dd-4390-9191-1808e2ed689e" providerId="ADAL" clId="{B321A9F8-2988-4AE6-975C-F0871BFF6089}" dt="2023-02-02T03:54:29.539" v="1568" actId="1076"/>
        <pc:sldMkLst>
          <pc:docMk/>
          <pc:sldMk cId="173737954" sldId="1127"/>
        </pc:sldMkLst>
        <pc:spChg chg="mod">
          <ac:chgData name="Shailendra, Samar" userId="31917c9f-c6dd-4390-9191-1808e2ed689e" providerId="ADAL" clId="{B321A9F8-2988-4AE6-975C-F0871BFF6089}" dt="2023-02-02T03:53:39.728" v="1543" actId="20577"/>
          <ac:spMkLst>
            <pc:docMk/>
            <pc:sldMk cId="173737954" sldId="1127"/>
            <ac:spMk id="2" creationId="{594ED957-3C0D-4999-A6DD-476D1F5DAD8F}"/>
          </ac:spMkLst>
        </pc:spChg>
        <pc:spChg chg="mod">
          <ac:chgData name="Shailendra, Samar" userId="31917c9f-c6dd-4390-9191-1808e2ed689e" providerId="ADAL" clId="{B321A9F8-2988-4AE6-975C-F0871BFF6089}" dt="2023-02-02T03:46:59.208" v="929" actId="6549"/>
          <ac:spMkLst>
            <pc:docMk/>
            <pc:sldMk cId="173737954" sldId="1127"/>
            <ac:spMk id="3" creationId="{5A78CC24-506B-4009-B381-27914D49F618}"/>
          </ac:spMkLst>
        </pc:spChg>
        <pc:spChg chg="add mod">
          <ac:chgData name="Shailendra, Samar" userId="31917c9f-c6dd-4390-9191-1808e2ed689e" providerId="ADAL" clId="{B321A9F8-2988-4AE6-975C-F0871BFF6089}" dt="2023-02-02T03:54:29.539" v="1568" actId="1076"/>
          <ac:spMkLst>
            <pc:docMk/>
            <pc:sldMk cId="173737954" sldId="1127"/>
            <ac:spMk id="4" creationId="{24E789D6-D946-3C19-BB0D-239E4696A97D}"/>
          </ac:spMkLst>
        </pc:spChg>
      </pc:sldChg>
      <pc:sldChg chg="modSp mod">
        <pc:chgData name="Shailendra, Samar" userId="31917c9f-c6dd-4390-9191-1808e2ed689e" providerId="ADAL" clId="{B321A9F8-2988-4AE6-975C-F0871BFF6089}" dt="2023-02-02T03:55:32.271" v="1603" actId="27636"/>
        <pc:sldMkLst>
          <pc:docMk/>
          <pc:sldMk cId="1704972286" sldId="1133"/>
        </pc:sldMkLst>
        <pc:spChg chg="mod">
          <ac:chgData name="Shailendra, Samar" userId="31917c9f-c6dd-4390-9191-1808e2ed689e" providerId="ADAL" clId="{B321A9F8-2988-4AE6-975C-F0871BFF6089}" dt="2023-02-02T03:48:40.355" v="1041" actId="20577"/>
          <ac:spMkLst>
            <pc:docMk/>
            <pc:sldMk cId="1704972286" sldId="1133"/>
            <ac:spMk id="2" creationId="{15DCE53F-B8D9-4D50-9ED0-F7404A05387B}"/>
          </ac:spMkLst>
        </pc:spChg>
        <pc:spChg chg="mod">
          <ac:chgData name="Shailendra, Samar" userId="31917c9f-c6dd-4390-9191-1808e2ed689e" providerId="ADAL" clId="{B321A9F8-2988-4AE6-975C-F0871BFF6089}" dt="2023-02-02T03:55:32.271" v="1603" actId="27636"/>
          <ac:spMkLst>
            <pc:docMk/>
            <pc:sldMk cId="1704972286" sldId="1133"/>
            <ac:spMk id="3" creationId="{8475C71C-9303-4AAE-ABD0-023E5E172489}"/>
          </ac:spMkLst>
        </pc:spChg>
      </pc:sldChg>
      <pc:sldChg chg="addSp delSp modSp new mod">
        <pc:chgData name="Shailendra, Samar" userId="31917c9f-c6dd-4390-9191-1808e2ed689e" providerId="ADAL" clId="{B321A9F8-2988-4AE6-975C-F0871BFF6089}" dt="2023-02-02T07:43:28.226" v="2376" actId="1076"/>
        <pc:sldMkLst>
          <pc:docMk/>
          <pc:sldMk cId="2645435635" sldId="1134"/>
        </pc:sldMkLst>
        <pc:spChg chg="mod">
          <ac:chgData name="Shailendra, Samar" userId="31917c9f-c6dd-4390-9191-1808e2ed689e" providerId="ADAL" clId="{B321A9F8-2988-4AE6-975C-F0871BFF6089}" dt="2023-02-02T07:40:19.325" v="2370" actId="20577"/>
          <ac:spMkLst>
            <pc:docMk/>
            <pc:sldMk cId="2645435635" sldId="1134"/>
            <ac:spMk id="2" creationId="{F05D08C0-300C-F137-BD15-C5EB3AD73DD6}"/>
          </ac:spMkLst>
        </pc:spChg>
        <pc:spChg chg="mod">
          <ac:chgData name="Shailendra, Samar" userId="31917c9f-c6dd-4390-9191-1808e2ed689e" providerId="ADAL" clId="{B321A9F8-2988-4AE6-975C-F0871BFF6089}" dt="2023-02-02T04:42:03.745" v="1778" actId="20577"/>
          <ac:spMkLst>
            <pc:docMk/>
            <pc:sldMk cId="2645435635" sldId="1134"/>
            <ac:spMk id="3" creationId="{D2E56AF0-EDFC-1B78-F3A0-2044AF367CB3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4" creationId="{8B6C2318-877E-46A4-2ED8-6E383A70A3F6}"/>
          </ac:spMkLst>
        </pc:spChg>
        <pc:spChg chg="add del mod">
          <ac:chgData name="Shailendra, Samar" userId="31917c9f-c6dd-4390-9191-1808e2ed689e" providerId="ADAL" clId="{B321A9F8-2988-4AE6-975C-F0871BFF6089}" dt="2023-02-02T04:33:16.841" v="1635" actId="478"/>
          <ac:spMkLst>
            <pc:docMk/>
            <pc:sldMk cId="2645435635" sldId="1134"/>
            <ac:spMk id="5" creationId="{329D647A-932D-DDD6-70C0-3E23EB567E98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6" creationId="{E5685BBA-535E-D75B-11A6-AB68509F1571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7" creationId="{20778C81-5981-DC4A-0575-EBF77D3084B9}"/>
          </ac:spMkLst>
        </pc:spChg>
        <pc:spChg chg="add del mod">
          <ac:chgData name="Shailendra, Samar" userId="31917c9f-c6dd-4390-9191-1808e2ed689e" providerId="ADAL" clId="{B321A9F8-2988-4AE6-975C-F0871BFF6089}" dt="2023-02-02T04:33:21.275" v="1637" actId="478"/>
          <ac:spMkLst>
            <pc:docMk/>
            <pc:sldMk cId="2645435635" sldId="1134"/>
            <ac:spMk id="8" creationId="{1087CF51-4AFB-D308-46B9-5C4A0CB86465}"/>
          </ac:spMkLst>
        </pc:spChg>
        <pc:spChg chg="add del mod">
          <ac:chgData name="Shailendra, Samar" userId="31917c9f-c6dd-4390-9191-1808e2ed689e" providerId="ADAL" clId="{B321A9F8-2988-4AE6-975C-F0871BFF6089}" dt="2023-02-02T04:33:18.157" v="1636" actId="478"/>
          <ac:spMkLst>
            <pc:docMk/>
            <pc:sldMk cId="2645435635" sldId="1134"/>
            <ac:spMk id="9" creationId="{77F70EEB-F5C8-42CD-7733-D6B8BF7786C3}"/>
          </ac:spMkLst>
        </pc:spChg>
        <pc:spChg chg="add del mod">
          <ac:chgData name="Shailendra, Samar" userId="31917c9f-c6dd-4390-9191-1808e2ed689e" providerId="ADAL" clId="{B321A9F8-2988-4AE6-975C-F0871BFF6089}" dt="2023-02-02T04:33:15.490" v="1634" actId="478"/>
          <ac:spMkLst>
            <pc:docMk/>
            <pc:sldMk cId="2645435635" sldId="1134"/>
            <ac:spMk id="10" creationId="{69ECF782-E4F3-93FF-627A-9D2353122925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12" creationId="{218342DB-10E5-9545-5C16-05C1E7735F39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14" creationId="{50D959E8-7448-8F0E-1A3E-A354AA7D0F5C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15" creationId="{9929FB58-84AF-7625-C54C-0E2CC73DEACB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16" creationId="{655CA043-0E03-4DA6-416B-2139366F7804}"/>
          </ac:spMkLst>
        </pc:spChg>
        <pc:spChg chg="add del mod">
          <ac:chgData name="Shailendra, Samar" userId="31917c9f-c6dd-4390-9191-1808e2ed689e" providerId="ADAL" clId="{B321A9F8-2988-4AE6-975C-F0871BFF6089}" dt="2023-02-02T04:33:14.228" v="1633" actId="478"/>
          <ac:spMkLst>
            <pc:docMk/>
            <pc:sldMk cId="2645435635" sldId="1134"/>
            <ac:spMk id="17" creationId="{F50F9D44-6E2F-5AA6-EDDD-F860077420B7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19" creationId="{416334D7-F860-13C8-E5FF-DC11E7747A35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22" creationId="{5258CD5F-BA63-EF46-DE50-7AFFE54B2047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24" creationId="{FD4EC013-D0F6-B80C-25E7-22D9A05D11CF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25" creationId="{7C6091E6-6BE4-447A-B3EE-A414F21DDE33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26" creationId="{1BE26D3B-7C76-5328-E8AE-17E90F153DF6}"/>
          </ac:spMkLst>
        </pc:spChg>
        <pc:spChg chg="add del mod">
          <ac:chgData name="Shailendra, Samar" userId="31917c9f-c6dd-4390-9191-1808e2ed689e" providerId="ADAL" clId="{B321A9F8-2988-4AE6-975C-F0871BFF6089}" dt="2023-02-02T04:33:23.459" v="1639" actId="478"/>
          <ac:spMkLst>
            <pc:docMk/>
            <pc:sldMk cId="2645435635" sldId="1134"/>
            <ac:spMk id="29" creationId="{0EB36D95-8A69-982A-16DC-D74C5959E80E}"/>
          </ac:spMkLst>
        </pc:spChg>
        <pc:spChg chg="add del mod">
          <ac:chgData name="Shailendra, Samar" userId="31917c9f-c6dd-4390-9191-1808e2ed689e" providerId="ADAL" clId="{B321A9F8-2988-4AE6-975C-F0871BFF6089}" dt="2023-02-02T04:33:27.398" v="1642" actId="478"/>
          <ac:spMkLst>
            <pc:docMk/>
            <pc:sldMk cId="2645435635" sldId="1134"/>
            <ac:spMk id="31" creationId="{3BB3DA5C-7CC6-9A25-14AD-F41EA47F4D51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33" creationId="{295232C2-2FBB-2092-5D16-BC74AE37D54F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34" creationId="{DA4E6B4B-F363-52C3-9DBE-42DC280D87CC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35" creationId="{7EA5DC50-438D-7971-D88F-C691B2BB6A5A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36" creationId="{DB72C69F-1176-C2F8-3F5F-512D1C80E190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37" creationId="{1DD0ED05-5CC9-7776-CEC4-F3BF1018C887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45" creationId="{105B3A51-5FDF-D309-2290-724D65432237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49" creationId="{2D7A1ED7-352E-4033-46AE-FFFA14953ADF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50" creationId="{2348B0D2-A828-7020-E10E-9F6A934F6230}"/>
          </ac:spMkLst>
        </pc:spChg>
        <pc:spChg chg="add del mod">
          <ac:chgData name="Shailendra, Samar" userId="31917c9f-c6dd-4390-9191-1808e2ed689e" providerId="ADAL" clId="{B321A9F8-2988-4AE6-975C-F0871BFF6089}" dt="2023-02-02T04:33:29.732" v="1644" actId="478"/>
          <ac:spMkLst>
            <pc:docMk/>
            <pc:sldMk cId="2645435635" sldId="1134"/>
            <ac:spMk id="53" creationId="{3E4DDE72-2888-7F56-8703-82342767BCBF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54" creationId="{D5197AD4-5DE6-52CF-4D08-1E04EE89C315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56" creationId="{416E47C8-FCA3-990E-541A-1E577C605391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57" creationId="{D2A2A234-F5AD-1683-BCAF-D3E5A7D79EE3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58" creationId="{6ECCF5B4-5C29-D386-D638-A1F80B2C8100}"/>
          </ac:spMkLst>
        </pc:spChg>
        <pc:spChg chg="del mod">
          <ac:chgData name="Shailendra, Samar" userId="31917c9f-c6dd-4390-9191-1808e2ed689e" providerId="ADAL" clId="{B321A9F8-2988-4AE6-975C-F0871BFF6089}" dt="2023-02-02T04:34:51.003" v="1657" actId="478"/>
          <ac:spMkLst>
            <pc:docMk/>
            <pc:sldMk cId="2645435635" sldId="1134"/>
            <ac:spMk id="60" creationId="{7CDEC782-4051-439B-0669-784CEC1DBFE7}"/>
          </ac:spMkLst>
        </pc:spChg>
        <pc:spChg chg="mod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61" creationId="{E54066D8-95E2-8FD1-717C-420A5E5983B3}"/>
          </ac:spMkLst>
        </pc:spChg>
        <pc:spChg chg="del mod">
          <ac:chgData name="Shailendra, Samar" userId="31917c9f-c6dd-4390-9191-1808e2ed689e" providerId="ADAL" clId="{B321A9F8-2988-4AE6-975C-F0871BFF6089}" dt="2023-02-02T04:35:40.669" v="1665" actId="21"/>
          <ac:spMkLst>
            <pc:docMk/>
            <pc:sldMk cId="2645435635" sldId="1134"/>
            <ac:spMk id="62" creationId="{75D1476F-DF59-1E56-134F-BB2871E3A46F}"/>
          </ac:spMkLst>
        </pc:spChg>
        <pc:spChg chg="del mod">
          <ac:chgData name="Shailendra, Samar" userId="31917c9f-c6dd-4390-9191-1808e2ed689e" providerId="ADAL" clId="{B321A9F8-2988-4AE6-975C-F0871BFF6089}" dt="2023-02-02T04:34:25.366" v="1652" actId="478"/>
          <ac:spMkLst>
            <pc:docMk/>
            <pc:sldMk cId="2645435635" sldId="1134"/>
            <ac:spMk id="63" creationId="{B484CEBC-9789-B368-2179-418D260CF439}"/>
          </ac:spMkLst>
        </pc:spChg>
        <pc:spChg chg="del mod">
          <ac:chgData name="Shailendra, Samar" userId="31917c9f-c6dd-4390-9191-1808e2ed689e" providerId="ADAL" clId="{B321A9F8-2988-4AE6-975C-F0871BFF6089}" dt="2023-02-02T04:34:47.163" v="1656" actId="478"/>
          <ac:spMkLst>
            <pc:docMk/>
            <pc:sldMk cId="2645435635" sldId="1134"/>
            <ac:spMk id="64" creationId="{7F8B53AF-F6A7-8B82-6E51-2D0BA68F6E61}"/>
          </ac:spMkLst>
        </pc:spChg>
        <pc:spChg chg="del mod">
          <ac:chgData name="Shailendra, Samar" userId="31917c9f-c6dd-4390-9191-1808e2ed689e" providerId="ADAL" clId="{B321A9F8-2988-4AE6-975C-F0871BFF6089}" dt="2023-02-02T04:35:10.917" v="1659" actId="478"/>
          <ac:spMkLst>
            <pc:docMk/>
            <pc:sldMk cId="2645435635" sldId="1134"/>
            <ac:spMk id="65" creationId="{8036C838-C6F7-D96C-013D-851F5848B898}"/>
          </ac:spMkLst>
        </pc:spChg>
        <pc:spChg chg="del mod">
          <ac:chgData name="Shailendra, Samar" userId="31917c9f-c6dd-4390-9191-1808e2ed689e" providerId="ADAL" clId="{B321A9F8-2988-4AE6-975C-F0871BFF6089}" dt="2023-02-02T04:35:27.211" v="1663" actId="478"/>
          <ac:spMkLst>
            <pc:docMk/>
            <pc:sldMk cId="2645435635" sldId="1134"/>
            <ac:spMk id="66" creationId="{8A447E18-1287-DAC6-9DF7-D745AE85FDA1}"/>
          </ac:spMkLst>
        </pc:spChg>
        <pc:spChg chg="mod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67" creationId="{46594DD4-1EEC-E6AA-2ECD-F1AE3CBD13D4}"/>
          </ac:spMkLst>
        </pc:spChg>
        <pc:spChg chg="mod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68" creationId="{5EC50E66-4696-3E76-0E4C-AC86E81A10C3}"/>
          </ac:spMkLst>
        </pc:spChg>
        <pc:spChg chg="mod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69" creationId="{2D792034-EDB9-AECA-FCEF-2ADECA16CB6F}"/>
          </ac:spMkLst>
        </pc:spChg>
        <pc:spChg chg="del mod">
          <ac:chgData name="Shailendra, Samar" userId="31917c9f-c6dd-4390-9191-1808e2ed689e" providerId="ADAL" clId="{B321A9F8-2988-4AE6-975C-F0871BFF6089}" dt="2023-02-02T04:35:53.704" v="1668" actId="478"/>
          <ac:spMkLst>
            <pc:docMk/>
            <pc:sldMk cId="2645435635" sldId="1134"/>
            <ac:spMk id="70" creationId="{9556D1E1-1A7B-3910-DF51-7EB62F941D09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71" creationId="{7058A68D-225C-36E3-2D3A-A2918E18610B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72" creationId="{76719290-2920-6BB2-1BEE-09E5876BBEC9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73" creationId="{344E9C9E-FE24-EF7F-2021-44B97C25E0A4}"/>
          </ac:spMkLst>
        </pc:spChg>
        <pc:spChg chg="add mod topLvl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74" creationId="{CFD39BD0-0A0A-DDA5-E284-0842B176416D}"/>
          </ac:spMkLst>
        </pc:spChg>
        <pc:spChg chg="add mod">
          <ac:chgData name="Shailendra, Samar" userId="31917c9f-c6dd-4390-9191-1808e2ed689e" providerId="ADAL" clId="{B321A9F8-2988-4AE6-975C-F0871BFF6089}" dt="2023-02-02T07:43:28.226" v="2376" actId="1076"/>
          <ac:spMkLst>
            <pc:docMk/>
            <pc:sldMk cId="2645435635" sldId="1134"/>
            <ac:spMk id="77" creationId="{62FE195D-8DF5-B43F-06F5-1DE1D0D9BEE0}"/>
          </ac:spMkLst>
        </pc:spChg>
        <pc:grpChg chg="add mod topLvl">
          <ac:chgData name="Shailendra, Samar" userId="31917c9f-c6dd-4390-9191-1808e2ed689e" providerId="ADAL" clId="{B321A9F8-2988-4AE6-975C-F0871BFF6089}" dt="2023-02-02T07:43:28.226" v="2376" actId="1076"/>
          <ac:grpSpMkLst>
            <pc:docMk/>
            <pc:sldMk cId="2645435635" sldId="1134"/>
            <ac:grpSpMk id="59" creationId="{DD2BE5D8-FB6C-AD32-5A3D-74C831FFB9F7}"/>
          </ac:grpSpMkLst>
        </pc:grpChg>
        <pc:grpChg chg="add mod">
          <ac:chgData name="Shailendra, Samar" userId="31917c9f-c6dd-4390-9191-1808e2ed689e" providerId="ADAL" clId="{B321A9F8-2988-4AE6-975C-F0871BFF6089}" dt="2023-02-02T04:33:03.972" v="1632" actId="164"/>
          <ac:grpSpMkLst>
            <pc:docMk/>
            <pc:sldMk cId="2645435635" sldId="1134"/>
            <ac:grpSpMk id="75" creationId="{F7564FB0-A3BF-4386-DE57-467D18F33FAA}"/>
          </ac:grpSpMkLst>
        </pc:grpChg>
        <pc:grpChg chg="add del mod">
          <ac:chgData name="Shailendra, Samar" userId="31917c9f-c6dd-4390-9191-1808e2ed689e" providerId="ADAL" clId="{B321A9F8-2988-4AE6-975C-F0871BFF6089}" dt="2023-02-02T04:34:11.030" v="1650" actId="165"/>
          <ac:grpSpMkLst>
            <pc:docMk/>
            <pc:sldMk cId="2645435635" sldId="1134"/>
            <ac:grpSpMk id="76" creationId="{65F1A3E7-D4CF-E276-D6A6-208B73E44737}"/>
          </ac:grpSpMkLst>
        </pc:grpChg>
        <pc:grpChg chg="add mod">
          <ac:chgData name="Shailendra, Samar" userId="31917c9f-c6dd-4390-9191-1808e2ed689e" providerId="ADAL" clId="{B321A9F8-2988-4AE6-975C-F0871BFF6089}" dt="2023-02-02T04:40:52.076" v="1712" actId="164"/>
          <ac:grpSpMkLst>
            <pc:docMk/>
            <pc:sldMk cId="2645435635" sldId="1134"/>
            <ac:grpSpMk id="79" creationId="{736BB475-CB2E-4AC7-26BC-37B649F11755}"/>
          </ac:grpSpMkLst>
        </pc:grpChg>
        <pc:grpChg chg="add mod">
          <ac:chgData name="Shailendra, Samar" userId="31917c9f-c6dd-4390-9191-1808e2ed689e" providerId="ADAL" clId="{B321A9F8-2988-4AE6-975C-F0871BFF6089}" dt="2023-02-02T07:43:28.226" v="2376" actId="1076"/>
          <ac:grpSpMkLst>
            <pc:docMk/>
            <pc:sldMk cId="2645435635" sldId="1134"/>
            <ac:grpSpMk id="80" creationId="{6EF92B0F-B360-4998-BCEC-916746A07714}"/>
          </ac:grpSpMkLst>
        </pc:grpChg>
        <pc:graphicFrameChg chg="add mod topLvl">
          <ac:chgData name="Shailendra, Samar" userId="31917c9f-c6dd-4390-9191-1808e2ed689e" providerId="ADAL" clId="{B321A9F8-2988-4AE6-975C-F0871BFF6089}" dt="2023-02-02T07:43:28.226" v="2376" actId="1076"/>
          <ac:graphicFrameMkLst>
            <pc:docMk/>
            <pc:sldMk cId="2645435635" sldId="1134"/>
            <ac:graphicFrameMk id="21" creationId="{40811731-245A-25AD-4AC9-B7DEAD8E4FD4}"/>
          </ac:graphicFrameMkLst>
        </pc:graphicFrameChg>
        <pc:picChg chg="add mod topLvl">
          <ac:chgData name="Shailendra, Samar" userId="31917c9f-c6dd-4390-9191-1808e2ed689e" providerId="ADAL" clId="{B321A9F8-2988-4AE6-975C-F0871BFF6089}" dt="2023-02-02T07:43:28.226" v="2376" actId="1076"/>
          <ac:picMkLst>
            <pc:docMk/>
            <pc:sldMk cId="2645435635" sldId="1134"/>
            <ac:picMk id="20" creationId="{1F1C78DA-AAD4-1F98-A8CB-F0C3F918E939}"/>
          </ac:picMkLst>
        </pc:picChg>
        <pc:picChg chg="add mod topLvl">
          <ac:chgData name="Shailendra, Samar" userId="31917c9f-c6dd-4390-9191-1808e2ed689e" providerId="ADAL" clId="{B321A9F8-2988-4AE6-975C-F0871BFF6089}" dt="2023-02-02T07:43:28.226" v="2376" actId="1076"/>
          <ac:picMkLst>
            <pc:docMk/>
            <pc:sldMk cId="2645435635" sldId="1134"/>
            <ac:picMk id="27" creationId="{F0C6C69F-9537-84F5-D500-32E1156933B1}"/>
          </ac:picMkLst>
        </pc:picChg>
        <pc:cxnChg chg="add del mod">
          <ac:chgData name="Shailendra, Samar" userId="31917c9f-c6dd-4390-9191-1808e2ed689e" providerId="ADAL" clId="{B321A9F8-2988-4AE6-975C-F0871BFF6089}" dt="2023-02-02T04:33:14.228" v="1633" actId="478"/>
          <ac:cxnSpMkLst>
            <pc:docMk/>
            <pc:sldMk cId="2645435635" sldId="1134"/>
            <ac:cxnSpMk id="11" creationId="{04D6A169-6342-311C-1F78-AB6B0700791D}"/>
          </ac:cxnSpMkLst>
        </pc:cxnChg>
        <pc:cxnChg chg="add del mod">
          <ac:chgData name="Shailendra, Samar" userId="31917c9f-c6dd-4390-9191-1808e2ed689e" providerId="ADAL" clId="{B321A9F8-2988-4AE6-975C-F0871BFF6089}" dt="2023-02-02T04:33:14.228" v="1633" actId="478"/>
          <ac:cxnSpMkLst>
            <pc:docMk/>
            <pc:sldMk cId="2645435635" sldId="1134"/>
            <ac:cxnSpMk id="13" creationId="{52F529DA-A970-819C-2198-A6B9F849FF16}"/>
          </ac:cxnSpMkLst>
        </pc:cxnChg>
        <pc:cxnChg chg="add del mod">
          <ac:chgData name="Shailendra, Samar" userId="31917c9f-c6dd-4390-9191-1808e2ed689e" providerId="ADAL" clId="{B321A9F8-2988-4AE6-975C-F0871BFF6089}" dt="2023-02-02T04:33:14.228" v="1633" actId="478"/>
          <ac:cxnSpMkLst>
            <pc:docMk/>
            <pc:sldMk cId="2645435635" sldId="1134"/>
            <ac:cxnSpMk id="18" creationId="{C1452560-AB6A-FF74-C547-B12F07918FDD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23" creationId="{CCAEBD5E-CA34-0BF1-E222-A2C9F827B8DA}"/>
          </ac:cxnSpMkLst>
        </pc:cxnChg>
        <pc:cxnChg chg="add del mod">
          <ac:chgData name="Shailendra, Samar" userId="31917c9f-c6dd-4390-9191-1808e2ed689e" providerId="ADAL" clId="{B321A9F8-2988-4AE6-975C-F0871BFF6089}" dt="2023-02-02T04:33:22.552" v="1638" actId="478"/>
          <ac:cxnSpMkLst>
            <pc:docMk/>
            <pc:sldMk cId="2645435635" sldId="1134"/>
            <ac:cxnSpMk id="28" creationId="{167C1846-C574-7A43-19A4-EF75DA0974AB}"/>
          </ac:cxnSpMkLst>
        </pc:cxnChg>
        <pc:cxnChg chg="add del mod">
          <ac:chgData name="Shailendra, Samar" userId="31917c9f-c6dd-4390-9191-1808e2ed689e" providerId="ADAL" clId="{B321A9F8-2988-4AE6-975C-F0871BFF6089}" dt="2023-02-02T04:33:26.005" v="1641" actId="478"/>
          <ac:cxnSpMkLst>
            <pc:docMk/>
            <pc:sldMk cId="2645435635" sldId="1134"/>
            <ac:cxnSpMk id="30" creationId="{965A3107-EEF0-CFFD-9921-A8C0A98CD3F6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32" creationId="{50DC3BD9-0C76-EBE4-1847-BD5361007281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38" creationId="{3A0C2CD5-9B52-1446-EC41-26A388807F4D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39" creationId="{397F9A31-84EE-8053-A4EB-360B62B8399B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0" creationId="{F3AA7E5B-80A5-1DA4-A6D3-59931ED34E95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1" creationId="{0323003D-934A-D82F-6CAC-385BAB3C9B73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2" creationId="{DE7EC422-E735-CE02-25A9-B0FA5F1B9753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3" creationId="{90465F95-0DFF-0A2C-F76E-0310A619AF25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4" creationId="{67003FFF-1FAD-EAFC-9D46-7D461C951925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6" creationId="{F67DBF32-5BA9-F542-D64A-588C306CDC3C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7" creationId="{8C8EEC71-0B39-070E-780D-53A60DF0BD5E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48" creationId="{24A6A498-62B6-1455-F661-144E25285B7C}"/>
          </ac:cxnSpMkLst>
        </pc:cxnChg>
        <pc:cxnChg chg="add mod or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51" creationId="{1923F761-3B7E-01BC-212F-19FCF785D949}"/>
          </ac:cxnSpMkLst>
        </pc:cxnChg>
        <pc:cxnChg chg="add del mod">
          <ac:chgData name="Shailendra, Samar" userId="31917c9f-c6dd-4390-9191-1808e2ed689e" providerId="ADAL" clId="{B321A9F8-2988-4AE6-975C-F0871BFF6089}" dt="2023-02-02T04:33:28.821" v="1643" actId="478"/>
          <ac:cxnSpMkLst>
            <pc:docMk/>
            <pc:sldMk cId="2645435635" sldId="1134"/>
            <ac:cxnSpMk id="52" creationId="{62F84FC5-8B22-7A55-FF00-6C31CCE1A4B2}"/>
          </ac:cxnSpMkLst>
        </pc:cxnChg>
        <pc:cxnChg chg="add mod topLvl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55" creationId="{F0AD0898-C942-E606-0425-FDD5855A0B6F}"/>
          </ac:cxnSpMkLst>
        </pc:cxnChg>
        <pc:cxnChg chg="add mod">
          <ac:chgData name="Shailendra, Samar" userId="31917c9f-c6dd-4390-9191-1808e2ed689e" providerId="ADAL" clId="{B321A9F8-2988-4AE6-975C-F0871BFF6089}" dt="2023-02-02T07:43:28.226" v="2376" actId="1076"/>
          <ac:cxnSpMkLst>
            <pc:docMk/>
            <pc:sldMk cId="2645435635" sldId="1134"/>
            <ac:cxnSpMk id="82" creationId="{F2F080C0-3D88-F6B2-6C00-C295D38BDF36}"/>
          </ac:cxnSpMkLst>
        </pc:cxnChg>
      </pc:sldChg>
      <pc:sldChg chg="addSp delSp modSp new mod">
        <pc:chgData name="Shailendra, Samar" userId="31917c9f-c6dd-4390-9191-1808e2ed689e" providerId="ADAL" clId="{B321A9F8-2988-4AE6-975C-F0871BFF6089}" dt="2023-02-02T07:42:55.575" v="2372" actId="14100"/>
        <pc:sldMkLst>
          <pc:docMk/>
          <pc:sldMk cId="1446101744" sldId="1135"/>
        </pc:sldMkLst>
        <pc:spChg chg="mod">
          <ac:chgData name="Shailendra, Samar" userId="31917c9f-c6dd-4390-9191-1808e2ed689e" providerId="ADAL" clId="{B321A9F8-2988-4AE6-975C-F0871BFF6089}" dt="2023-02-02T07:40:24.762" v="2371" actId="20577"/>
          <ac:spMkLst>
            <pc:docMk/>
            <pc:sldMk cId="1446101744" sldId="1135"/>
            <ac:spMk id="2" creationId="{431834D5-07A5-186E-BD6A-985F55ABA15B}"/>
          </ac:spMkLst>
        </pc:spChg>
        <pc:spChg chg="add del mod">
          <ac:chgData name="Shailendra, Samar" userId="31917c9f-c6dd-4390-9191-1808e2ed689e" providerId="ADAL" clId="{B321A9F8-2988-4AE6-975C-F0871BFF6089}" dt="2023-02-02T07:15:08.727" v="1840" actId="26606"/>
          <ac:spMkLst>
            <pc:docMk/>
            <pc:sldMk cId="1446101744" sldId="1135"/>
            <ac:spMk id="3" creationId="{318A7580-D138-5248-B381-0575E9874DA7}"/>
          </ac:spMkLst>
        </pc:spChg>
        <pc:spChg chg="add del mod ord">
          <ac:chgData name="Shailendra, Samar" userId="31917c9f-c6dd-4390-9191-1808e2ed689e" providerId="ADAL" clId="{B321A9F8-2988-4AE6-975C-F0871BFF6089}" dt="2023-02-02T07:22:33.677" v="2087" actId="478"/>
          <ac:spMkLst>
            <pc:docMk/>
            <pc:sldMk cId="1446101744" sldId="1135"/>
            <ac:spMk id="8" creationId="{3425ED75-7D49-FFC7-08F9-7899E72C8466}"/>
          </ac:spMkLst>
        </pc:spChg>
        <pc:spChg chg="add del mod">
          <ac:chgData name="Shailendra, Samar" userId="31917c9f-c6dd-4390-9191-1808e2ed689e" providerId="ADAL" clId="{B321A9F8-2988-4AE6-975C-F0871BFF6089}" dt="2023-02-02T07:19:06.710" v="2039" actId="478"/>
          <ac:spMkLst>
            <pc:docMk/>
            <pc:sldMk cId="1446101744" sldId="1135"/>
            <ac:spMk id="9" creationId="{42DA3EA4-7810-E9BC-4A23-C562BCCFCCD3}"/>
          </ac:spMkLst>
        </pc:spChg>
        <pc:spChg chg="add del">
          <ac:chgData name="Shailendra, Samar" userId="31917c9f-c6dd-4390-9191-1808e2ed689e" providerId="ADAL" clId="{B321A9F8-2988-4AE6-975C-F0871BFF6089}" dt="2023-02-02T07:18:56.394" v="2037" actId="478"/>
          <ac:spMkLst>
            <pc:docMk/>
            <pc:sldMk cId="1446101744" sldId="1135"/>
            <ac:spMk id="10" creationId="{DB0BF189-3DB3-4F57-5924-0AD78F0A0EC5}"/>
          </ac:spMkLst>
        </pc:spChg>
        <pc:spChg chg="add mod">
          <ac:chgData name="Shailendra, Samar" userId="31917c9f-c6dd-4390-9191-1808e2ed689e" providerId="ADAL" clId="{B321A9F8-2988-4AE6-975C-F0871BFF6089}" dt="2023-02-02T07:23:12.096" v="2095" actId="14100"/>
          <ac:spMkLst>
            <pc:docMk/>
            <pc:sldMk cId="1446101744" sldId="1135"/>
            <ac:spMk id="11" creationId="{B5C1B3BE-0708-38DD-D27F-587539317FF8}"/>
          </ac:spMkLst>
        </pc:spChg>
        <pc:picChg chg="add del mod ord">
          <ac:chgData name="Shailendra, Samar" userId="31917c9f-c6dd-4390-9191-1808e2ed689e" providerId="ADAL" clId="{B321A9F8-2988-4AE6-975C-F0871BFF6089}" dt="2023-02-02T07:14:58.951" v="1837" actId="22"/>
          <ac:picMkLst>
            <pc:docMk/>
            <pc:sldMk cId="1446101744" sldId="1135"/>
            <ac:picMk id="5" creationId="{45F49CEA-9C56-0F66-D9C7-6A053A3020DE}"/>
          </ac:picMkLst>
        </pc:picChg>
        <pc:picChg chg="add del mod">
          <ac:chgData name="Shailendra, Samar" userId="31917c9f-c6dd-4390-9191-1808e2ed689e" providerId="ADAL" clId="{B321A9F8-2988-4AE6-975C-F0871BFF6089}" dt="2023-02-02T07:22:30.919" v="2086" actId="478"/>
          <ac:picMkLst>
            <pc:docMk/>
            <pc:sldMk cId="1446101744" sldId="1135"/>
            <ac:picMk id="7" creationId="{0FB26E64-E33B-E1E4-B5CC-9202151C4370}"/>
          </ac:picMkLst>
        </pc:picChg>
        <pc:picChg chg="add del">
          <ac:chgData name="Shailendra, Samar" userId="31917c9f-c6dd-4390-9191-1808e2ed689e" providerId="ADAL" clId="{B321A9F8-2988-4AE6-975C-F0871BFF6089}" dt="2023-02-02T07:22:51.974" v="2089" actId="478"/>
          <ac:picMkLst>
            <pc:docMk/>
            <pc:sldMk cId="1446101744" sldId="1135"/>
            <ac:picMk id="13" creationId="{9EA3B937-13B8-3CB9-31C8-D3F45D122E69}"/>
          </ac:picMkLst>
        </pc:picChg>
        <pc:picChg chg="add mod">
          <ac:chgData name="Shailendra, Samar" userId="31917c9f-c6dd-4390-9191-1808e2ed689e" providerId="ADAL" clId="{B321A9F8-2988-4AE6-975C-F0871BFF6089}" dt="2023-02-02T07:42:55.575" v="2372" actId="14100"/>
          <ac:picMkLst>
            <pc:docMk/>
            <pc:sldMk cId="1446101744" sldId="1135"/>
            <ac:picMk id="15" creationId="{EFE39A24-13A9-345E-26D7-E3CADF1184CB}"/>
          </ac:picMkLst>
        </pc:picChg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3551578893" sldId="1135"/>
        </pc:sldMkLst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1464726220" sldId="1136"/>
        </pc:sldMkLst>
      </pc:sldChg>
      <pc:sldChg chg="addSp delSp modSp new mod modClrScheme chgLayout">
        <pc:chgData name="Shailendra, Samar" userId="31917c9f-c6dd-4390-9191-1808e2ed689e" providerId="ADAL" clId="{B321A9F8-2988-4AE6-975C-F0871BFF6089}" dt="2023-02-02T07:43:15.282" v="2375" actId="14100"/>
        <pc:sldMkLst>
          <pc:docMk/>
          <pc:sldMk cId="2975921752" sldId="1136"/>
        </pc:sldMkLst>
        <pc:spChg chg="del">
          <ac:chgData name="Shailendra, Samar" userId="31917c9f-c6dd-4390-9191-1808e2ed689e" providerId="ADAL" clId="{B321A9F8-2988-4AE6-975C-F0871BFF6089}" dt="2023-02-02T07:15:49.769" v="1842"/>
          <ac:spMkLst>
            <pc:docMk/>
            <pc:sldMk cId="2975921752" sldId="1136"/>
            <ac:spMk id="2" creationId="{DFBFFA49-F09A-70F4-E54E-5A32F1FD1B36}"/>
          </ac:spMkLst>
        </pc:spChg>
        <pc:spChg chg="del">
          <ac:chgData name="Shailendra, Samar" userId="31917c9f-c6dd-4390-9191-1808e2ed689e" providerId="ADAL" clId="{B321A9F8-2988-4AE6-975C-F0871BFF6089}" dt="2023-02-02T07:33:08.848" v="2096" actId="478"/>
          <ac:spMkLst>
            <pc:docMk/>
            <pc:sldMk cId="2975921752" sldId="1136"/>
            <ac:spMk id="3" creationId="{7B64CC04-0D8D-2B7B-8C51-AA66EA68B167}"/>
          </ac:spMkLst>
        </pc:spChg>
        <pc:spChg chg="add mod">
          <ac:chgData name="Shailendra, Samar" userId="31917c9f-c6dd-4390-9191-1808e2ed689e" providerId="ADAL" clId="{B321A9F8-2988-4AE6-975C-F0871BFF6089}" dt="2023-02-02T07:33:18.867" v="2099" actId="26606"/>
          <ac:spMkLst>
            <pc:docMk/>
            <pc:sldMk cId="2975921752" sldId="1136"/>
            <ac:spMk id="4" creationId="{CFF16174-9203-7FB8-48CD-C52E8E913EF1}"/>
          </ac:spMkLst>
        </pc:spChg>
        <pc:spChg chg="add mod">
          <ac:chgData name="Shailendra, Samar" userId="31917c9f-c6dd-4390-9191-1808e2ed689e" providerId="ADAL" clId="{B321A9F8-2988-4AE6-975C-F0871BFF6089}" dt="2023-02-02T07:33:53.045" v="2104" actId="14100"/>
          <ac:spMkLst>
            <pc:docMk/>
            <pc:sldMk cId="2975921752" sldId="1136"/>
            <ac:spMk id="9" creationId="{10EE99B3-B7B3-B44A-7CC9-7257B77BD7B6}"/>
          </ac:spMkLst>
        </pc:spChg>
        <pc:spChg chg="add mod ord">
          <ac:chgData name="Shailendra, Samar" userId="31917c9f-c6dd-4390-9191-1808e2ed689e" providerId="ADAL" clId="{B321A9F8-2988-4AE6-975C-F0871BFF6089}" dt="2023-02-02T07:35:51.410" v="2204" actId="207"/>
          <ac:spMkLst>
            <pc:docMk/>
            <pc:sldMk cId="2975921752" sldId="1136"/>
            <ac:spMk id="10" creationId="{09B6AD1E-26F1-4544-66AD-A7E0AB56739C}"/>
          </ac:spMkLst>
        </pc:spChg>
        <pc:spChg chg="add del mod">
          <ac:chgData name="Shailendra, Samar" userId="31917c9f-c6dd-4390-9191-1808e2ed689e" providerId="ADAL" clId="{B321A9F8-2988-4AE6-975C-F0871BFF6089}" dt="2023-02-02T07:33:18.867" v="2099" actId="26606"/>
          <ac:spMkLst>
            <pc:docMk/>
            <pc:sldMk cId="2975921752" sldId="1136"/>
            <ac:spMk id="11" creationId="{E6AC5B4C-ED21-E472-47B2-6F41913F1C30}"/>
          </ac:spMkLst>
        </pc:spChg>
        <pc:spChg chg="add mod">
          <ac:chgData name="Shailendra, Samar" userId="31917c9f-c6dd-4390-9191-1808e2ed689e" providerId="ADAL" clId="{B321A9F8-2988-4AE6-975C-F0871BFF6089}" dt="2023-02-02T07:43:15.282" v="2375" actId="14100"/>
          <ac:spMkLst>
            <pc:docMk/>
            <pc:sldMk cId="2975921752" sldId="1136"/>
            <ac:spMk id="12" creationId="{4836EE2C-ACAB-F41F-9148-AF0A61EF16F2}"/>
          </ac:spMkLst>
        </pc:spChg>
        <pc:picChg chg="add mod">
          <ac:chgData name="Shailendra, Samar" userId="31917c9f-c6dd-4390-9191-1808e2ed689e" providerId="ADAL" clId="{B321A9F8-2988-4AE6-975C-F0871BFF6089}" dt="2023-02-02T07:43:02.292" v="2373" actId="14100"/>
          <ac:picMkLst>
            <pc:docMk/>
            <pc:sldMk cId="2975921752" sldId="1136"/>
            <ac:picMk id="6" creationId="{0D6D1423-08DF-97B7-9C4C-C4AC537E21FC}"/>
          </ac:picMkLst>
        </pc:picChg>
        <pc:picChg chg="add del">
          <ac:chgData name="Shailendra, Samar" userId="31917c9f-c6dd-4390-9191-1808e2ed689e" providerId="ADAL" clId="{B321A9F8-2988-4AE6-975C-F0871BFF6089}" dt="2023-02-02T07:33:33.399" v="2102" actId="22"/>
          <ac:picMkLst>
            <pc:docMk/>
            <pc:sldMk cId="2975921752" sldId="1136"/>
            <ac:picMk id="8" creationId="{032588AF-A325-C6B0-BF00-122110DCED8F}"/>
          </ac:picMkLst>
        </pc:picChg>
      </pc:sldChg>
      <pc:sldChg chg="addSp delSp modSp new mod">
        <pc:chgData name="Shailendra, Samar" userId="31917c9f-c6dd-4390-9191-1808e2ed689e" providerId="ADAL" clId="{B321A9F8-2988-4AE6-975C-F0871BFF6089}" dt="2023-02-02T08:08:06.163" v="3422" actId="478"/>
        <pc:sldMkLst>
          <pc:docMk/>
          <pc:sldMk cId="3285194311" sldId="1137"/>
        </pc:sldMkLst>
        <pc:spChg chg="mod">
          <ac:chgData name="Shailendra, Samar" userId="31917c9f-c6dd-4390-9191-1808e2ed689e" providerId="ADAL" clId="{B321A9F8-2988-4AE6-975C-F0871BFF6089}" dt="2023-02-02T07:48:52.500" v="2395" actId="20577"/>
          <ac:spMkLst>
            <pc:docMk/>
            <pc:sldMk cId="3285194311" sldId="1137"/>
            <ac:spMk id="2" creationId="{757C5A19-70D4-68D1-4222-28367BC53895}"/>
          </ac:spMkLst>
        </pc:spChg>
        <pc:spChg chg="del">
          <ac:chgData name="Shailendra, Samar" userId="31917c9f-c6dd-4390-9191-1808e2ed689e" providerId="ADAL" clId="{B321A9F8-2988-4AE6-975C-F0871BFF6089}" dt="2023-02-02T07:50:57.104" v="2408" actId="22"/>
          <ac:spMkLst>
            <pc:docMk/>
            <pc:sldMk cId="3285194311" sldId="1137"/>
            <ac:spMk id="3" creationId="{3344BAAD-EE73-390F-0800-18E26D25429D}"/>
          </ac:spMkLst>
        </pc:spChg>
        <pc:spChg chg="add mod">
          <ac:chgData name="Shailendra, Samar" userId="31917c9f-c6dd-4390-9191-1808e2ed689e" providerId="ADAL" clId="{B321A9F8-2988-4AE6-975C-F0871BFF6089}" dt="2023-02-02T08:08:02.934" v="3421" actId="1036"/>
          <ac:spMkLst>
            <pc:docMk/>
            <pc:sldMk cId="3285194311" sldId="1137"/>
            <ac:spMk id="11" creationId="{358D612E-D994-808D-2E49-9EB2EB827BA0}"/>
          </ac:spMkLst>
        </pc:spChg>
        <pc:spChg chg="add mod">
          <ac:chgData name="Shailendra, Samar" userId="31917c9f-c6dd-4390-9191-1808e2ed689e" providerId="ADAL" clId="{B321A9F8-2988-4AE6-975C-F0871BFF6089}" dt="2023-02-02T08:08:02.934" v="3421" actId="1036"/>
          <ac:spMkLst>
            <pc:docMk/>
            <pc:sldMk cId="3285194311" sldId="1137"/>
            <ac:spMk id="12" creationId="{CE297823-8E0C-82B6-ACE9-B10232465EB2}"/>
          </ac:spMkLst>
        </pc:spChg>
        <pc:spChg chg="add mod">
          <ac:chgData name="Shailendra, Samar" userId="31917c9f-c6dd-4390-9191-1808e2ed689e" providerId="ADAL" clId="{B321A9F8-2988-4AE6-975C-F0871BFF6089}" dt="2023-02-02T08:08:02.934" v="3421" actId="1036"/>
          <ac:spMkLst>
            <pc:docMk/>
            <pc:sldMk cId="3285194311" sldId="1137"/>
            <ac:spMk id="13" creationId="{FCC1FC35-98AB-8699-5F36-FD1F697C5726}"/>
          </ac:spMkLst>
        </pc:spChg>
        <pc:spChg chg="add del mod">
          <ac:chgData name="Shailendra, Samar" userId="31917c9f-c6dd-4390-9191-1808e2ed689e" providerId="ADAL" clId="{B321A9F8-2988-4AE6-975C-F0871BFF6089}" dt="2023-02-02T08:08:06.163" v="3422" actId="478"/>
          <ac:spMkLst>
            <pc:docMk/>
            <pc:sldMk cId="3285194311" sldId="1137"/>
            <ac:spMk id="15" creationId="{33DF76CB-00DD-03B8-826F-273A56D65C09}"/>
          </ac:spMkLst>
        </pc:spChg>
        <pc:picChg chg="add del mod">
          <ac:chgData name="Shailendra, Samar" userId="31917c9f-c6dd-4390-9191-1808e2ed689e" providerId="ADAL" clId="{B321A9F8-2988-4AE6-975C-F0871BFF6089}" dt="2023-02-02T07:49:31.724" v="2399" actId="478"/>
          <ac:picMkLst>
            <pc:docMk/>
            <pc:sldMk cId="3285194311" sldId="1137"/>
            <ac:picMk id="4" creationId="{0D5FAD3D-A0AC-97DF-92A9-F4D33D8EFFA4}"/>
          </ac:picMkLst>
        </pc:picChg>
        <pc:picChg chg="add mod ord">
          <ac:chgData name="Shailendra, Samar" userId="31917c9f-c6dd-4390-9191-1808e2ed689e" providerId="ADAL" clId="{B321A9F8-2988-4AE6-975C-F0871BFF6089}" dt="2023-02-02T08:08:02.934" v="3421" actId="1036"/>
          <ac:picMkLst>
            <pc:docMk/>
            <pc:sldMk cId="3285194311" sldId="1137"/>
            <ac:picMk id="6" creationId="{D82646D5-AF81-3DE8-DC12-8B36D8546968}"/>
          </ac:picMkLst>
        </pc:picChg>
        <pc:picChg chg="add mod ord">
          <ac:chgData name="Shailendra, Samar" userId="31917c9f-c6dd-4390-9191-1808e2ed689e" providerId="ADAL" clId="{B321A9F8-2988-4AE6-975C-F0871BFF6089}" dt="2023-02-02T08:08:02.934" v="3421" actId="1036"/>
          <ac:picMkLst>
            <pc:docMk/>
            <pc:sldMk cId="3285194311" sldId="1137"/>
            <ac:picMk id="8" creationId="{BB865BCA-7223-AC0E-9CEC-60F38EE2CD8A}"/>
          </ac:picMkLst>
        </pc:picChg>
        <pc:picChg chg="add del mod ord">
          <ac:chgData name="Shailendra, Samar" userId="31917c9f-c6dd-4390-9191-1808e2ed689e" providerId="ADAL" clId="{B321A9F8-2988-4AE6-975C-F0871BFF6089}" dt="2023-02-02T08:02:49.273" v="3196" actId="478"/>
          <ac:picMkLst>
            <pc:docMk/>
            <pc:sldMk cId="3285194311" sldId="1137"/>
            <ac:picMk id="10" creationId="{2C851B2F-C6F2-9FE3-189F-AEB66EEC3524}"/>
          </ac:picMkLst>
        </pc:picChg>
        <pc:picChg chg="add mod">
          <ac:chgData name="Shailendra, Samar" userId="31917c9f-c6dd-4390-9191-1808e2ed689e" providerId="ADAL" clId="{B321A9F8-2988-4AE6-975C-F0871BFF6089}" dt="2023-02-02T08:08:02.934" v="3421" actId="1036"/>
          <ac:picMkLst>
            <pc:docMk/>
            <pc:sldMk cId="3285194311" sldId="1137"/>
            <ac:picMk id="17" creationId="{FBAFD100-9350-C7D3-4F78-890C302B5CA1}"/>
          </ac:picMkLst>
        </pc:picChg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621531901" sldId="1138"/>
        </pc:sldMkLst>
      </pc:sldChg>
      <pc:sldChg chg="modSp new mod">
        <pc:chgData name="Shailendra, Samar" userId="31917c9f-c6dd-4390-9191-1808e2ed689e" providerId="ADAL" clId="{B321A9F8-2988-4AE6-975C-F0871BFF6089}" dt="2023-02-02T08:14:19.160" v="3905" actId="20577"/>
        <pc:sldMkLst>
          <pc:docMk/>
          <pc:sldMk cId="805987174" sldId="1138"/>
        </pc:sldMkLst>
        <pc:spChg chg="mod">
          <ac:chgData name="Shailendra, Samar" userId="31917c9f-c6dd-4390-9191-1808e2ed689e" providerId="ADAL" clId="{B321A9F8-2988-4AE6-975C-F0871BFF6089}" dt="2023-02-02T08:13:41.092" v="3888" actId="20577"/>
          <ac:spMkLst>
            <pc:docMk/>
            <pc:sldMk cId="805987174" sldId="1138"/>
            <ac:spMk id="2" creationId="{0D4948DF-9394-1FA7-EE52-A0F22EC9B59A}"/>
          </ac:spMkLst>
        </pc:spChg>
        <pc:spChg chg="mod">
          <ac:chgData name="Shailendra, Samar" userId="31917c9f-c6dd-4390-9191-1808e2ed689e" providerId="ADAL" clId="{B321A9F8-2988-4AE6-975C-F0871BFF6089}" dt="2023-02-02T08:14:19.160" v="3905" actId="20577"/>
          <ac:spMkLst>
            <pc:docMk/>
            <pc:sldMk cId="805987174" sldId="1138"/>
            <ac:spMk id="3" creationId="{44A80D1F-57EC-B1E8-64B7-C5B45B528B6D}"/>
          </ac:spMkLst>
        </pc:spChg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4015957397" sldId="1139"/>
        </pc:sldMkLst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4277976820" sldId="1140"/>
        </pc:sldMkLst>
      </pc:sldChg>
      <pc:sldChg chg="del">
        <pc:chgData name="Shailendra, Samar" userId="31917c9f-c6dd-4390-9191-1808e2ed689e" providerId="ADAL" clId="{B321A9F8-2988-4AE6-975C-F0871BFF6089}" dt="2023-02-01T12:48:18.941" v="43" actId="47"/>
        <pc:sldMkLst>
          <pc:docMk/>
          <pc:sldMk cId="3539167774" sldId="1141"/>
        </pc:sldMkLst>
      </pc:sldChg>
    </pc:docChg>
  </pc:docChgLst>
  <pc:docChgLst>
    <pc:chgData name="Filippou, Miltiadis" userId="655b82ff-8933-45ec-82bc-6ac90c479cc4" providerId="ADAL" clId="{BC886363-C73B-4314-8AEE-152043ACD7C7}"/>
    <pc:docChg chg="custSel modSld">
      <pc:chgData name="Filippou, Miltiadis" userId="655b82ff-8933-45ec-82bc-6ac90c479cc4" providerId="ADAL" clId="{BC886363-C73B-4314-8AEE-152043ACD7C7}" dt="2022-03-09T15:32:06.285" v="93" actId="20577"/>
      <pc:docMkLst>
        <pc:docMk/>
      </pc:docMkLst>
      <pc:sldChg chg="modSp mod">
        <pc:chgData name="Filippou, Miltiadis" userId="655b82ff-8933-45ec-82bc-6ac90c479cc4" providerId="ADAL" clId="{BC886363-C73B-4314-8AEE-152043ACD7C7}" dt="2022-03-09T15:32:06.285" v="93" actId="20577"/>
        <pc:sldMkLst>
          <pc:docMk/>
          <pc:sldMk cId="1328803930" sldId="1128"/>
        </pc:sldMkLst>
        <pc:spChg chg="mod">
          <ac:chgData name="Filippou, Miltiadis" userId="655b82ff-8933-45ec-82bc-6ac90c479cc4" providerId="ADAL" clId="{BC886363-C73B-4314-8AEE-152043ACD7C7}" dt="2022-03-09T15:32:06.285" v="93" actId="20577"/>
          <ac:spMkLst>
            <pc:docMk/>
            <pc:sldMk cId="1328803930" sldId="1128"/>
            <ac:spMk id="3" creationId="{0AE6CB7F-8C20-4C6E-A864-B7A817A4FA62}"/>
          </ac:spMkLst>
        </pc:spChg>
      </pc:sldChg>
    </pc:docChg>
  </pc:docChgLst>
  <pc:docChgLst>
    <pc:chgData name="Shailendra, Samar" userId="31917c9f-c6dd-4390-9191-1808e2ed689e" providerId="ADAL" clId="{08FFB264-D1F0-4482-9DA0-2D8B5EBF7CFF}"/>
    <pc:docChg chg="undo redo custSel addSld delSld modSld">
      <pc:chgData name="Shailendra, Samar" userId="31917c9f-c6dd-4390-9191-1808e2ed689e" providerId="ADAL" clId="{08FFB264-D1F0-4482-9DA0-2D8B5EBF7CFF}" dt="2022-08-26T14:35:18.328" v="3280" actId="1076"/>
      <pc:docMkLst>
        <pc:docMk/>
      </pc:docMkLst>
      <pc:sldChg chg="modSp mod">
        <pc:chgData name="Shailendra, Samar" userId="31917c9f-c6dd-4390-9191-1808e2ed689e" providerId="ADAL" clId="{08FFB264-D1F0-4482-9DA0-2D8B5EBF7CFF}" dt="2022-08-04T13:28:44.670" v="2534" actId="14100"/>
        <pc:sldMkLst>
          <pc:docMk/>
          <pc:sldMk cId="2086400740" sldId="257"/>
        </pc:sldMkLst>
        <pc:spChg chg="mod">
          <ac:chgData name="Shailendra, Samar" userId="31917c9f-c6dd-4390-9191-1808e2ed689e" providerId="ADAL" clId="{08FFB264-D1F0-4482-9DA0-2D8B5EBF7CFF}" dt="2022-08-04T13:28:44.670" v="2534" actId="14100"/>
          <ac:spMkLst>
            <pc:docMk/>
            <pc:sldMk cId="2086400740" sldId="257"/>
            <ac:spMk id="5" creationId="{679F4BE2-8E4A-4003-B816-9E34781F7E88}"/>
          </ac:spMkLst>
        </pc:spChg>
        <pc:spChg chg="mod">
          <ac:chgData name="Shailendra, Samar" userId="31917c9f-c6dd-4390-9191-1808e2ed689e" providerId="ADAL" clId="{08FFB264-D1F0-4482-9DA0-2D8B5EBF7CFF}" dt="2022-07-14T05:55:07.213" v="915" actId="1076"/>
          <ac:spMkLst>
            <pc:docMk/>
            <pc:sldMk cId="2086400740" sldId="257"/>
            <ac:spMk id="9" creationId="{ABEAF9F9-E88D-44A4-A1B6-BAA2E532B65E}"/>
          </ac:spMkLst>
        </pc:spChg>
      </pc:sldChg>
      <pc:sldChg chg="modSp mod">
        <pc:chgData name="Shailendra, Samar" userId="31917c9f-c6dd-4390-9191-1808e2ed689e" providerId="ADAL" clId="{08FFB264-D1F0-4482-9DA0-2D8B5EBF7CFF}" dt="2022-08-02T06:50:27.006" v="1733" actId="207"/>
        <pc:sldMkLst>
          <pc:docMk/>
          <pc:sldMk cId="173737954" sldId="1127"/>
        </pc:sldMkLst>
        <pc:spChg chg="mod">
          <ac:chgData name="Shailendra, Samar" userId="31917c9f-c6dd-4390-9191-1808e2ed689e" providerId="ADAL" clId="{08FFB264-D1F0-4482-9DA0-2D8B5EBF7CFF}" dt="2022-08-02T06:47:45.270" v="1700" actId="404"/>
          <ac:spMkLst>
            <pc:docMk/>
            <pc:sldMk cId="173737954" sldId="1127"/>
            <ac:spMk id="2" creationId="{594ED957-3C0D-4999-A6DD-476D1F5DAD8F}"/>
          </ac:spMkLst>
        </pc:spChg>
        <pc:spChg chg="mod">
          <ac:chgData name="Shailendra, Samar" userId="31917c9f-c6dd-4390-9191-1808e2ed689e" providerId="ADAL" clId="{08FFB264-D1F0-4482-9DA0-2D8B5EBF7CFF}" dt="2022-08-02T06:50:27.006" v="1733" actId="207"/>
          <ac:spMkLst>
            <pc:docMk/>
            <pc:sldMk cId="173737954" sldId="1127"/>
            <ac:spMk id="3" creationId="{5A78CC24-506B-4009-B381-27914D49F618}"/>
          </ac:spMkLst>
        </pc:spChg>
      </pc:sldChg>
      <pc:sldChg chg="del">
        <pc:chgData name="Shailendra, Samar" userId="31917c9f-c6dd-4390-9191-1808e2ed689e" providerId="ADAL" clId="{08FFB264-D1F0-4482-9DA0-2D8B5EBF7CFF}" dt="2022-08-02T06:47:23.106" v="1697" actId="47"/>
        <pc:sldMkLst>
          <pc:docMk/>
          <pc:sldMk cId="124825862" sldId="1128"/>
        </pc:sldMkLst>
      </pc:sldChg>
      <pc:sldChg chg="addSp modSp new mod modClrScheme chgLayout">
        <pc:chgData name="Shailendra, Samar" userId="31917c9f-c6dd-4390-9191-1808e2ed689e" providerId="ADAL" clId="{08FFB264-D1F0-4482-9DA0-2D8B5EBF7CFF}" dt="2022-08-02T06:53:06.765" v="1805" actId="14100"/>
        <pc:sldMkLst>
          <pc:docMk/>
          <pc:sldMk cId="612806113" sldId="1128"/>
        </pc:sldMkLst>
        <pc:spChg chg="mod">
          <ac:chgData name="Shailendra, Samar" userId="31917c9f-c6dd-4390-9191-1808e2ed689e" providerId="ADAL" clId="{08FFB264-D1F0-4482-9DA0-2D8B5EBF7CFF}" dt="2022-08-02T06:51:46.735" v="1780" actId="26606"/>
          <ac:spMkLst>
            <pc:docMk/>
            <pc:sldMk cId="612806113" sldId="1128"/>
            <ac:spMk id="2" creationId="{7611F31E-19D6-46A7-B4A9-0AFB83F935C8}"/>
          </ac:spMkLst>
        </pc:spChg>
        <pc:spChg chg="mod">
          <ac:chgData name="Shailendra, Samar" userId="31917c9f-c6dd-4390-9191-1808e2ed689e" providerId="ADAL" clId="{08FFB264-D1F0-4482-9DA0-2D8B5EBF7CFF}" dt="2022-08-02T06:52:20.450" v="1789" actId="27636"/>
          <ac:spMkLst>
            <pc:docMk/>
            <pc:sldMk cId="612806113" sldId="1128"/>
            <ac:spMk id="3" creationId="{019A3BAC-FFD4-4093-B453-FBDC26DD6622}"/>
          </ac:spMkLst>
        </pc:spChg>
        <pc:graphicFrameChg chg="add mod">
          <ac:chgData name="Shailendra, Samar" userId="31917c9f-c6dd-4390-9191-1808e2ed689e" providerId="ADAL" clId="{08FFB264-D1F0-4482-9DA0-2D8B5EBF7CFF}" dt="2022-08-02T06:52:53.022" v="1800" actId="1076"/>
          <ac:graphicFrameMkLst>
            <pc:docMk/>
            <pc:sldMk cId="612806113" sldId="1128"/>
            <ac:graphicFrameMk id="5" creationId="{121627F1-38C2-4EB9-BA60-5A2321794C97}"/>
          </ac:graphicFrameMkLst>
        </pc:graphicFrameChg>
        <pc:picChg chg="add mod">
          <ac:chgData name="Shailendra, Samar" userId="31917c9f-c6dd-4390-9191-1808e2ed689e" providerId="ADAL" clId="{08FFB264-D1F0-4482-9DA0-2D8B5EBF7CFF}" dt="2022-08-02T06:52:50.990" v="1799" actId="1076"/>
          <ac:picMkLst>
            <pc:docMk/>
            <pc:sldMk cId="612806113" sldId="1128"/>
            <ac:picMk id="4" creationId="{3DE32F79-1F55-4BDC-9ECE-ABB1930CFE12}"/>
          </ac:picMkLst>
        </pc:picChg>
        <pc:picChg chg="add mod">
          <ac:chgData name="Shailendra, Samar" userId="31917c9f-c6dd-4390-9191-1808e2ed689e" providerId="ADAL" clId="{08FFB264-D1F0-4482-9DA0-2D8B5EBF7CFF}" dt="2022-08-02T06:53:06.765" v="1805" actId="14100"/>
          <ac:picMkLst>
            <pc:docMk/>
            <pc:sldMk cId="612806113" sldId="1128"/>
            <ac:picMk id="6" creationId="{063019E6-BE94-477D-92AB-9CB93C835C14}"/>
          </ac:picMkLst>
        </pc:picChg>
      </pc:sldChg>
      <pc:sldChg chg="addSp delSp modSp new mod modClrScheme chgLayout">
        <pc:chgData name="Shailendra, Samar" userId="31917c9f-c6dd-4390-9191-1808e2ed689e" providerId="ADAL" clId="{08FFB264-D1F0-4482-9DA0-2D8B5EBF7CFF}" dt="2022-08-02T07:24:22.566" v="2521" actId="20577"/>
        <pc:sldMkLst>
          <pc:docMk/>
          <pc:sldMk cId="32578565" sldId="1129"/>
        </pc:sldMkLst>
        <pc:spChg chg="del mod ord">
          <ac:chgData name="Shailendra, Samar" userId="31917c9f-c6dd-4390-9191-1808e2ed689e" providerId="ADAL" clId="{08FFB264-D1F0-4482-9DA0-2D8B5EBF7CFF}" dt="2022-08-02T06:53:37.768" v="1807" actId="700"/>
          <ac:spMkLst>
            <pc:docMk/>
            <pc:sldMk cId="32578565" sldId="1129"/>
            <ac:spMk id="2" creationId="{8219763F-FC1F-4288-8620-EF13440AED38}"/>
          </ac:spMkLst>
        </pc:spChg>
        <pc:spChg chg="del mod ord">
          <ac:chgData name="Shailendra, Samar" userId="31917c9f-c6dd-4390-9191-1808e2ed689e" providerId="ADAL" clId="{08FFB264-D1F0-4482-9DA0-2D8B5EBF7CFF}" dt="2022-08-02T06:53:37.768" v="1807" actId="700"/>
          <ac:spMkLst>
            <pc:docMk/>
            <pc:sldMk cId="32578565" sldId="1129"/>
            <ac:spMk id="3" creationId="{F30EDA88-6D39-4C19-AF5D-E9085F4EE4C5}"/>
          </ac:spMkLst>
        </pc:spChg>
        <pc:spChg chg="del mod ord">
          <ac:chgData name="Shailendra, Samar" userId="31917c9f-c6dd-4390-9191-1808e2ed689e" providerId="ADAL" clId="{08FFB264-D1F0-4482-9DA0-2D8B5EBF7CFF}" dt="2022-08-02T06:53:37.768" v="1807" actId="700"/>
          <ac:spMkLst>
            <pc:docMk/>
            <pc:sldMk cId="32578565" sldId="1129"/>
            <ac:spMk id="4" creationId="{A6CBE28A-C5E8-4714-B954-F403C6738AB6}"/>
          </ac:spMkLst>
        </pc:spChg>
        <pc:spChg chg="add del mod ord">
          <ac:chgData name="Shailendra, Samar" userId="31917c9f-c6dd-4390-9191-1808e2ed689e" providerId="ADAL" clId="{08FFB264-D1F0-4482-9DA0-2D8B5EBF7CFF}" dt="2022-08-02T06:53:43.488" v="1808" actId="700"/>
          <ac:spMkLst>
            <pc:docMk/>
            <pc:sldMk cId="32578565" sldId="1129"/>
            <ac:spMk id="5" creationId="{66720F82-9DB3-4896-A8D6-B20A4DA8F35B}"/>
          </ac:spMkLst>
        </pc:spChg>
        <pc:spChg chg="add del mod ord">
          <ac:chgData name="Shailendra, Samar" userId="31917c9f-c6dd-4390-9191-1808e2ed689e" providerId="ADAL" clId="{08FFB264-D1F0-4482-9DA0-2D8B5EBF7CFF}" dt="2022-08-02T06:53:43.488" v="1808" actId="700"/>
          <ac:spMkLst>
            <pc:docMk/>
            <pc:sldMk cId="32578565" sldId="1129"/>
            <ac:spMk id="6" creationId="{7F21D302-57AA-41BC-8086-A638C612A633}"/>
          </ac:spMkLst>
        </pc:spChg>
        <pc:spChg chg="add del mod ord">
          <ac:chgData name="Shailendra, Samar" userId="31917c9f-c6dd-4390-9191-1808e2ed689e" providerId="ADAL" clId="{08FFB264-D1F0-4482-9DA0-2D8B5EBF7CFF}" dt="2022-08-02T06:53:43.488" v="1808" actId="700"/>
          <ac:spMkLst>
            <pc:docMk/>
            <pc:sldMk cId="32578565" sldId="1129"/>
            <ac:spMk id="7" creationId="{3A45B848-00F7-4296-9E1F-4F93A5FEE729}"/>
          </ac:spMkLst>
        </pc:spChg>
        <pc:spChg chg="add mod ord">
          <ac:chgData name="Shailendra, Samar" userId="31917c9f-c6dd-4390-9191-1808e2ed689e" providerId="ADAL" clId="{08FFB264-D1F0-4482-9DA0-2D8B5EBF7CFF}" dt="2022-08-02T06:53:51.427" v="1837" actId="20577"/>
          <ac:spMkLst>
            <pc:docMk/>
            <pc:sldMk cId="32578565" sldId="1129"/>
            <ac:spMk id="8" creationId="{0E95B8D7-2AEE-400E-8475-006E7789B30E}"/>
          </ac:spMkLst>
        </pc:spChg>
        <pc:spChg chg="add mod ord">
          <ac:chgData name="Shailendra, Samar" userId="31917c9f-c6dd-4390-9191-1808e2ed689e" providerId="ADAL" clId="{08FFB264-D1F0-4482-9DA0-2D8B5EBF7CFF}" dt="2022-08-02T07:24:22.566" v="2521" actId="20577"/>
          <ac:spMkLst>
            <pc:docMk/>
            <pc:sldMk cId="32578565" sldId="1129"/>
            <ac:spMk id="9" creationId="{719F72BE-DF6C-4BAF-89C1-C3C5D6189B1D}"/>
          </ac:spMkLst>
        </pc:spChg>
        <pc:picChg chg="add mod ord">
          <ac:chgData name="Shailendra, Samar" userId="31917c9f-c6dd-4390-9191-1808e2ed689e" providerId="ADAL" clId="{08FFB264-D1F0-4482-9DA0-2D8B5EBF7CFF}" dt="2022-08-02T07:15:47.636" v="2081" actId="14100"/>
          <ac:picMkLst>
            <pc:docMk/>
            <pc:sldMk cId="32578565" sldId="1129"/>
            <ac:picMk id="10" creationId="{CCB04F37-A632-4D1A-8592-3D233BE5B7DB}"/>
          </ac:picMkLst>
        </pc:picChg>
      </pc:sldChg>
      <pc:sldChg chg="modSp del mod modNotes modNotesTx">
        <pc:chgData name="Shailendra, Samar" userId="31917c9f-c6dd-4390-9191-1808e2ed689e" providerId="ADAL" clId="{08FFB264-D1F0-4482-9DA0-2D8B5EBF7CFF}" dt="2022-08-02T06:47:23.106" v="1697" actId="47"/>
        <pc:sldMkLst>
          <pc:docMk/>
          <pc:sldMk cId="533361713" sldId="1129"/>
        </pc:sldMkLst>
        <pc:spChg chg="mod">
          <ac:chgData name="Shailendra, Samar" userId="31917c9f-c6dd-4390-9191-1808e2ed689e" providerId="ADAL" clId="{08FFB264-D1F0-4482-9DA0-2D8B5EBF7CFF}" dt="2022-07-17T10:11:21.859" v="1694" actId="27636"/>
          <ac:spMkLst>
            <pc:docMk/>
            <pc:sldMk cId="533361713" sldId="1129"/>
            <ac:spMk id="12" creationId="{09581AF3-9C06-4996-95F7-954EF392BF4B}"/>
          </ac:spMkLst>
        </pc:spChg>
      </pc:sldChg>
      <pc:sldChg chg="modSp new mod">
        <pc:chgData name="Shailendra, Samar" userId="31917c9f-c6dd-4390-9191-1808e2ed689e" providerId="ADAL" clId="{08FFB264-D1F0-4482-9DA0-2D8B5EBF7CFF}" dt="2022-08-02T07:23:46.276" v="2518" actId="20577"/>
        <pc:sldMkLst>
          <pc:docMk/>
          <pc:sldMk cId="2087538316" sldId="1130"/>
        </pc:sldMkLst>
        <pc:spChg chg="mod">
          <ac:chgData name="Shailendra, Samar" userId="31917c9f-c6dd-4390-9191-1808e2ed689e" providerId="ADAL" clId="{08FFB264-D1F0-4482-9DA0-2D8B5EBF7CFF}" dt="2022-08-02T07:16:48.038" v="2091"/>
          <ac:spMkLst>
            <pc:docMk/>
            <pc:sldMk cId="2087538316" sldId="1130"/>
            <ac:spMk id="2" creationId="{1BC918B5-F566-4EAB-99C8-B17E277A1EDF}"/>
          </ac:spMkLst>
        </pc:spChg>
        <pc:spChg chg="mod">
          <ac:chgData name="Shailendra, Samar" userId="31917c9f-c6dd-4390-9191-1808e2ed689e" providerId="ADAL" clId="{08FFB264-D1F0-4482-9DA0-2D8B5EBF7CFF}" dt="2022-08-02T07:23:46.276" v="2518" actId="20577"/>
          <ac:spMkLst>
            <pc:docMk/>
            <pc:sldMk cId="2087538316" sldId="1130"/>
            <ac:spMk id="3" creationId="{67E06F66-90A4-4032-BB58-E59A4E05C9B3}"/>
          </ac:spMkLst>
        </pc:spChg>
      </pc:sldChg>
      <pc:sldChg chg="del">
        <pc:chgData name="Shailendra, Samar" userId="31917c9f-c6dd-4390-9191-1808e2ed689e" providerId="ADAL" clId="{08FFB264-D1F0-4482-9DA0-2D8B5EBF7CFF}" dt="2022-08-02T06:47:23.106" v="1697" actId="47"/>
        <pc:sldMkLst>
          <pc:docMk/>
          <pc:sldMk cId="3856289843" sldId="1130"/>
        </pc:sldMkLst>
      </pc:sldChg>
      <pc:sldChg chg="modSp del mod">
        <pc:chgData name="Shailendra, Samar" userId="31917c9f-c6dd-4390-9191-1808e2ed689e" providerId="ADAL" clId="{08FFB264-D1F0-4482-9DA0-2D8B5EBF7CFF}" dt="2022-08-02T06:47:23.106" v="1697" actId="47"/>
        <pc:sldMkLst>
          <pc:docMk/>
          <pc:sldMk cId="631767738" sldId="1131"/>
        </pc:sldMkLst>
        <pc:graphicFrameChg chg="modGraphic">
          <ac:chgData name="Shailendra, Samar" userId="31917c9f-c6dd-4390-9191-1808e2ed689e" providerId="ADAL" clId="{08FFB264-D1F0-4482-9DA0-2D8B5EBF7CFF}" dt="2022-07-17T10:01:24.456" v="1583" actId="20577"/>
          <ac:graphicFrameMkLst>
            <pc:docMk/>
            <pc:sldMk cId="631767738" sldId="1131"/>
            <ac:graphicFrameMk id="4" creationId="{3D633146-B3B4-4AE5-A32A-0EA99E61A079}"/>
          </ac:graphicFrameMkLst>
        </pc:graphicFrameChg>
      </pc:sldChg>
      <pc:sldChg chg="modSp new mod">
        <pc:chgData name="Shailendra, Samar" userId="31917c9f-c6dd-4390-9191-1808e2ed689e" providerId="ADAL" clId="{08FFB264-D1F0-4482-9DA0-2D8B5EBF7CFF}" dt="2022-08-02T07:18:06.586" v="2110" actId="20577"/>
        <pc:sldMkLst>
          <pc:docMk/>
          <pc:sldMk cId="2739903259" sldId="1131"/>
        </pc:sldMkLst>
        <pc:spChg chg="mod">
          <ac:chgData name="Shailendra, Samar" userId="31917c9f-c6dd-4390-9191-1808e2ed689e" providerId="ADAL" clId="{08FFB264-D1F0-4482-9DA0-2D8B5EBF7CFF}" dt="2022-08-02T07:17:36.267" v="2101"/>
          <ac:spMkLst>
            <pc:docMk/>
            <pc:sldMk cId="2739903259" sldId="1131"/>
            <ac:spMk id="2" creationId="{F07A9107-C624-45B4-8B34-06B03E5BD3B8}"/>
          </ac:spMkLst>
        </pc:spChg>
        <pc:spChg chg="mod">
          <ac:chgData name="Shailendra, Samar" userId="31917c9f-c6dd-4390-9191-1808e2ed689e" providerId="ADAL" clId="{08FFB264-D1F0-4482-9DA0-2D8B5EBF7CFF}" dt="2022-08-02T07:18:06.586" v="2110" actId="20577"/>
          <ac:spMkLst>
            <pc:docMk/>
            <pc:sldMk cId="2739903259" sldId="1131"/>
            <ac:spMk id="3" creationId="{13B385E7-4708-499F-AC84-5567C640351A}"/>
          </ac:spMkLst>
        </pc:spChg>
      </pc:sldChg>
      <pc:sldChg chg="addSp delSp modSp del mod">
        <pc:chgData name="Shailendra, Samar" userId="31917c9f-c6dd-4390-9191-1808e2ed689e" providerId="ADAL" clId="{08FFB264-D1F0-4482-9DA0-2D8B5EBF7CFF}" dt="2022-08-02T06:47:23.106" v="1697" actId="47"/>
        <pc:sldMkLst>
          <pc:docMk/>
          <pc:sldMk cId="1672854418" sldId="1132"/>
        </pc:sldMkLst>
        <pc:spChg chg="add del mod">
          <ac:chgData name="Shailendra, Samar" userId="31917c9f-c6dd-4390-9191-1808e2ed689e" providerId="ADAL" clId="{08FFB264-D1F0-4482-9DA0-2D8B5EBF7CFF}" dt="2022-07-14T05:14:33.317" v="215"/>
          <ac:spMkLst>
            <pc:docMk/>
            <pc:sldMk cId="1672854418" sldId="1132"/>
            <ac:spMk id="2" creationId="{490EA5CE-C044-4709-B515-8A7444E2A22A}"/>
          </ac:spMkLst>
        </pc:spChg>
        <pc:spChg chg="mod">
          <ac:chgData name="Shailendra, Samar" userId="31917c9f-c6dd-4390-9191-1808e2ed689e" providerId="ADAL" clId="{08FFB264-D1F0-4482-9DA0-2D8B5EBF7CFF}" dt="2022-07-14T05:13:36.951" v="203" actId="6549"/>
          <ac:spMkLst>
            <pc:docMk/>
            <pc:sldMk cId="1672854418" sldId="1132"/>
            <ac:spMk id="5" creationId="{78E40FDE-DAEC-4A8D-8D92-35D3D0FBBC93}"/>
          </ac:spMkLst>
        </pc:spChg>
        <pc:spChg chg="mod">
          <ac:chgData name="Shailendra, Samar" userId="31917c9f-c6dd-4390-9191-1808e2ed689e" providerId="ADAL" clId="{08FFB264-D1F0-4482-9DA0-2D8B5EBF7CFF}" dt="2022-07-16T15:08:53.803" v="1350" actId="20577"/>
          <ac:spMkLst>
            <pc:docMk/>
            <pc:sldMk cId="1672854418" sldId="1132"/>
            <ac:spMk id="6" creationId="{04CD57C9-641E-43FE-AB43-7C0DF1B6BF11}"/>
          </ac:spMkLst>
        </pc:spChg>
        <pc:spChg chg="add mod">
          <ac:chgData name="Shailendra, Samar" userId="31917c9f-c6dd-4390-9191-1808e2ed689e" providerId="ADAL" clId="{08FFB264-D1F0-4482-9DA0-2D8B5EBF7CFF}" dt="2022-07-16T15:04:49.586" v="1045" actId="14100"/>
          <ac:spMkLst>
            <pc:docMk/>
            <pc:sldMk cId="1672854418" sldId="1132"/>
            <ac:spMk id="8" creationId="{8BBB71C4-730D-4764-BDCA-EBF50BF77BE0}"/>
          </ac:spMkLst>
        </pc:spChg>
        <pc:graphicFrameChg chg="add del mod">
          <ac:chgData name="Shailendra, Samar" userId="31917c9f-c6dd-4390-9191-1808e2ed689e" providerId="ADAL" clId="{08FFB264-D1F0-4482-9DA0-2D8B5EBF7CFF}" dt="2022-07-14T05:14:33.317" v="215"/>
          <ac:graphicFrameMkLst>
            <pc:docMk/>
            <pc:sldMk cId="1672854418" sldId="1132"/>
            <ac:graphicFrameMk id="3" creationId="{C95FA248-4135-4AEE-A393-0817107138E5}"/>
          </ac:graphicFrameMkLst>
        </pc:graphicFrameChg>
        <pc:picChg chg="del">
          <ac:chgData name="Shailendra, Samar" userId="31917c9f-c6dd-4390-9191-1808e2ed689e" providerId="ADAL" clId="{08FFB264-D1F0-4482-9DA0-2D8B5EBF7CFF}" dt="2022-07-14T05:14:43.946" v="216"/>
          <ac:picMkLst>
            <pc:docMk/>
            <pc:sldMk cId="1672854418" sldId="1132"/>
            <ac:picMk id="4" creationId="{2663710A-7517-45F7-8F2D-ED13B70B9259}"/>
          </ac:picMkLst>
        </pc:picChg>
        <pc:picChg chg="mod">
          <ac:chgData name="Shailendra, Samar" userId="31917c9f-c6dd-4390-9191-1808e2ed689e" providerId="ADAL" clId="{08FFB264-D1F0-4482-9DA0-2D8B5EBF7CFF}" dt="2022-07-16T15:04:47.537" v="1044" actId="1076"/>
          <ac:picMkLst>
            <pc:docMk/>
            <pc:sldMk cId="1672854418" sldId="1132"/>
            <ac:picMk id="7" creationId="{058A9D21-271C-43AA-82C8-C89236976535}"/>
          </ac:picMkLst>
        </pc:picChg>
      </pc:sldChg>
      <pc:sldChg chg="modSp new mod">
        <pc:chgData name="Shailendra, Samar" userId="31917c9f-c6dd-4390-9191-1808e2ed689e" providerId="ADAL" clId="{08FFB264-D1F0-4482-9DA0-2D8B5EBF7CFF}" dt="2022-08-02T07:19:09.165" v="2134" actId="6549"/>
        <pc:sldMkLst>
          <pc:docMk/>
          <pc:sldMk cId="2064729977" sldId="1132"/>
        </pc:sldMkLst>
        <pc:spChg chg="mod">
          <ac:chgData name="Shailendra, Samar" userId="31917c9f-c6dd-4390-9191-1808e2ed689e" providerId="ADAL" clId="{08FFB264-D1F0-4482-9DA0-2D8B5EBF7CFF}" dt="2022-08-02T07:18:19.171" v="2112"/>
          <ac:spMkLst>
            <pc:docMk/>
            <pc:sldMk cId="2064729977" sldId="1132"/>
            <ac:spMk id="2" creationId="{C7AD43DE-DC00-47A5-94F4-124CE847CDAE}"/>
          </ac:spMkLst>
        </pc:spChg>
        <pc:spChg chg="mod">
          <ac:chgData name="Shailendra, Samar" userId="31917c9f-c6dd-4390-9191-1808e2ed689e" providerId="ADAL" clId="{08FFB264-D1F0-4482-9DA0-2D8B5EBF7CFF}" dt="2022-08-02T07:19:09.165" v="2134" actId="6549"/>
          <ac:spMkLst>
            <pc:docMk/>
            <pc:sldMk cId="2064729977" sldId="1132"/>
            <ac:spMk id="3" creationId="{3D1E40E7-44D4-456E-9DB7-1DDE39D9CC69}"/>
          </ac:spMkLst>
        </pc:spChg>
      </pc:sldChg>
      <pc:sldChg chg="modSp new mod">
        <pc:chgData name="Shailendra, Samar" userId="31917c9f-c6dd-4390-9191-1808e2ed689e" providerId="ADAL" clId="{08FFB264-D1F0-4482-9DA0-2D8B5EBF7CFF}" dt="2022-08-15T03:59:40.184" v="2542" actId="20577"/>
        <pc:sldMkLst>
          <pc:docMk/>
          <pc:sldMk cId="1704972286" sldId="1133"/>
        </pc:sldMkLst>
        <pc:spChg chg="mod">
          <ac:chgData name="Shailendra, Samar" userId="31917c9f-c6dd-4390-9191-1808e2ed689e" providerId="ADAL" clId="{08FFB264-D1F0-4482-9DA0-2D8B5EBF7CFF}" dt="2022-08-02T07:19:52.170" v="2145" actId="20577"/>
          <ac:spMkLst>
            <pc:docMk/>
            <pc:sldMk cId="1704972286" sldId="1133"/>
            <ac:spMk id="2" creationId="{15DCE53F-B8D9-4D50-9ED0-F7404A05387B}"/>
          </ac:spMkLst>
        </pc:spChg>
        <pc:spChg chg="mod">
          <ac:chgData name="Shailendra, Samar" userId="31917c9f-c6dd-4390-9191-1808e2ed689e" providerId="ADAL" clId="{08FFB264-D1F0-4482-9DA0-2D8B5EBF7CFF}" dt="2022-08-15T03:59:40.184" v="2542" actId="20577"/>
          <ac:spMkLst>
            <pc:docMk/>
            <pc:sldMk cId="1704972286" sldId="1133"/>
            <ac:spMk id="3" creationId="{8475C71C-9303-4AAE-ABD0-023E5E172489}"/>
          </ac:spMkLst>
        </pc:spChg>
      </pc:sldChg>
      <pc:sldChg chg="modSp new del mod">
        <pc:chgData name="Shailendra, Samar" userId="31917c9f-c6dd-4390-9191-1808e2ed689e" providerId="ADAL" clId="{08FFB264-D1F0-4482-9DA0-2D8B5EBF7CFF}" dt="2022-08-02T06:47:23.106" v="1697" actId="47"/>
        <pc:sldMkLst>
          <pc:docMk/>
          <pc:sldMk cId="1892341134" sldId="1133"/>
        </pc:sldMkLst>
        <pc:spChg chg="mod">
          <ac:chgData name="Shailendra, Samar" userId="31917c9f-c6dd-4390-9191-1808e2ed689e" providerId="ADAL" clId="{08FFB264-D1F0-4482-9DA0-2D8B5EBF7CFF}" dt="2022-07-14T05:42:17.628" v="405" actId="20577"/>
          <ac:spMkLst>
            <pc:docMk/>
            <pc:sldMk cId="1892341134" sldId="1133"/>
            <ac:spMk id="2" creationId="{985746CC-857C-4E90-AF05-7A1D1991F1EB}"/>
          </ac:spMkLst>
        </pc:spChg>
        <pc:spChg chg="mod">
          <ac:chgData name="Shailendra, Samar" userId="31917c9f-c6dd-4390-9191-1808e2ed689e" providerId="ADAL" clId="{08FFB264-D1F0-4482-9DA0-2D8B5EBF7CFF}" dt="2022-07-16T15:09:06.072" v="1359" actId="27636"/>
          <ac:spMkLst>
            <pc:docMk/>
            <pc:sldMk cId="1892341134" sldId="1133"/>
            <ac:spMk id="3" creationId="{732B40EB-1D13-4723-8C0C-774733403BC2}"/>
          </ac:spMkLst>
        </pc:spChg>
      </pc:sldChg>
      <pc:sldChg chg="addSp delSp modSp new mod">
        <pc:chgData name="Shailendra, Samar" userId="31917c9f-c6dd-4390-9191-1808e2ed689e" providerId="ADAL" clId="{08FFB264-D1F0-4482-9DA0-2D8B5EBF7CFF}" dt="2022-08-26T14:35:18.328" v="3280" actId="1076"/>
        <pc:sldMkLst>
          <pc:docMk/>
          <pc:sldMk cId="288025905" sldId="1134"/>
        </pc:sldMkLst>
        <pc:spChg chg="mod">
          <ac:chgData name="Shailendra, Samar" userId="31917c9f-c6dd-4390-9191-1808e2ed689e" providerId="ADAL" clId="{08FFB264-D1F0-4482-9DA0-2D8B5EBF7CFF}" dt="2022-08-25T10:14:19.868" v="2668" actId="20577"/>
          <ac:spMkLst>
            <pc:docMk/>
            <pc:sldMk cId="288025905" sldId="1134"/>
            <ac:spMk id="2" creationId="{C382BCE8-B3CD-46C4-BA8D-EE2A9B5AD7C7}"/>
          </ac:spMkLst>
        </pc:spChg>
        <pc:spChg chg="del">
          <ac:chgData name="Shailendra, Samar" userId="31917c9f-c6dd-4390-9191-1808e2ed689e" providerId="ADAL" clId="{08FFB264-D1F0-4482-9DA0-2D8B5EBF7CFF}" dt="2022-08-25T10:14:23.746" v="2669" actId="478"/>
          <ac:spMkLst>
            <pc:docMk/>
            <pc:sldMk cId="288025905" sldId="1134"/>
            <ac:spMk id="3" creationId="{3A168612-918F-4DBB-B5B6-F2C48EE2557E}"/>
          </ac:spMkLst>
        </pc:spChg>
        <pc:spChg chg="add del mod">
          <ac:chgData name="Shailendra, Samar" userId="31917c9f-c6dd-4390-9191-1808e2ed689e" providerId="ADAL" clId="{08FFB264-D1F0-4482-9DA0-2D8B5EBF7CFF}" dt="2022-08-25T10:14:50.545" v="2671" actId="478"/>
          <ac:spMkLst>
            <pc:docMk/>
            <pc:sldMk cId="288025905" sldId="1134"/>
            <ac:spMk id="4" creationId="{63D536EB-0262-4224-A5F2-F41B73A5B3F7}"/>
          </ac:spMkLst>
        </pc:spChg>
        <pc:spChg chg="add del mod">
          <ac:chgData name="Shailendra, Samar" userId="31917c9f-c6dd-4390-9191-1808e2ed689e" providerId="ADAL" clId="{08FFB264-D1F0-4482-9DA0-2D8B5EBF7CFF}" dt="2022-08-25T10:40:52.455" v="3006" actId="478"/>
          <ac:spMkLst>
            <pc:docMk/>
            <pc:sldMk cId="288025905" sldId="1134"/>
            <ac:spMk id="5" creationId="{AB34B702-DEFC-4FA4-B713-2FD0952C6CEF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6" creationId="{C036857F-C1DF-423D-A27E-6E0ABDA89F6E}"/>
          </ac:spMkLst>
        </pc:spChg>
        <pc:spChg chg="add mod">
          <ac:chgData name="Shailendra, Samar" userId="31917c9f-c6dd-4390-9191-1808e2ed689e" providerId="ADAL" clId="{08FFB264-D1F0-4482-9DA0-2D8B5EBF7CFF}" dt="2022-08-25T10:30:04.096" v="2978" actId="21"/>
          <ac:spMkLst>
            <pc:docMk/>
            <pc:sldMk cId="288025905" sldId="1134"/>
            <ac:spMk id="7" creationId="{349A0B73-4EE5-4007-9872-AB172BD2EF7D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" creationId="{0DF77388-BA6B-473E-9A77-63017D22C12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9" creationId="{92A571C3-ABFE-43DF-8B01-25FB9ED4CDB5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0" creationId="{CE3F4283-AC1E-4BDE-816B-A67DA4211719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1" creationId="{B6BCB684-F8B9-4C34-8602-2AB48723D508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2" creationId="{E7BE7B29-B18C-4799-99DD-63F918D4B661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3" creationId="{51EBAACC-085C-4093-8EE7-5F4745EFB5B2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4" creationId="{2CF5AC29-2163-4D17-BD9D-E42306605D54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5" creationId="{03C991B6-9B66-4B30-A331-AE9264E4A946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6" creationId="{8E60FFDA-7D2D-4A0D-88FF-D75F727A6038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7" creationId="{3C7536C4-43B3-4057-B20B-CD66651AB79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8" creationId="{BC8A0B15-92E7-4E98-AE8A-F19A56F87C22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9" creationId="{23214E91-6903-4BDD-ADF8-8A46C6508953}"/>
          </ac:spMkLst>
        </pc:spChg>
        <pc:spChg chg="add mod">
          <ac:chgData name="Shailendra, Samar" userId="31917c9f-c6dd-4390-9191-1808e2ed689e" providerId="ADAL" clId="{08FFB264-D1F0-4482-9DA0-2D8B5EBF7CFF}" dt="2022-08-25T10:20:38.072" v="2731" actId="1076"/>
          <ac:spMkLst>
            <pc:docMk/>
            <pc:sldMk cId="288025905" sldId="1134"/>
            <ac:spMk id="20" creationId="{466A14F8-85C7-414F-ACF7-492E1E2E65BF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21" creationId="{FCE8F199-F505-4287-AE92-AF633C9344FD}"/>
          </ac:spMkLst>
        </pc:spChg>
        <pc:spChg chg="add del mod">
          <ac:chgData name="Shailendra, Samar" userId="31917c9f-c6dd-4390-9191-1808e2ed689e" providerId="ADAL" clId="{08FFB264-D1F0-4482-9DA0-2D8B5EBF7CFF}" dt="2022-08-25T10:15:21.688" v="2674" actId="478"/>
          <ac:spMkLst>
            <pc:docMk/>
            <pc:sldMk cId="288025905" sldId="1134"/>
            <ac:spMk id="22" creationId="{6EB45C27-692E-4AE1-9E7A-63C818EE13D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32" creationId="{A346D199-6E97-4062-A297-6559F2DD6E4A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34" creationId="{6D4D0ADB-0AFF-41E4-BEEB-3C7B2851B68E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35" creationId="{2913F1E7-BE69-4FF3-A7B7-74AC7325A6FC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37" creationId="{8EEF5EF6-35ED-4C05-980C-A03EC2858C68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39" creationId="{0D309DA8-8632-4C3B-AAED-B8DBA82294C5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41" creationId="{E6EC7401-F961-4F99-9942-12D111415761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43" creationId="{A4B551DC-7AE2-4371-95DE-CFA4942F620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46" creationId="{23BF79ED-C853-4F47-888F-07F21F9A374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51" creationId="{85D30F98-CEBC-40CF-A521-550F7CE3BD57}"/>
          </ac:spMkLst>
        </pc:spChg>
        <pc:spChg chg="add mod">
          <ac:chgData name="Shailendra, Samar" userId="31917c9f-c6dd-4390-9191-1808e2ed689e" providerId="ADAL" clId="{08FFB264-D1F0-4482-9DA0-2D8B5EBF7CFF}" dt="2022-08-25T10:17:31.100" v="2686" actId="164"/>
          <ac:spMkLst>
            <pc:docMk/>
            <pc:sldMk cId="288025905" sldId="1134"/>
            <ac:spMk id="52" creationId="{4A6DA56C-283C-4B5B-8B45-78CA783EBA20}"/>
          </ac:spMkLst>
        </pc:spChg>
        <pc:spChg chg="add mod">
          <ac:chgData name="Shailendra, Samar" userId="31917c9f-c6dd-4390-9191-1808e2ed689e" providerId="ADAL" clId="{08FFB264-D1F0-4482-9DA0-2D8B5EBF7CFF}" dt="2022-08-25T10:20:18.092" v="2720" actId="14100"/>
          <ac:spMkLst>
            <pc:docMk/>
            <pc:sldMk cId="288025905" sldId="1134"/>
            <ac:spMk id="53" creationId="{3EF2DE0A-2890-4583-90D7-0A47ACE3FDD2}"/>
          </ac:spMkLst>
        </pc:spChg>
        <pc:spChg chg="add del mod">
          <ac:chgData name="Shailendra, Samar" userId="31917c9f-c6dd-4390-9191-1808e2ed689e" providerId="ADAL" clId="{08FFB264-D1F0-4482-9DA0-2D8B5EBF7CFF}" dt="2022-08-25T10:15:30.265" v="2680" actId="478"/>
          <ac:spMkLst>
            <pc:docMk/>
            <pc:sldMk cId="288025905" sldId="1134"/>
            <ac:spMk id="54" creationId="{D5FAEB61-5758-4FC6-89DF-E8D320BF1AB4}"/>
          </ac:spMkLst>
        </pc:spChg>
        <pc:spChg chg="add del mod">
          <ac:chgData name="Shailendra, Samar" userId="31917c9f-c6dd-4390-9191-1808e2ed689e" providerId="ADAL" clId="{08FFB264-D1F0-4482-9DA0-2D8B5EBF7CFF}" dt="2022-08-25T10:15:26.521" v="2677" actId="478"/>
          <ac:spMkLst>
            <pc:docMk/>
            <pc:sldMk cId="288025905" sldId="1134"/>
            <ac:spMk id="55" creationId="{144E502C-DEC0-45A0-A48B-9DF64AD6DDFC}"/>
          </ac:spMkLst>
        </pc:spChg>
        <pc:spChg chg="add del mod">
          <ac:chgData name="Shailendra, Samar" userId="31917c9f-c6dd-4390-9191-1808e2ed689e" providerId="ADAL" clId="{08FFB264-D1F0-4482-9DA0-2D8B5EBF7CFF}" dt="2022-08-25T10:15:32.552" v="2682" actId="478"/>
          <ac:spMkLst>
            <pc:docMk/>
            <pc:sldMk cId="288025905" sldId="1134"/>
            <ac:spMk id="56" creationId="{A46D1BBA-7335-4070-BEDE-151EE6F25D4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63" creationId="{7F781E73-DD2C-4239-8DF2-7C6578A4FF45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66" creationId="{65414631-189C-4D13-8CDF-D0B35536622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67" creationId="{68114F07-E5B4-4B11-9234-E479B8258ED2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69" creationId="{049DA507-DD81-4CE1-A494-18527C1515E7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0" creationId="{03C83044-B3FD-484A-8E36-FEE8894444C9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1" creationId="{5B42B3AE-3B9C-4E02-B3BC-9BC0720BBE22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2" creationId="{EA92D817-5A65-43FD-9565-4E5B1DEE0816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3" creationId="{C873DDDA-1218-4E9B-A6AB-742DDE4397EA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4" creationId="{886A6CAB-C01A-4778-8D21-9CE5D9D35CC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5" creationId="{C1AEA30B-3DFA-480D-8928-FF672D628D2B}"/>
          </ac:spMkLst>
        </pc:spChg>
        <pc:spChg chg="add del mod">
          <ac:chgData name="Shailendra, Samar" userId="31917c9f-c6dd-4390-9191-1808e2ed689e" providerId="ADAL" clId="{08FFB264-D1F0-4482-9DA0-2D8B5EBF7CFF}" dt="2022-08-25T10:21:41.872" v="2741" actId="478"/>
          <ac:spMkLst>
            <pc:docMk/>
            <pc:sldMk cId="288025905" sldId="1134"/>
            <ac:spMk id="77" creationId="{BEF46EDA-4968-483F-8EF3-171AC6EF6258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79" creationId="{3FD7E016-6799-4822-B4C8-3ADAAB9854C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0" creationId="{384C7C0E-FF64-46C3-B304-3DB4536FAAA2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1" creationId="{3E60560E-86CD-4E75-A0D3-DD73072F50DE}"/>
          </ac:spMkLst>
        </pc:spChg>
        <pc:spChg chg="add del mod">
          <ac:chgData name="Shailendra, Samar" userId="31917c9f-c6dd-4390-9191-1808e2ed689e" providerId="ADAL" clId="{08FFB264-D1F0-4482-9DA0-2D8B5EBF7CFF}" dt="2022-08-25T10:15:29.184" v="2679" actId="478"/>
          <ac:spMkLst>
            <pc:docMk/>
            <pc:sldMk cId="288025905" sldId="1134"/>
            <ac:spMk id="82" creationId="{70771CA7-408A-47E5-B54F-C4121F06B35D}"/>
          </ac:spMkLst>
        </pc:spChg>
        <pc:spChg chg="add del mod">
          <ac:chgData name="Shailendra, Samar" userId="31917c9f-c6dd-4390-9191-1808e2ed689e" providerId="ADAL" clId="{08FFB264-D1F0-4482-9DA0-2D8B5EBF7CFF}" dt="2022-08-25T10:15:22.556" v="2675" actId="478"/>
          <ac:spMkLst>
            <pc:docMk/>
            <pc:sldMk cId="288025905" sldId="1134"/>
            <ac:spMk id="83" creationId="{64360F24-0C6B-4C8B-A85C-43DD466D0DB7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4" creationId="{5FBE096D-8963-416D-AE44-BBC886128999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5" creationId="{3D71709C-A0CB-4989-BF24-A588B809CAD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87" creationId="{88E882E7-A009-47A7-AAAC-98E12F21F82D}"/>
          </ac:spMkLst>
        </pc:spChg>
        <pc:spChg chg="add del mod">
          <ac:chgData name="Shailendra, Samar" userId="31917c9f-c6dd-4390-9191-1808e2ed689e" providerId="ADAL" clId="{08FFB264-D1F0-4482-9DA0-2D8B5EBF7CFF}" dt="2022-08-25T10:19:28.364" v="2709" actId="478"/>
          <ac:spMkLst>
            <pc:docMk/>
            <pc:sldMk cId="288025905" sldId="1134"/>
            <ac:spMk id="88" creationId="{C7697058-0F00-4DCA-80D6-1A740B7D9DD2}"/>
          </ac:spMkLst>
        </pc:spChg>
        <pc:spChg chg="add mod">
          <ac:chgData name="Shailendra, Samar" userId="31917c9f-c6dd-4390-9191-1808e2ed689e" providerId="ADAL" clId="{08FFB264-D1F0-4482-9DA0-2D8B5EBF7CFF}" dt="2022-08-25T10:20:23.965" v="2728" actId="1035"/>
          <ac:spMkLst>
            <pc:docMk/>
            <pc:sldMk cId="288025905" sldId="1134"/>
            <ac:spMk id="89" creationId="{C3FF978B-9A2A-435D-9944-6A5F620FDE76}"/>
          </ac:spMkLst>
        </pc:spChg>
        <pc:spChg chg="add del mod">
          <ac:chgData name="Shailendra, Samar" userId="31917c9f-c6dd-4390-9191-1808e2ed689e" providerId="ADAL" clId="{08FFB264-D1F0-4482-9DA0-2D8B5EBF7CFF}" dt="2022-08-25T10:17:09.533" v="2684" actId="478"/>
          <ac:spMkLst>
            <pc:docMk/>
            <pc:sldMk cId="288025905" sldId="1134"/>
            <ac:spMk id="90" creationId="{A450C3DA-2ACF-4EC2-A392-1873D65A42EA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92" creationId="{96681C0B-9503-4CEE-907E-5832FED57785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93" creationId="{C61C807F-CB96-4171-A690-91E589F1B445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95" creationId="{7A251510-85FF-4600-B9BF-9F9294ACF572}"/>
          </ac:spMkLst>
        </pc:spChg>
        <pc:spChg chg="add del mod">
          <ac:chgData name="Shailendra, Samar" userId="31917c9f-c6dd-4390-9191-1808e2ed689e" providerId="ADAL" clId="{08FFB264-D1F0-4482-9DA0-2D8B5EBF7CFF}" dt="2022-08-25T10:14:57.886" v="2672" actId="478"/>
          <ac:spMkLst>
            <pc:docMk/>
            <pc:sldMk cId="288025905" sldId="1134"/>
            <ac:spMk id="96" creationId="{91C15758-508F-4AC6-944C-D93CB9F3EAC9}"/>
          </ac:spMkLst>
        </pc:spChg>
        <pc:spChg chg="add del mod">
          <ac:chgData name="Shailendra, Samar" userId="31917c9f-c6dd-4390-9191-1808e2ed689e" providerId="ADAL" clId="{08FFB264-D1F0-4482-9DA0-2D8B5EBF7CFF}" dt="2022-08-25T10:14:59.849" v="2673" actId="478"/>
          <ac:spMkLst>
            <pc:docMk/>
            <pc:sldMk cId="288025905" sldId="1134"/>
            <ac:spMk id="97" creationId="{D3A58F8F-C5E9-4C29-BBE1-36D7E5DC25CC}"/>
          </ac:spMkLst>
        </pc:spChg>
        <pc:spChg chg="add del mod">
          <ac:chgData name="Shailendra, Samar" userId="31917c9f-c6dd-4390-9191-1808e2ed689e" providerId="ADAL" clId="{08FFB264-D1F0-4482-9DA0-2D8B5EBF7CFF}" dt="2022-08-25T10:25:04.850" v="2806" actId="478"/>
          <ac:spMkLst>
            <pc:docMk/>
            <pc:sldMk cId="288025905" sldId="1134"/>
            <ac:spMk id="113" creationId="{B0158466-1309-4A69-BCD8-F278C7F3F943}"/>
          </ac:spMkLst>
        </pc:spChg>
        <pc:spChg chg="add del mod">
          <ac:chgData name="Shailendra, Samar" userId="31917c9f-c6dd-4390-9191-1808e2ed689e" providerId="ADAL" clId="{08FFB264-D1F0-4482-9DA0-2D8B5EBF7CFF}" dt="2022-08-25T10:27:24.242" v="2847" actId="478"/>
          <ac:spMkLst>
            <pc:docMk/>
            <pc:sldMk cId="288025905" sldId="1134"/>
            <ac:spMk id="121" creationId="{06E2521F-7E43-4B6D-8293-354B923A2749}"/>
          </ac:spMkLst>
        </pc:spChg>
        <pc:spChg chg="add del mod ord">
          <ac:chgData name="Shailendra, Samar" userId="31917c9f-c6dd-4390-9191-1808e2ed689e" providerId="ADAL" clId="{08FFB264-D1F0-4482-9DA0-2D8B5EBF7CFF}" dt="2022-08-25T10:27:37.803" v="2852" actId="478"/>
          <ac:spMkLst>
            <pc:docMk/>
            <pc:sldMk cId="288025905" sldId="1134"/>
            <ac:spMk id="124" creationId="{ADDCB8A4-CA70-4223-8BE9-D1E4EFD55C67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28" creationId="{FF6A7EFE-5D01-4436-9735-CE5CE7C827C0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30" creationId="{4DAED1BA-2450-41ED-B2AD-F1C494D4C7D4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31" creationId="{6B1E2019-6F7F-466F-9782-B763F60C1F03}"/>
          </ac:spMkLst>
        </pc:spChg>
        <pc:spChg chg="add mod">
          <ac:chgData name="Shailendra, Samar" userId="31917c9f-c6dd-4390-9191-1808e2ed689e" providerId="ADAL" clId="{08FFB264-D1F0-4482-9DA0-2D8B5EBF7CFF}" dt="2022-08-26T14:35:14.930" v="3279" actId="164"/>
          <ac:spMkLst>
            <pc:docMk/>
            <pc:sldMk cId="288025905" sldId="1134"/>
            <ac:spMk id="140" creationId="{66C48BBE-7562-4628-9A76-2EED46D69260}"/>
          </ac:spMkLst>
        </pc:spChg>
        <pc:grpChg chg="add mod">
          <ac:chgData name="Shailendra, Samar" userId="31917c9f-c6dd-4390-9191-1808e2ed689e" providerId="ADAL" clId="{08FFB264-D1F0-4482-9DA0-2D8B5EBF7CFF}" dt="2022-08-26T14:35:18.328" v="3280" actId="1076"/>
          <ac:grpSpMkLst>
            <pc:docMk/>
            <pc:sldMk cId="288025905" sldId="1134"/>
            <ac:grpSpMk id="3" creationId="{B23E79FD-B6B6-4BD0-9D44-BE766F009E65}"/>
          </ac:grpSpMkLst>
        </pc:grpChg>
        <pc:grpChg chg="add mod">
          <ac:chgData name="Shailendra, Samar" userId="31917c9f-c6dd-4390-9191-1808e2ed689e" providerId="ADAL" clId="{08FFB264-D1F0-4482-9DA0-2D8B5EBF7CFF}" dt="2022-08-26T14:35:14.930" v="3279" actId="164"/>
          <ac:grpSpMkLst>
            <pc:docMk/>
            <pc:sldMk cId="288025905" sldId="1134"/>
            <ac:grpSpMk id="98" creationId="{9AAFB70D-3ED1-4F8F-984A-2CA538462D43}"/>
          </ac:grpSpMkLst>
        </pc:grpChg>
        <pc:grpChg chg="add mod">
          <ac:chgData name="Shailendra, Samar" userId="31917c9f-c6dd-4390-9191-1808e2ed689e" providerId="ADAL" clId="{08FFB264-D1F0-4482-9DA0-2D8B5EBF7CFF}" dt="2022-08-25T10:27:13.423" v="2841" actId="164"/>
          <ac:grpSpMkLst>
            <pc:docMk/>
            <pc:sldMk cId="288025905" sldId="1134"/>
            <ac:grpSpMk id="127" creationId="{2C4BA7DA-D518-4D23-85A7-82881AFDB7A3}"/>
          </ac:grpSpMkLst>
        </pc:grp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3" creationId="{56378BDA-D1C9-4A5C-9BE4-3A939126A9D2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4" creationId="{62EC889A-42DF-4D1B-8120-A9633233A183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5" creationId="{A87F248D-3507-45A4-A54F-5E218F214969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6" creationId="{E3404370-B8D3-423A-8E24-BBB15147B9FB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7" creationId="{FB7AAAC4-F518-4542-B51F-AA8135A52E48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8" creationId="{86C17B1A-60CF-4305-AAF6-1891C525C13C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29" creationId="{E1013B35-B979-4A0A-A88B-41F9F3E00183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30" creationId="{AEC51B5E-F828-49D3-B31D-8B72752E4DF1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31" creationId="{E5EA3DC4-1AA6-44E3-AAA1-83EEBC9B6EC1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33" creationId="{F6A0FB00-EDB4-4BC0-A600-6305B878ACE0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36" creationId="{949CD694-6073-4108-BE56-3739AC1292B9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38" creationId="{6577A963-3890-4A0D-81A6-C15454A5EC8B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0" creationId="{A62E3FE0-399B-4598-846D-8A7EF8EBCD85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2" creationId="{5445044D-AE93-481E-8C78-FCA9ABFD782B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4" creationId="{AB7D642B-FDBC-4048-AF16-B5B2F4D8FCD9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5" creationId="{26BA5872-69E4-45FC-A00E-90E253ABB8CB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7" creationId="{7003E56C-A880-4E32-94A3-A542E2585FDF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8" creationId="{FD9CF468-60AA-456D-8949-0C73A40EA7D1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49" creationId="{554D3FF4-45CF-44CC-940E-E3BC3D75DED0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50" creationId="{1467F307-058C-413D-B594-516365A8ADC5}"/>
          </ac:cxnSpMkLst>
        </pc:cxnChg>
        <pc:cxnChg chg="add del mod">
          <ac:chgData name="Shailendra, Samar" userId="31917c9f-c6dd-4390-9191-1808e2ed689e" providerId="ADAL" clId="{08FFB264-D1F0-4482-9DA0-2D8B5EBF7CFF}" dt="2022-08-25T10:22:08.350" v="2744" actId="478"/>
          <ac:cxnSpMkLst>
            <pc:docMk/>
            <pc:sldMk cId="288025905" sldId="1134"/>
            <ac:cxnSpMk id="57" creationId="{1DFB74C4-C8F8-49C3-A5EA-1E164BB9AACD}"/>
          </ac:cxnSpMkLst>
        </pc:cxnChg>
        <pc:cxnChg chg="add del mod">
          <ac:chgData name="Shailendra, Samar" userId="31917c9f-c6dd-4390-9191-1808e2ed689e" providerId="ADAL" clId="{08FFB264-D1F0-4482-9DA0-2D8B5EBF7CFF}" dt="2022-08-25T10:15:33.258" v="2683" actId="478"/>
          <ac:cxnSpMkLst>
            <pc:docMk/>
            <pc:sldMk cId="288025905" sldId="1134"/>
            <ac:cxnSpMk id="58" creationId="{8680ADC7-4B95-45D3-9942-736B7D5B02EE}"/>
          </ac:cxnSpMkLst>
        </pc:cxnChg>
        <pc:cxnChg chg="add del mod">
          <ac:chgData name="Shailendra, Samar" userId="31917c9f-c6dd-4390-9191-1808e2ed689e" providerId="ADAL" clId="{08FFB264-D1F0-4482-9DA0-2D8B5EBF7CFF}" dt="2022-08-25T10:15:24.687" v="2676" actId="478"/>
          <ac:cxnSpMkLst>
            <pc:docMk/>
            <pc:sldMk cId="288025905" sldId="1134"/>
            <ac:cxnSpMk id="59" creationId="{39FC85A7-438F-4886-9AAF-EDAD8D58B790}"/>
          </ac:cxnSpMkLst>
        </pc:cxnChg>
        <pc:cxnChg chg="add del mod">
          <ac:chgData name="Shailendra, Samar" userId="31917c9f-c6dd-4390-9191-1808e2ed689e" providerId="ADAL" clId="{08FFB264-D1F0-4482-9DA0-2D8B5EBF7CFF}" dt="2022-08-25T10:15:27.659" v="2678" actId="478"/>
          <ac:cxnSpMkLst>
            <pc:docMk/>
            <pc:sldMk cId="288025905" sldId="1134"/>
            <ac:cxnSpMk id="60" creationId="{FC6B1FE9-8E8B-4D09-AD6B-B2101CB61922}"/>
          </ac:cxnSpMkLst>
        </pc:cxnChg>
        <pc:cxnChg chg="add mod or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61" creationId="{017A883E-0358-426F-BFD1-853C3401A066}"/>
          </ac:cxnSpMkLst>
        </pc:cxnChg>
        <pc:cxnChg chg="add mod or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62" creationId="{F53CF243-B4C5-4632-9F6A-8F5414FF3CBE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64" creationId="{0A1D6305-B4FC-4586-8B08-8FE9C4F5B43D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65" creationId="{B85B8EE0-29F6-4460-93F0-F5C32499AD44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68" creationId="{86DAA531-F87F-4BFA-ACB8-0F0C661B897F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76" creationId="{88916E29-4B15-4997-BCDC-E47F5291C7F2}"/>
          </ac:cxnSpMkLst>
        </pc:cxnChg>
        <pc:cxnChg chg="add mod or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78" creationId="{B9888749-2DDE-4EDF-8074-BDDB278AC0DB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86" creationId="{6BA53D1A-072E-460C-B449-EB80588A5F8A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91" creationId="{DB89E3DC-8E19-4679-B824-600E64AB0A41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94" creationId="{5A0805B9-64FC-44FB-9E9B-F483CA4F911D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103" creationId="{49C2EBD5-F948-410C-8036-BF6CEE8BC976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105" creationId="{FD0542CC-509F-49AD-8188-1A81A0858BD6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108" creationId="{D432AFB7-91F5-446D-A719-9A925A6DF43C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115" creationId="{E480AB7E-3EF6-4893-8EFA-930F86B1044A}"/>
          </ac:cxnSpMkLst>
        </pc:cxnChg>
        <pc:cxnChg chg="add mod">
          <ac:chgData name="Shailendra, Samar" userId="31917c9f-c6dd-4390-9191-1808e2ed689e" providerId="ADAL" clId="{08FFB264-D1F0-4482-9DA0-2D8B5EBF7CFF}" dt="2022-08-26T14:35:14.930" v="3279" actId="164"/>
          <ac:cxnSpMkLst>
            <pc:docMk/>
            <pc:sldMk cId="288025905" sldId="1134"/>
            <ac:cxnSpMk id="139" creationId="{822CA7CF-539F-498E-AA8E-5FB1408EF35C}"/>
          </ac:cxnSpMkLst>
        </pc:cxnChg>
      </pc:sldChg>
      <pc:sldChg chg="modSp new del mod">
        <pc:chgData name="Shailendra, Samar" userId="31917c9f-c6dd-4390-9191-1808e2ed689e" providerId="ADAL" clId="{08FFB264-D1F0-4482-9DA0-2D8B5EBF7CFF}" dt="2022-08-02T06:47:23.106" v="1697" actId="47"/>
        <pc:sldMkLst>
          <pc:docMk/>
          <pc:sldMk cId="4224623607" sldId="1134"/>
        </pc:sldMkLst>
        <pc:spChg chg="mod">
          <ac:chgData name="Shailendra, Samar" userId="31917c9f-c6dd-4390-9191-1808e2ed689e" providerId="ADAL" clId="{08FFB264-D1F0-4482-9DA0-2D8B5EBF7CFF}" dt="2022-07-14T05:35:05.894" v="347" actId="20577"/>
          <ac:spMkLst>
            <pc:docMk/>
            <pc:sldMk cId="4224623607" sldId="1134"/>
            <ac:spMk id="2" creationId="{5258962B-DD3C-4D21-8E74-B6F64F4AE150}"/>
          </ac:spMkLst>
        </pc:spChg>
        <pc:spChg chg="mod">
          <ac:chgData name="Shailendra, Samar" userId="31917c9f-c6dd-4390-9191-1808e2ed689e" providerId="ADAL" clId="{08FFB264-D1F0-4482-9DA0-2D8B5EBF7CFF}" dt="2022-07-14T05:59:22.564" v="1026" actId="20577"/>
          <ac:spMkLst>
            <pc:docMk/>
            <pc:sldMk cId="4224623607" sldId="1134"/>
            <ac:spMk id="3" creationId="{40F75EA5-98EF-4DB2-8E7B-6BAA42DA1A0D}"/>
          </ac:spMkLst>
        </pc:spChg>
      </pc:sldChg>
      <pc:sldChg chg="modSp new del mod">
        <pc:chgData name="Shailendra, Samar" userId="31917c9f-c6dd-4390-9191-1808e2ed689e" providerId="ADAL" clId="{08FFB264-D1F0-4482-9DA0-2D8B5EBF7CFF}" dt="2022-08-02T06:47:23.106" v="1697" actId="47"/>
        <pc:sldMkLst>
          <pc:docMk/>
          <pc:sldMk cId="137967323" sldId="1135"/>
        </pc:sldMkLst>
        <pc:spChg chg="mod">
          <ac:chgData name="Shailendra, Samar" userId="31917c9f-c6dd-4390-9191-1808e2ed689e" providerId="ADAL" clId="{08FFB264-D1F0-4482-9DA0-2D8B5EBF7CFF}" dt="2022-07-14T05:42:58.497" v="420" actId="20577"/>
          <ac:spMkLst>
            <pc:docMk/>
            <pc:sldMk cId="137967323" sldId="1135"/>
            <ac:spMk id="2" creationId="{DF649DBC-3D29-4769-8388-3AA3397A26C5}"/>
          </ac:spMkLst>
        </pc:spChg>
        <pc:spChg chg="mod">
          <ac:chgData name="Shailendra, Samar" userId="31917c9f-c6dd-4390-9191-1808e2ed689e" providerId="ADAL" clId="{08FFB264-D1F0-4482-9DA0-2D8B5EBF7CFF}" dt="2022-07-17T10:11:06.689" v="1692" actId="20577"/>
          <ac:spMkLst>
            <pc:docMk/>
            <pc:sldMk cId="137967323" sldId="1135"/>
            <ac:spMk id="3" creationId="{B86CD3E8-A62C-4D2C-924E-F775B3480A5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EFEAF-2DB0-4B8C-B84F-845356DD9CEA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1646E-B755-4BB3-89B5-8EEE11F5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6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461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634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02950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74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7718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99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1347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49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332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031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24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837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2042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3187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8438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80326482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54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87810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29168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087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1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97006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90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390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05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17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665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582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3033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204" y="2772297"/>
            <a:ext cx="10541286" cy="1840045"/>
          </a:xfrm>
        </p:spPr>
        <p:txBody>
          <a:bodyPr/>
          <a:lstStyle/>
          <a:p>
            <a:br>
              <a:rPr lang="en-US" sz="4400" dirty="0"/>
            </a:br>
            <a:r>
              <a:rPr lang="en-US" sz="4400" dirty="0"/>
              <a:t>external TR (</a:t>
            </a:r>
            <a:r>
              <a:rPr lang="en-US" sz="4400" dirty="0" err="1"/>
              <a:t>exTR</a:t>
            </a:r>
            <a:r>
              <a:rPr lang="en-US" sz="4400" dirty="0"/>
              <a:t>) – Contributions on Alignment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39A39-08BC-4F2F-94A3-F43AAEEFAEB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720971" y="1867050"/>
            <a:ext cx="9796281" cy="747406"/>
          </a:xfrm>
        </p:spPr>
        <p:txBody>
          <a:bodyPr>
            <a:normAutofit/>
          </a:bodyPr>
          <a:lstStyle/>
          <a:p>
            <a:r>
              <a:rPr lang="en-US" sz="4400" dirty="0"/>
              <a:t>3GPP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720971" y="5007209"/>
            <a:ext cx="9796280" cy="1042838"/>
          </a:xfrm>
        </p:spPr>
        <p:txBody>
          <a:bodyPr>
            <a:normAutofit/>
          </a:bodyPr>
          <a:lstStyle/>
          <a:p>
            <a:r>
              <a:rPr lang="en-US" sz="2000" dirty="0"/>
              <a:t>Samar Shailendra (Intel)</a:t>
            </a:r>
          </a:p>
        </p:txBody>
      </p:sp>
    </p:spTree>
    <p:extLst>
      <p:ext uri="{BB962C8B-B14F-4D97-AF65-F5344CB8AC3E}">
        <p14:creationId xmlns:p14="http://schemas.microsoft.com/office/powerpoint/2010/main" val="20864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ED957-3C0D-4999-A6DD-476D1F5D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571500"/>
            <a:ext cx="11469942" cy="952499"/>
          </a:xfrm>
        </p:spPr>
        <p:txBody>
          <a:bodyPr/>
          <a:lstStyle/>
          <a:p>
            <a:r>
              <a:rPr lang="en-US" sz="3600" dirty="0"/>
              <a:t>External TR (</a:t>
            </a:r>
            <a:r>
              <a:rPr lang="en-US" sz="3600" dirty="0" err="1"/>
              <a:t>exTR</a:t>
            </a:r>
            <a:r>
              <a:rPr lang="en-US" sz="3600" dirty="0"/>
              <a:t>) Scope*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8CC24-506B-4009-B381-27914D49F61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69" y="1432194"/>
            <a:ext cx="11469941" cy="5078776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Alignment and Deployment Aspects of EDGEAPP with ETSI MEC and GSMA OP</a:t>
            </a:r>
          </a:p>
          <a:p>
            <a:pPr marL="546100" lvl="1" indent="-342900">
              <a:spcBef>
                <a:spcPts val="600"/>
              </a:spcBef>
            </a:pP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Alignment will include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EAS profile (EDGEAPP) and </a:t>
            </a:r>
            <a:r>
              <a:rPr lang="en-GB" dirty="0" err="1">
                <a:effectLst/>
                <a:latin typeface="+mn-lt"/>
                <a:ea typeface="Times New Roman" panose="02020603050405020304" pitchFamily="18" charset="0"/>
              </a:rPr>
              <a:t>AppInfo</a:t>
            </a: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 (ETSI MEC) 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latin typeface="+mn-lt"/>
                <a:ea typeface="Times New Roman" panose="02020603050405020304" pitchFamily="18" charset="0"/>
              </a:rPr>
              <a:t>A</a:t>
            </a: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lignment of EDGE-3 and Mp1 reference points 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Alignment of EDGE-9 and Mp3 (Mp3 specs do not exist, so no alignment is required!)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latin typeface="+mn-lt"/>
                <a:ea typeface="Times New Roman" panose="02020603050405020304" pitchFamily="18" charset="0"/>
              </a:rPr>
              <a:t>U</a:t>
            </a:r>
            <a:r>
              <a:rPr lang="en-GB" dirty="0">
                <a:effectLst/>
                <a:latin typeface="+mn-lt"/>
                <a:ea typeface="Times New Roman" panose="02020603050405020304" pitchFamily="18" charset="0"/>
              </a:rPr>
              <a:t>sage of CAPIF between the two architectures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latin typeface="+mn-lt"/>
              </a:rPr>
              <a:t>Aspects related to Federation &amp; Roaming  </a:t>
            </a:r>
          </a:p>
          <a:p>
            <a:pPr marL="800894" lvl="2" indent="-342900">
              <a:spcBef>
                <a:spcPts val="600"/>
              </a:spcBef>
            </a:pPr>
            <a:r>
              <a:rPr lang="en-GB" dirty="0">
                <a:latin typeface="+mn-lt"/>
              </a:rPr>
              <a:t>Any Other??</a:t>
            </a:r>
            <a:r>
              <a:rPr lang="en-US" sz="2000" dirty="0">
                <a:latin typeface="+mn-lt"/>
              </a:rPr>
              <a:t> </a:t>
            </a:r>
          </a:p>
          <a:p>
            <a:pPr marL="546100" lvl="1" indent="-342900">
              <a:spcBef>
                <a:spcPts val="600"/>
              </a:spcBef>
            </a:pPr>
            <a:r>
              <a:rPr lang="en-US" dirty="0">
                <a:latin typeface="+mn-lt"/>
              </a:rPr>
              <a:t>Deployment Options</a:t>
            </a:r>
          </a:p>
          <a:p>
            <a:pPr marL="800894" lvl="2" indent="-342900">
              <a:spcBef>
                <a:spcPts val="600"/>
              </a:spcBef>
            </a:pPr>
            <a:r>
              <a:rPr lang="en-US" dirty="0">
                <a:latin typeface="+mn-lt"/>
              </a:rPr>
              <a:t>End to End deployment options</a:t>
            </a:r>
          </a:p>
          <a:p>
            <a:pPr marL="800894" lvl="2" indent="-342900">
              <a:spcBef>
                <a:spcPts val="600"/>
              </a:spcBef>
            </a:pPr>
            <a:r>
              <a:rPr lang="en-US" dirty="0">
                <a:latin typeface="+mn-lt"/>
              </a:rPr>
              <a:t>Co-existence of two architectures</a:t>
            </a:r>
          </a:p>
          <a:p>
            <a:pPr marL="1034257" lvl="3" indent="-342900">
              <a:spcBef>
                <a:spcPts val="600"/>
              </a:spcBef>
            </a:pPr>
            <a:r>
              <a:rPr lang="en-US" dirty="0">
                <a:latin typeface="+mn-lt"/>
              </a:rPr>
              <a:t>Coexistence of EES and MEC Platforms</a:t>
            </a:r>
          </a:p>
          <a:p>
            <a:pPr marL="1034257" lvl="3" indent="-342900">
              <a:spcBef>
                <a:spcPts val="600"/>
              </a:spcBef>
            </a:pPr>
            <a:r>
              <a:rPr lang="en-US" dirty="0">
                <a:latin typeface="+mn-lt"/>
              </a:rPr>
              <a:t>Federation and LCM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E789D6-D946-3C19-BB0D-239E4696A97D}"/>
              </a:ext>
            </a:extLst>
          </p:cNvPr>
          <p:cNvSpPr txBox="1"/>
          <p:nvPr/>
        </p:nvSpPr>
        <p:spPr>
          <a:xfrm>
            <a:off x="7976212" y="6009501"/>
            <a:ext cx="3263714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* Based upon WID (S6-221496)</a:t>
            </a:r>
            <a:endParaRPr kumimoji="0" lang="en-US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373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CE53F-B8D9-4D50-9ED0-F7404A053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 for </a:t>
            </a:r>
            <a:r>
              <a:rPr lang="en-US" dirty="0" err="1"/>
              <a:t>exTR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5C71C-9303-4AAE-ABD0-023E5E172489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69" y="1673454"/>
            <a:ext cx="11172611" cy="4574947"/>
          </a:xfrm>
        </p:spPr>
        <p:txBody>
          <a:bodyPr>
            <a:normAutofit/>
          </a:bodyPr>
          <a:lstStyle/>
          <a:p>
            <a:r>
              <a:rPr lang="en-US" sz="3200" dirty="0"/>
              <a:t>Inviting contributions to external TR</a:t>
            </a:r>
          </a:p>
          <a:p>
            <a:endParaRPr lang="en-US" dirty="0"/>
          </a:p>
          <a:p>
            <a:r>
              <a:rPr lang="en-US" dirty="0"/>
              <a:t>Contributions to </a:t>
            </a:r>
            <a:r>
              <a:rPr lang="en-US" dirty="0" err="1"/>
              <a:t>exTR</a:t>
            </a:r>
            <a:r>
              <a:rPr lang="en-US" dirty="0"/>
              <a:t> based upon agreed contributions from Normative discussions</a:t>
            </a:r>
          </a:p>
          <a:p>
            <a:pPr lvl="1"/>
            <a:r>
              <a:rPr lang="en-US" dirty="0"/>
              <a:t>Technical aspects needs agreement during normative discussions</a:t>
            </a:r>
          </a:p>
          <a:p>
            <a:endParaRPr lang="en-US" sz="1000" dirty="0"/>
          </a:p>
          <a:p>
            <a:r>
              <a:rPr lang="en-US" dirty="0"/>
              <a:t>Contributions to </a:t>
            </a:r>
            <a:r>
              <a:rPr lang="en-US" dirty="0" err="1"/>
              <a:t>exTR</a:t>
            </a:r>
            <a:r>
              <a:rPr lang="en-US" dirty="0"/>
              <a:t> based upon the Technical Studies</a:t>
            </a:r>
          </a:p>
          <a:p>
            <a:pPr lvl="1"/>
            <a:r>
              <a:rPr lang="en-US" dirty="0"/>
              <a:t>Deployment aspects and other informative content – Avoid duplication between TS and </a:t>
            </a:r>
            <a:r>
              <a:rPr lang="en-US" dirty="0" err="1"/>
              <a:t>exTR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7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C5A19-70D4-68D1-4222-28367BC53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Deployment Options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8D612E-D994-808D-2E49-9EB2EB827BA0}"/>
              </a:ext>
            </a:extLst>
          </p:cNvPr>
          <p:cNvSpPr/>
          <p:nvPr/>
        </p:nvSpPr>
        <p:spPr>
          <a:xfrm>
            <a:off x="215349" y="2517794"/>
            <a:ext cx="2439716" cy="4016177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1. Collocated Platforms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There are seen as two different Afs on a single Physical Infrastructure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2646D5-AF81-3DE8-DC12-8B36D8546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74" y="4857722"/>
            <a:ext cx="2123627" cy="1187364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E297823-8E0C-82B6-ACE9-B10232465EB2}"/>
              </a:ext>
            </a:extLst>
          </p:cNvPr>
          <p:cNvSpPr/>
          <p:nvPr/>
        </p:nvSpPr>
        <p:spPr>
          <a:xfrm>
            <a:off x="2798908" y="1706733"/>
            <a:ext cx="4380380" cy="4895810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2. Converged Architecture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MEP + EES is able to satisfy all functionalities of MEP and EES.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Uniform APIs are defined for EAS and MEC App i.e. EDGE-3 and Mp1 are unified into one interface and will consume the same APIs from the MEP+EES.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EDGE-9 and Mp3 are unified as one interface. No alignment required because Mp3 specs do not exist.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865BCA-7223-AC0E-9CEC-60F38EE2C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0136" y="5033991"/>
            <a:ext cx="4053478" cy="118736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CC1FC35-98AB-8699-5F36-FD1F697C5726}"/>
              </a:ext>
            </a:extLst>
          </p:cNvPr>
          <p:cNvSpPr/>
          <p:nvPr/>
        </p:nvSpPr>
        <p:spPr>
          <a:xfrm>
            <a:off x="7323131" y="2776914"/>
            <a:ext cx="4380380" cy="3757057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3. Non-Collocated Platforms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EES and MEP are not collocated and reside in two different MNOs i.e. EES is deployed in MNO-1 and MEP is deployed in MNO-2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BAFD100-9350-C7D3-4F78-890C302B5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1046" y="4805306"/>
            <a:ext cx="3384550" cy="14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19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08C0-300C-F137-BD15-C5EB3AD73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End-to-end Deployment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6AF0-EDFC-1B78-F3A0-2044AF367CB3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573987"/>
          </a:xfrm>
        </p:spPr>
        <p:txBody>
          <a:bodyPr/>
          <a:lstStyle/>
          <a:p>
            <a:r>
              <a:rPr lang="en-US" dirty="0"/>
              <a:t>Deployment with EDGEAPP and ETSI MEC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EF92B0F-B360-4998-BCEC-916746A07714}"/>
              </a:ext>
            </a:extLst>
          </p:cNvPr>
          <p:cNvGrpSpPr/>
          <p:nvPr/>
        </p:nvGrpSpPr>
        <p:grpSpPr>
          <a:xfrm>
            <a:off x="3469568" y="1960447"/>
            <a:ext cx="7084243" cy="4754479"/>
            <a:chOff x="3000423" y="1582287"/>
            <a:chExt cx="7084243" cy="475447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B6C2318-877E-46A4-2ED8-6E383A70A3F6}"/>
                </a:ext>
              </a:extLst>
            </p:cNvPr>
            <p:cNvSpPr/>
            <p:nvPr/>
          </p:nvSpPr>
          <p:spPr>
            <a:xfrm>
              <a:off x="4289505" y="3757461"/>
              <a:ext cx="2894858" cy="125346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it-IT" sz="1400">
                  <a:solidFill>
                    <a:schemeClr val="tx2"/>
                  </a:solidFill>
                </a:rPr>
                <a:t>5GC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16334D7-F860-13C8-E5FF-DC11E7747A35}"/>
                </a:ext>
              </a:extLst>
            </p:cNvPr>
            <p:cNvSpPr/>
            <p:nvPr/>
          </p:nvSpPr>
          <p:spPr>
            <a:xfrm>
              <a:off x="3000423" y="2478772"/>
              <a:ext cx="934094" cy="3319379"/>
            </a:xfrm>
            <a:prstGeom prst="roundRect">
              <a:avLst/>
            </a:prstGeom>
            <a:solidFill>
              <a:srgbClr val="94C0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it-IT" sz="1400" dirty="0">
                  <a:solidFill>
                    <a:schemeClr val="tx2"/>
                  </a:solidFill>
                </a:rPr>
                <a:t>UE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pic>
          <p:nvPicPr>
            <p:cNvPr id="20" name="Picture 2" descr="Image result for cloud">
              <a:extLst>
                <a:ext uri="{FF2B5EF4-FFF2-40B4-BE49-F238E27FC236}">
                  <a16:creationId xmlns:a16="http://schemas.microsoft.com/office/drawing/2014/main" id="{1F1C78DA-AAD4-1F98-A8CB-F0C3F918E93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duotone>
                <a:srgbClr val="5B9BD5">
                  <a:shade val="45000"/>
                  <a:satMod val="135000"/>
                </a:srgb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778" b="89778" l="0" r="100000"/>
                      </a14:imgEffect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325" b="19251"/>
            <a:stretch/>
          </p:blipFill>
          <p:spPr bwMode="auto">
            <a:xfrm>
              <a:off x="7332434" y="2994277"/>
              <a:ext cx="2679499" cy="15232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21" name="Oggetto 23">
              <a:extLst>
                <a:ext uri="{FF2B5EF4-FFF2-40B4-BE49-F238E27FC236}">
                  <a16:creationId xmlns:a16="http://schemas.microsoft.com/office/drawing/2014/main" id="{40811731-245A-25AD-4AC9-B7DEAD8E4FD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8038718"/>
                </p:ext>
              </p:extLst>
            </p:nvPr>
          </p:nvGraphicFramePr>
          <p:xfrm>
            <a:off x="8480546" y="3813773"/>
            <a:ext cx="426469" cy="4958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Visio" r:id="rId4" imgW="828040" imgH="1127718" progId="Visio.Drawing.11">
                    <p:embed/>
                  </p:oleObj>
                </mc:Choice>
                <mc:Fallback>
                  <p:oleObj name="Visio" r:id="rId4" imgW="828040" imgH="1127718" progId="Visio.Drawing.11">
                    <p:embed/>
                    <p:pic>
                      <p:nvPicPr>
                        <p:cNvPr id="21" name="Oggetto 23">
                          <a:extLst>
                            <a:ext uri="{FF2B5EF4-FFF2-40B4-BE49-F238E27FC236}">
                              <a16:creationId xmlns:a16="http://schemas.microsoft.com/office/drawing/2014/main" id="{40811731-245A-25AD-4AC9-B7DEAD8E4FD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80546" y="3813773"/>
                          <a:ext cx="426469" cy="4958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258CD5F-BA63-EF46-DE50-7AFFE54B2047}"/>
                </a:ext>
              </a:extLst>
            </p:cNvPr>
            <p:cNvSpPr/>
            <p:nvPr/>
          </p:nvSpPr>
          <p:spPr>
            <a:xfrm>
              <a:off x="4073928" y="5311938"/>
              <a:ext cx="892653" cy="492369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tx2"/>
                  </a:solidFill>
                </a:rPr>
                <a:t>RAN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CAEBD5E-CA34-0BF1-E222-A2C9F827B8DA}"/>
                </a:ext>
              </a:extLst>
            </p:cNvPr>
            <p:cNvCxnSpPr>
              <a:cxnSpLocks/>
              <a:stCxn id="22" idx="3"/>
              <a:endCxn id="26" idx="1"/>
            </p:cNvCxnSpPr>
            <p:nvPr/>
          </p:nvCxnSpPr>
          <p:spPr>
            <a:xfrm flipV="1">
              <a:off x="4966581" y="5551967"/>
              <a:ext cx="474998" cy="6156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 Box 115">
              <a:extLst>
                <a:ext uri="{FF2B5EF4-FFF2-40B4-BE49-F238E27FC236}">
                  <a16:creationId xmlns:a16="http://schemas.microsoft.com/office/drawing/2014/main" id="{FD4EC013-D0F6-B80C-25E7-22D9A05D11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3696" y="5390652"/>
              <a:ext cx="37693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it-IT" altLang="it-IT" sz="10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N3</a:t>
              </a:r>
              <a:endParaRPr lang="en-US" altLang="it-IT" sz="1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C6091E6-6BE4-447A-B3EE-A414F21DDE33}"/>
                </a:ext>
              </a:extLst>
            </p:cNvPr>
            <p:cNvSpPr/>
            <p:nvPr/>
          </p:nvSpPr>
          <p:spPr>
            <a:xfrm>
              <a:off x="3086643" y="2978139"/>
              <a:ext cx="740089" cy="43930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rgbClr val="C00000"/>
                  </a:solidFill>
                </a:rPr>
                <a:t>AC</a:t>
              </a:r>
              <a:endParaRPr lang="en-US" sz="1400" dirty="0" err="1">
                <a:solidFill>
                  <a:srgbClr val="C00000"/>
                </a:solidFill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BE26D3B-7C76-5328-E8AE-17E90F153DF6}"/>
                </a:ext>
              </a:extLst>
            </p:cNvPr>
            <p:cNvSpPr/>
            <p:nvPr/>
          </p:nvSpPr>
          <p:spPr>
            <a:xfrm>
              <a:off x="5441579" y="5305782"/>
              <a:ext cx="892653" cy="49236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tx2"/>
                  </a:solidFill>
                </a:rPr>
                <a:t>UPF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pic>
          <p:nvPicPr>
            <p:cNvPr id="27" name="Picture 7" descr="wireless_transmitter_bra_01">
              <a:extLst>
                <a:ext uri="{FF2B5EF4-FFF2-40B4-BE49-F238E27FC236}">
                  <a16:creationId xmlns:a16="http://schemas.microsoft.com/office/drawing/2014/main" id="{F0C6C69F-9537-84F5-D500-32E1156933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flipH="1">
              <a:off x="4038131" y="4967230"/>
              <a:ext cx="182213" cy="5847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DC3BD9-0C76-EBE4-1847-BD5361007281}"/>
                </a:ext>
              </a:extLst>
            </p:cNvPr>
            <p:cNvCxnSpPr/>
            <p:nvPr/>
          </p:nvCxnSpPr>
          <p:spPr>
            <a:xfrm>
              <a:off x="4805695" y="4476287"/>
              <a:ext cx="1952199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95232C2-2FBB-2092-5D16-BC74AE37D54F}"/>
                </a:ext>
              </a:extLst>
            </p:cNvPr>
            <p:cNvSpPr/>
            <p:nvPr/>
          </p:nvSpPr>
          <p:spPr>
            <a:xfrm>
              <a:off x="4947594" y="4034156"/>
              <a:ext cx="491147" cy="2558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tx2"/>
                  </a:solidFill>
                </a:rPr>
                <a:t>…</a:t>
              </a:r>
              <a:endParaRPr lang="en-US" sz="1200" dirty="0" err="1">
                <a:solidFill>
                  <a:schemeClr val="tx2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A4E6B4B-F363-52C3-9DBE-42DC280D87CC}"/>
                </a:ext>
              </a:extLst>
            </p:cNvPr>
            <p:cNvSpPr/>
            <p:nvPr/>
          </p:nvSpPr>
          <p:spPr>
            <a:xfrm>
              <a:off x="5584491" y="4034155"/>
              <a:ext cx="491148" cy="2558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tx2"/>
                  </a:solidFill>
                </a:rPr>
                <a:t>PCF</a:t>
              </a:r>
              <a:endParaRPr lang="en-US" sz="1200" dirty="0" err="1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EA5DC50-438D-7971-D88F-C691B2BB6A5A}"/>
                </a:ext>
              </a:extLst>
            </p:cNvPr>
            <p:cNvSpPr/>
            <p:nvPr/>
          </p:nvSpPr>
          <p:spPr>
            <a:xfrm>
              <a:off x="6221388" y="4034155"/>
              <a:ext cx="536505" cy="2558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tx2"/>
                  </a:solidFill>
                </a:rPr>
                <a:t>NEF</a:t>
              </a:r>
              <a:endParaRPr lang="en-US" sz="1200" dirty="0" err="1">
                <a:solidFill>
                  <a:schemeClr val="tx2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B72C69F-1176-C2F8-3F5F-512D1C80E190}"/>
                </a:ext>
              </a:extLst>
            </p:cNvPr>
            <p:cNvSpPr/>
            <p:nvPr/>
          </p:nvSpPr>
          <p:spPr>
            <a:xfrm>
              <a:off x="6302220" y="4631408"/>
              <a:ext cx="618266" cy="2558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tx2"/>
                  </a:solidFill>
                </a:rPr>
                <a:t>SMF</a:t>
              </a:r>
              <a:endParaRPr lang="en-US" sz="1200" dirty="0" err="1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DD0ED05-5CC9-7776-CEC4-F3BF1018C887}"/>
                </a:ext>
              </a:extLst>
            </p:cNvPr>
            <p:cNvSpPr/>
            <p:nvPr/>
          </p:nvSpPr>
          <p:spPr>
            <a:xfrm>
              <a:off x="5161287" y="4631408"/>
              <a:ext cx="656024" cy="255851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tx2"/>
                  </a:solidFill>
                </a:rPr>
                <a:t>AMF</a:t>
              </a:r>
              <a:endParaRPr lang="en-US" sz="1200" dirty="0" err="1">
                <a:solidFill>
                  <a:schemeClr val="tx2"/>
                </a:solidFill>
              </a:endParaRP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A0C2CD5-9B52-1446-EC41-26A388807F4D}"/>
                </a:ext>
              </a:extLst>
            </p:cNvPr>
            <p:cNvCxnSpPr>
              <a:cxnSpLocks/>
              <a:stCxn id="33" idx="2"/>
            </p:cNvCxnSpPr>
            <p:nvPr/>
          </p:nvCxnSpPr>
          <p:spPr>
            <a:xfrm>
              <a:off x="5193168" y="4290007"/>
              <a:ext cx="0" cy="18628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97F9A31-84EE-8053-A4EB-360B62B8399B}"/>
                </a:ext>
              </a:extLst>
            </p:cNvPr>
            <p:cNvCxnSpPr>
              <a:cxnSpLocks/>
              <a:stCxn id="34" idx="2"/>
            </p:cNvCxnSpPr>
            <p:nvPr/>
          </p:nvCxnSpPr>
          <p:spPr>
            <a:xfrm>
              <a:off x="5830065" y="4290006"/>
              <a:ext cx="0" cy="18628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3AA7E5B-80A5-1DA4-A6D3-59931ED34E95}"/>
                </a:ext>
              </a:extLst>
            </p:cNvPr>
            <p:cNvCxnSpPr>
              <a:cxnSpLocks/>
              <a:stCxn id="35" idx="2"/>
            </p:cNvCxnSpPr>
            <p:nvPr/>
          </p:nvCxnSpPr>
          <p:spPr>
            <a:xfrm>
              <a:off x="6489641" y="4290006"/>
              <a:ext cx="0" cy="18628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323003D-934A-D82F-6CAC-385BAB3C9B73}"/>
                </a:ext>
              </a:extLst>
            </p:cNvPr>
            <p:cNvCxnSpPr>
              <a:cxnSpLocks/>
              <a:stCxn id="37" idx="0"/>
            </p:cNvCxnSpPr>
            <p:nvPr/>
          </p:nvCxnSpPr>
          <p:spPr>
            <a:xfrm flipV="1">
              <a:off x="5489300" y="4476286"/>
              <a:ext cx="1" cy="15512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DE7EC422-E735-CE02-25A9-B0FA5F1B9753}"/>
                </a:ext>
              </a:extLst>
            </p:cNvPr>
            <p:cNvCxnSpPr>
              <a:cxnSpLocks/>
              <a:stCxn id="36" idx="0"/>
            </p:cNvCxnSpPr>
            <p:nvPr/>
          </p:nvCxnSpPr>
          <p:spPr>
            <a:xfrm flipV="1">
              <a:off x="6611354" y="4476286"/>
              <a:ext cx="0" cy="15512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0465F95-0DFF-0A2C-F76E-0310A619AF25}"/>
                </a:ext>
              </a:extLst>
            </p:cNvPr>
            <p:cNvCxnSpPr>
              <a:cxnSpLocks/>
              <a:stCxn id="37" idx="1"/>
              <a:endCxn id="22" idx="0"/>
            </p:cNvCxnSpPr>
            <p:nvPr/>
          </p:nvCxnSpPr>
          <p:spPr>
            <a:xfrm flipH="1">
              <a:off x="4520255" y="4759334"/>
              <a:ext cx="641032" cy="552604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7003FFF-1FAD-EAFC-9D46-7D461C951925}"/>
                </a:ext>
              </a:extLst>
            </p:cNvPr>
            <p:cNvCxnSpPr>
              <a:cxnSpLocks/>
              <a:stCxn id="36" idx="2"/>
              <a:endCxn id="26" idx="0"/>
            </p:cNvCxnSpPr>
            <p:nvPr/>
          </p:nvCxnSpPr>
          <p:spPr>
            <a:xfrm flipH="1">
              <a:off x="5887906" y="4887259"/>
              <a:ext cx="723448" cy="418523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05B3A51-5FDF-D309-2290-724D65432237}"/>
                </a:ext>
              </a:extLst>
            </p:cNvPr>
            <p:cNvSpPr/>
            <p:nvPr/>
          </p:nvSpPr>
          <p:spPr>
            <a:xfrm>
              <a:off x="7667565" y="5305782"/>
              <a:ext cx="892653" cy="49236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tx2"/>
                  </a:solidFill>
                </a:rPr>
                <a:t>UPF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F67DBF32-5BA9-F542-D64A-588C306CDC3C}"/>
                </a:ext>
              </a:extLst>
            </p:cNvPr>
            <p:cNvCxnSpPr>
              <a:cxnSpLocks/>
              <a:stCxn id="36" idx="2"/>
              <a:endCxn id="45" idx="0"/>
            </p:cNvCxnSpPr>
            <p:nvPr/>
          </p:nvCxnSpPr>
          <p:spPr>
            <a:xfrm>
              <a:off x="6611354" y="4887259"/>
              <a:ext cx="1502538" cy="418523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C8EEC71-0B39-070E-780D-53A60DF0BD5E}"/>
                </a:ext>
              </a:extLst>
            </p:cNvPr>
            <p:cNvCxnSpPr>
              <a:cxnSpLocks/>
              <a:stCxn id="45" idx="1"/>
              <a:endCxn id="26" idx="3"/>
            </p:cNvCxnSpPr>
            <p:nvPr/>
          </p:nvCxnSpPr>
          <p:spPr>
            <a:xfrm flipH="1">
              <a:off x="6334232" y="5551967"/>
              <a:ext cx="1333333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4A6A498-62B6-1455-F661-144E25285B7C}"/>
                </a:ext>
              </a:extLst>
            </p:cNvPr>
            <p:cNvCxnSpPr>
              <a:cxnSpLocks/>
              <a:endCxn id="45" idx="0"/>
            </p:cNvCxnSpPr>
            <p:nvPr/>
          </p:nvCxnSpPr>
          <p:spPr>
            <a:xfrm flipH="1">
              <a:off x="8113892" y="4307781"/>
              <a:ext cx="485023" cy="998001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D7A1ED7-352E-4033-46AE-FFFA14953ADF}"/>
                </a:ext>
              </a:extLst>
            </p:cNvPr>
            <p:cNvSpPr txBox="1"/>
            <p:nvPr/>
          </p:nvSpPr>
          <p:spPr>
            <a:xfrm>
              <a:off x="8786446" y="3878704"/>
              <a:ext cx="1200703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100" dirty="0">
                  <a:solidFill>
                    <a:schemeClr val="tx2"/>
                  </a:solidFill>
                </a:rPr>
                <a:t>Edge Data Network</a:t>
              </a:r>
              <a:endParaRPr lang="en-US" sz="1100" dirty="0" err="1">
                <a:solidFill>
                  <a:schemeClr val="tx2"/>
                </a:solidFill>
              </a:endParaRPr>
            </a:p>
          </p:txBody>
        </p:sp>
        <p:sp>
          <p:nvSpPr>
            <p:cNvPr id="50" name="Arrow: Left-Right 49">
              <a:extLst>
                <a:ext uri="{FF2B5EF4-FFF2-40B4-BE49-F238E27FC236}">
                  <a16:creationId xmlns:a16="http://schemas.microsoft.com/office/drawing/2014/main" id="{2348B0D2-A828-7020-E10E-9F6A934F6230}"/>
                </a:ext>
              </a:extLst>
            </p:cNvPr>
            <p:cNvSpPr/>
            <p:nvPr/>
          </p:nvSpPr>
          <p:spPr>
            <a:xfrm rot="20479685">
              <a:off x="3801511" y="2364806"/>
              <a:ext cx="4018214" cy="466768"/>
            </a:xfrm>
            <a:prstGeom prst="leftRightArrow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200" dirty="0">
                  <a:solidFill>
                    <a:schemeClr val="bg2"/>
                  </a:solidFill>
                </a:rPr>
                <a:t>Application Data Traffic</a:t>
              </a:r>
              <a:endParaRPr lang="en-US" sz="1200" dirty="0" err="1">
                <a:solidFill>
                  <a:schemeClr val="bg2"/>
                </a:solidFill>
              </a:endParaRPr>
            </a:p>
          </p:txBody>
        </p:sp>
        <p:sp>
          <p:nvSpPr>
            <p:cNvPr id="54" name="Text Box 115">
              <a:extLst>
                <a:ext uri="{FF2B5EF4-FFF2-40B4-BE49-F238E27FC236}">
                  <a16:creationId xmlns:a16="http://schemas.microsoft.com/office/drawing/2014/main" id="{D5197AD4-5DE6-52CF-4D08-1E04EE89C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4985" y="5380779"/>
              <a:ext cx="37693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it-IT" altLang="it-IT" sz="10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N9</a:t>
              </a:r>
              <a:endParaRPr lang="en-US" altLang="it-IT" sz="1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0AD0898-C942-E606-0425-FDD5855A0B6F}"/>
                </a:ext>
              </a:extLst>
            </p:cNvPr>
            <p:cNvCxnSpPr>
              <a:cxnSpLocks/>
            </p:cNvCxnSpPr>
            <p:nvPr/>
          </p:nvCxnSpPr>
          <p:spPr>
            <a:xfrm>
              <a:off x="7265683" y="2830368"/>
              <a:ext cx="0" cy="3506398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16E47C8-FCA3-990E-541A-1E577C605391}"/>
                </a:ext>
              </a:extLst>
            </p:cNvPr>
            <p:cNvSpPr txBox="1"/>
            <p:nvPr/>
          </p:nvSpPr>
          <p:spPr>
            <a:xfrm>
              <a:off x="5915830" y="6075156"/>
              <a:ext cx="1200703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100" dirty="0"/>
                <a:t>PLMN domain</a:t>
              </a:r>
              <a:endParaRPr lang="en-US" sz="1100" dirty="0" err="1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2A2A234-F5AD-1683-BCAF-D3E5A7D79EE3}"/>
                </a:ext>
              </a:extLst>
            </p:cNvPr>
            <p:cNvSpPr txBox="1"/>
            <p:nvPr/>
          </p:nvSpPr>
          <p:spPr>
            <a:xfrm>
              <a:off x="7265683" y="6075156"/>
              <a:ext cx="1200703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100" dirty="0"/>
                <a:t>ECSP domain</a:t>
              </a:r>
              <a:endParaRPr lang="en-US" sz="1100" dirty="0" err="1"/>
            </a:p>
          </p:txBody>
        </p:sp>
        <p:sp>
          <p:nvSpPr>
            <p:cNvPr id="58" name="Text Box 115">
              <a:extLst>
                <a:ext uri="{FF2B5EF4-FFF2-40B4-BE49-F238E27FC236}">
                  <a16:creationId xmlns:a16="http://schemas.microsoft.com/office/drawing/2014/main" id="{6ECCF5B4-5C29-D386-D638-A1F80B2C8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9290" y="4980129"/>
              <a:ext cx="37693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20000"/>
                </a:spcBef>
              </a:pPr>
              <a:r>
                <a:rPr lang="it-IT" altLang="it-IT" sz="10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N6</a:t>
              </a:r>
              <a:endParaRPr lang="en-US" altLang="it-IT" sz="1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D2BE5D8-FB6C-AD32-5A3D-74C831FFB9F7}"/>
                </a:ext>
              </a:extLst>
            </p:cNvPr>
            <p:cNvGrpSpPr/>
            <p:nvPr/>
          </p:nvGrpSpPr>
          <p:grpSpPr>
            <a:xfrm>
              <a:off x="7765082" y="1582287"/>
              <a:ext cx="2319584" cy="761630"/>
              <a:chOff x="9035270" y="-1295082"/>
              <a:chExt cx="2985666" cy="1074384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E54066D8-95E2-8FD1-717C-420A5E5983B3}"/>
                  </a:ext>
                </a:extLst>
              </p:cNvPr>
              <p:cNvSpPr/>
              <p:nvPr/>
            </p:nvSpPr>
            <p:spPr>
              <a:xfrm>
                <a:off x="9035270" y="-1295082"/>
                <a:ext cx="2985666" cy="107438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it-IT" sz="1100" dirty="0">
                    <a:solidFill>
                      <a:srgbClr val="C00000"/>
                    </a:solidFill>
                  </a:rPr>
                  <a:t>Edge Application  (API invoker)</a:t>
                </a:r>
                <a:endParaRPr lang="en-US" sz="1100" dirty="0" err="1">
                  <a:solidFill>
                    <a:srgbClr val="C00000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46594DD4-1EEC-E6AA-2ECD-F1AE3CBD13D4}"/>
                  </a:ext>
                </a:extLst>
              </p:cNvPr>
              <p:cNvSpPr/>
              <p:nvPr/>
            </p:nvSpPr>
            <p:spPr>
              <a:xfrm>
                <a:off x="9278678" y="-962891"/>
                <a:ext cx="2555124" cy="604437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chemeClr val="tx2"/>
                </a:solidFill>
                <a:prstDash val="solid"/>
              </a:ln>
              <a:effectLst/>
            </p:spPr>
            <p:txBody>
              <a:bodyPr lIns="54563" tIns="27281" rIns="54563" bIns="27281" anchor="ctr"/>
              <a:lstStyle/>
              <a:p>
                <a:pPr algn="ctr" defTabSz="6858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700" kern="0" dirty="0" err="1">
                  <a:solidFill>
                    <a:prstClr val="black"/>
                  </a:solidFill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68" name="矩形 15">
                <a:extLst>
                  <a:ext uri="{FF2B5EF4-FFF2-40B4-BE49-F238E27FC236}">
                    <a16:creationId xmlns:a16="http://schemas.microsoft.com/office/drawing/2014/main" id="{5EC50E66-4696-3E76-0E4C-AC86E81A10C3}"/>
                  </a:ext>
                </a:extLst>
              </p:cNvPr>
              <p:cNvSpPr/>
              <p:nvPr/>
            </p:nvSpPr>
            <p:spPr>
              <a:xfrm>
                <a:off x="9408274" y="-832630"/>
                <a:ext cx="1007795" cy="374995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rgbClr val="0070C0"/>
                </a:solidFill>
                <a:prstDash val="solid"/>
              </a:ln>
              <a:effectLst/>
            </p:spPr>
            <p:txBody>
              <a:bodyPr lIns="54563" tIns="27281" rIns="54563" bIns="27281" anchor="ctr"/>
              <a:lstStyle/>
              <a:p>
                <a:pPr marL="0" marR="0" lvl="0" indent="0" algn="ctr" defTabSz="6858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zh-CN" sz="7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黑体" panose="02010609060101010101" pitchFamily="49" charset="-122"/>
                    <a:cs typeface="Arial" panose="020B0604020202020204" pitchFamily="34" charset="0"/>
                  </a:rPr>
                  <a:t>EAS</a:t>
                </a:r>
              </a:p>
            </p:txBody>
          </p:sp>
          <p:sp>
            <p:nvSpPr>
              <p:cNvPr id="69" name="矩形 15">
                <a:extLst>
                  <a:ext uri="{FF2B5EF4-FFF2-40B4-BE49-F238E27FC236}">
                    <a16:creationId xmlns:a16="http://schemas.microsoft.com/office/drawing/2014/main" id="{2D792034-EDB9-AECA-FCEF-2ADECA16CB6F}"/>
                  </a:ext>
                </a:extLst>
              </p:cNvPr>
              <p:cNvSpPr/>
              <p:nvPr/>
            </p:nvSpPr>
            <p:spPr>
              <a:xfrm>
                <a:off x="10659806" y="-821031"/>
                <a:ext cx="1096829" cy="374994"/>
              </a:xfrm>
              <a:prstGeom prst="rect">
                <a:avLst/>
              </a:prstGeom>
              <a:solidFill>
                <a:sysClr val="window" lastClr="FFFFFF"/>
              </a:solidFill>
              <a:ln w="19050" cap="flat" cmpd="sng" algn="ctr">
                <a:solidFill>
                  <a:srgbClr val="00B050"/>
                </a:solidFill>
                <a:prstDash val="solid"/>
              </a:ln>
              <a:effectLst/>
            </p:spPr>
            <p:txBody>
              <a:bodyPr lIns="54563" tIns="27281" rIns="54563" bIns="27281" anchor="ctr"/>
              <a:lstStyle/>
              <a:p>
                <a:pPr marL="0" marR="0" lvl="0" indent="0" algn="ctr" defTabSz="6858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zh-CN" sz="7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黑体" panose="02010609060101010101" pitchFamily="49" charset="-122"/>
                    <a:cs typeface="Arial" panose="020B0604020202020204" pitchFamily="34" charset="0"/>
                  </a:rPr>
                  <a:t>MEC Application</a:t>
                </a:r>
              </a:p>
            </p:txBody>
          </p:sp>
        </p:grp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7058A68D-225C-36E3-2D3A-A2918E18610B}"/>
                </a:ext>
              </a:extLst>
            </p:cNvPr>
            <p:cNvSpPr/>
            <p:nvPr/>
          </p:nvSpPr>
          <p:spPr>
            <a:xfrm>
              <a:off x="7813409" y="2752113"/>
              <a:ext cx="2223234" cy="1020898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it-IT" sz="1400" dirty="0">
                  <a:solidFill>
                    <a:schemeClr val="tx2"/>
                  </a:solidFill>
                </a:rPr>
                <a:t>Edge Platform</a:t>
              </a:r>
              <a:endParaRPr lang="en-US" sz="1400" dirty="0" err="1">
                <a:solidFill>
                  <a:schemeClr val="tx2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6719290-2920-6BB2-1BEE-09E5876BBEC9}"/>
                </a:ext>
              </a:extLst>
            </p:cNvPr>
            <p:cNvSpPr/>
            <p:nvPr/>
          </p:nvSpPr>
          <p:spPr>
            <a:xfrm>
              <a:off x="7978527" y="2830368"/>
              <a:ext cx="1902820" cy="612742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chemeClr val="tx2"/>
              </a:solidFill>
              <a:prstDash val="solid"/>
            </a:ln>
            <a:effectLst/>
          </p:spPr>
          <p:txBody>
            <a:bodyPr lIns="54563" tIns="27281" rIns="54563" bIns="27281" anchor="ctr"/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900" kern="0" dirty="0" err="1">
                <a:solidFill>
                  <a:prstClr val="black"/>
                </a:solidFill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73" name="矩形 15">
              <a:extLst>
                <a:ext uri="{FF2B5EF4-FFF2-40B4-BE49-F238E27FC236}">
                  <a16:creationId xmlns:a16="http://schemas.microsoft.com/office/drawing/2014/main" id="{344E9C9E-FE24-EF7F-2021-44B97C25E0A4}"/>
                </a:ext>
              </a:extLst>
            </p:cNvPr>
            <p:cNvSpPr/>
            <p:nvPr/>
          </p:nvSpPr>
          <p:spPr>
            <a:xfrm>
              <a:off x="8129956" y="2956739"/>
              <a:ext cx="649944" cy="36000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lIns="54563" tIns="27281" rIns="54563" bIns="27281" anchor="ctr"/>
            <a:lstStyle/>
            <a:p>
              <a:pPr marL="0" marR="0" lvl="0" indent="0" algn="ctr" defTabSz="6858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zh-CN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EES</a:t>
              </a:r>
            </a:p>
          </p:txBody>
        </p:sp>
        <p:sp>
          <p:nvSpPr>
            <p:cNvPr id="74" name="矩形 15">
              <a:extLst>
                <a:ext uri="{FF2B5EF4-FFF2-40B4-BE49-F238E27FC236}">
                  <a16:creationId xmlns:a16="http://schemas.microsoft.com/office/drawing/2014/main" id="{CFD39BD0-0A0A-DDA5-E284-0842B176416D}"/>
                </a:ext>
              </a:extLst>
            </p:cNvPr>
            <p:cNvSpPr/>
            <p:nvPr/>
          </p:nvSpPr>
          <p:spPr>
            <a:xfrm>
              <a:off x="8924874" y="2956739"/>
              <a:ext cx="791248" cy="36000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00B050"/>
              </a:solidFill>
              <a:prstDash val="solid"/>
            </a:ln>
            <a:effectLst/>
          </p:spPr>
          <p:txBody>
            <a:bodyPr lIns="54563" tIns="27281" rIns="54563" bIns="27281" anchor="ctr"/>
            <a:lstStyle/>
            <a:p>
              <a:pPr marL="0" marR="0" lvl="0" indent="0" algn="ctr" defTabSz="6858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zh-CN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MEC Platform</a:t>
              </a:r>
            </a:p>
          </p:txBody>
        </p: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62FE195D-8DF5-B43F-06F5-1DE1D0D9BEE0}"/>
                </a:ext>
              </a:extLst>
            </p:cNvPr>
            <p:cNvSpPr/>
            <p:nvPr/>
          </p:nvSpPr>
          <p:spPr>
            <a:xfrm>
              <a:off x="7870323" y="2427113"/>
              <a:ext cx="2128925" cy="277892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100" dirty="0">
                  <a:solidFill>
                    <a:schemeClr val="tx2"/>
                  </a:solidFill>
                </a:rPr>
                <a:t>CAPIF Core Function</a:t>
              </a:r>
              <a:endParaRPr lang="en-US" sz="1100" dirty="0" err="1">
                <a:solidFill>
                  <a:schemeClr val="tx2"/>
                </a:solidFill>
              </a:endParaRP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923F761-3B7E-01BC-212F-19FCF785D949}"/>
                </a:ext>
              </a:extLst>
            </p:cNvPr>
            <p:cNvCxnSpPr>
              <a:cxnSpLocks/>
              <a:stCxn id="73" idx="1"/>
              <a:endCxn id="35" idx="3"/>
            </p:cNvCxnSpPr>
            <p:nvPr/>
          </p:nvCxnSpPr>
          <p:spPr>
            <a:xfrm flipH="1">
              <a:off x="6757893" y="3136739"/>
              <a:ext cx="1372063" cy="1025342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2F080C0-3D88-F6B2-6C00-C295D38BDF36}"/>
              </a:ext>
            </a:extLst>
          </p:cNvPr>
          <p:cNvCxnSpPr>
            <a:stCxn id="22" idx="1"/>
          </p:cNvCxnSpPr>
          <p:nvPr/>
        </p:nvCxnSpPr>
        <p:spPr>
          <a:xfrm flipH="1">
            <a:off x="4351663" y="5936283"/>
            <a:ext cx="191410" cy="352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43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34D5-07A5-186E-BD6A-985F55AB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571500"/>
            <a:ext cx="11010816" cy="952499"/>
          </a:xfrm>
        </p:spPr>
        <p:txBody>
          <a:bodyPr>
            <a:normAutofit/>
          </a:bodyPr>
          <a:lstStyle/>
          <a:p>
            <a:r>
              <a:rPr lang="en-US" dirty="0"/>
              <a:t>End-to-end Deployment (2/2)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B5C1B3BE-0708-38DD-D27F-587539317FF8}"/>
              </a:ext>
            </a:extLst>
          </p:cNvPr>
          <p:cNvSpPr/>
          <p:nvPr/>
        </p:nvSpPr>
        <p:spPr>
          <a:xfrm>
            <a:off x="9511015" y="726215"/>
            <a:ext cx="2071171" cy="1312803"/>
          </a:xfrm>
          <a:prstGeom prst="wedgeEllipseCallout">
            <a:avLst>
              <a:gd name="adj1" fmla="val -94769"/>
              <a:gd name="adj2" fmla="val 97993"/>
            </a:avLst>
          </a:prstGeom>
          <a:solidFill>
            <a:srgbClr val="FFFF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To be checked with SA5 !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FE39A24-13A9-345E-26D7-E3CADF118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370" y="1536852"/>
            <a:ext cx="9976312" cy="532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10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FF16174-9203-7FB8-48CD-C52E8E91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71500"/>
            <a:ext cx="11010900" cy="952500"/>
          </a:xfrm>
        </p:spPr>
        <p:txBody>
          <a:bodyPr>
            <a:normAutofit/>
          </a:bodyPr>
          <a:lstStyle/>
          <a:p>
            <a:r>
              <a:rPr lang="en-US" dirty="0"/>
              <a:t>End-to-end Deployment with Federation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6D1423-08DF-97B7-9C4C-C4AC537E2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167" y="1673454"/>
            <a:ext cx="11342324" cy="4793447"/>
          </a:xfrm>
          <a:prstGeom prst="rect">
            <a:avLst/>
          </a:prstGeom>
          <a:noFill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9B6AD1E-26F1-4544-66AD-A7E0AB56739C}"/>
              </a:ext>
            </a:extLst>
          </p:cNvPr>
          <p:cNvSpPr/>
          <p:nvPr/>
        </p:nvSpPr>
        <p:spPr>
          <a:xfrm>
            <a:off x="3899971" y="5321147"/>
            <a:ext cx="6268598" cy="550843"/>
          </a:xfrm>
          <a:prstGeom prst="rect">
            <a:avLst/>
          </a:prstGeom>
          <a:solidFill>
            <a:srgbClr val="FFFFFF">
              <a:alpha val="0"/>
            </a:srgbClr>
          </a:solidFill>
          <a:ln w="25400">
            <a:solidFill>
              <a:schemeClr val="accent4">
                <a:shade val="95000"/>
                <a:satMod val="104999"/>
              </a:schemeClr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10EE99B3-B7B3-B44A-7CC9-7257B77BD7B6}"/>
              </a:ext>
            </a:extLst>
          </p:cNvPr>
          <p:cNvSpPr/>
          <p:nvPr/>
        </p:nvSpPr>
        <p:spPr>
          <a:xfrm>
            <a:off x="9511015" y="726215"/>
            <a:ext cx="2071171" cy="1312803"/>
          </a:xfrm>
          <a:prstGeom prst="wedgeEllipseCallout">
            <a:avLst>
              <a:gd name="adj1" fmla="val -101152"/>
              <a:gd name="adj2" fmla="val 79531"/>
            </a:avLst>
          </a:prstGeom>
          <a:solidFill>
            <a:srgbClr val="FFFF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To be checked with SA5 !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id="{4836EE2C-ACAB-F41F-9148-AF0A61EF16F2}"/>
              </a:ext>
            </a:extLst>
          </p:cNvPr>
          <p:cNvSpPr/>
          <p:nvPr/>
        </p:nvSpPr>
        <p:spPr>
          <a:xfrm>
            <a:off x="9360666" y="2319064"/>
            <a:ext cx="2713821" cy="1442641"/>
          </a:xfrm>
          <a:prstGeom prst="wedgeEllipseCallout">
            <a:avLst>
              <a:gd name="adj1" fmla="val -63720"/>
              <a:gd name="adj2" fmla="val 154524"/>
            </a:avLst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Alignment (if any) of MEF and ECS-ER  or a new entity corresponding to MEF </a:t>
            </a:r>
            <a:r>
              <a:rPr lang="en-US" sz="120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is in scope of SA5, 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is to be discussed.!</a:t>
            </a:r>
          </a:p>
        </p:txBody>
      </p:sp>
    </p:spTree>
    <p:extLst>
      <p:ext uri="{BB962C8B-B14F-4D97-AF65-F5344CB8AC3E}">
        <p14:creationId xmlns:p14="http://schemas.microsoft.com/office/powerpoint/2010/main" val="297592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948DF-9394-1FA7-EE52-A0F22EC9B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80D1F-57EC-B1E8-64B7-C5B45B528B6D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r>
              <a:rPr lang="en-US" dirty="0"/>
              <a:t>Capture the deployment options in </a:t>
            </a:r>
            <a:r>
              <a:rPr lang="en-US" dirty="0" err="1"/>
              <a:t>exTR</a:t>
            </a:r>
            <a:r>
              <a:rPr lang="en-US" dirty="0"/>
              <a:t>.</a:t>
            </a:r>
          </a:p>
          <a:p>
            <a:r>
              <a:rPr lang="en-US" dirty="0"/>
              <a:t>Capture the end-to-end deployment scenario in </a:t>
            </a:r>
            <a:r>
              <a:rPr lang="en-US" dirty="0" err="1"/>
              <a:t>exTR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Avoid duplication of content between TS and </a:t>
            </a:r>
            <a:r>
              <a:rPr lang="en-US" dirty="0" err="1"/>
              <a:t>exTR</a:t>
            </a:r>
            <a:endParaRPr lang="en-US" dirty="0"/>
          </a:p>
          <a:p>
            <a:pPr lvl="1"/>
            <a:r>
              <a:rPr lang="en-US" dirty="0"/>
              <a:t>Deployment options are informative content </a:t>
            </a:r>
          </a:p>
          <a:p>
            <a:pPr marL="228600" lvl="1" indent="0">
              <a:buNone/>
            </a:pPr>
            <a:endParaRPr lang="en-US" dirty="0"/>
          </a:p>
          <a:p>
            <a:r>
              <a:rPr lang="en-US" dirty="0"/>
              <a:t>Alignment aspects of interfaces etc. to be captured based upon the normative discussions 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8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22480</TotalTime>
  <Words>429</Words>
  <Application>Microsoft Office PowerPoint</Application>
  <PresentationFormat>Widescreen</PresentationFormat>
  <Paragraphs>104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Helvetica</vt:lpstr>
      <vt:lpstr>Helvetica Neue Medium</vt:lpstr>
      <vt:lpstr>Intel Clear</vt:lpstr>
      <vt:lpstr>Intel Clear Light</vt:lpstr>
      <vt:lpstr>Verdana</vt:lpstr>
      <vt:lpstr>Wingdings</vt:lpstr>
      <vt:lpstr>21_BasicWhite</vt:lpstr>
      <vt:lpstr>Visio</vt:lpstr>
      <vt:lpstr> external TR (exTR) – Contributions on Alignment </vt:lpstr>
      <vt:lpstr>External TR (exTR) Scope*</vt:lpstr>
      <vt:lpstr>Contributions for exTR</vt:lpstr>
      <vt:lpstr>Deployment Options</vt:lpstr>
      <vt:lpstr>End-to-end Deployment (1/2)</vt:lpstr>
      <vt:lpstr>End-to-end Deployment (2/2)</vt:lpstr>
      <vt:lpstr>End-to-end Deployment with Federation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Function Chaining Support in Edge Data Networks</dc:title>
  <dc:creator>Shailendra, Samar</dc:creator>
  <cp:lastModifiedBy>final</cp:lastModifiedBy>
  <cp:revision>11</cp:revision>
  <dcterms:created xsi:type="dcterms:W3CDTF">2021-09-10T13:41:49Z</dcterms:created>
  <dcterms:modified xsi:type="dcterms:W3CDTF">2023-02-02T08:14:24Z</dcterms:modified>
</cp:coreProperties>
</file>