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3C04F-3F1F-41D1-AC3D-1DD13A206779}" type="datetimeFigureOut">
              <a:rPr lang="en-GB" smtClean="0"/>
              <a:t>15/11/2011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A624C-66E5-417F-ADF4-4BF39CFA4519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1" descr="image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764704"/>
            <a:ext cx="9044843" cy="56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Christian Toche</dc:creator>
  <cp:lastModifiedBy>Christian Toche</cp:lastModifiedBy>
  <cp:revision>1</cp:revision>
  <dcterms:created xsi:type="dcterms:W3CDTF">2011-11-15T21:35:55Z</dcterms:created>
  <dcterms:modified xsi:type="dcterms:W3CDTF">2011-11-15T21:36:01Z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1321392923</vt:lpwstr>
  </property>
</Properties>
</file>