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3"/>
  </p:notesMasterIdLst>
  <p:handoutMasterIdLst>
    <p:handoutMasterId r:id="rId14"/>
  </p:handoutMasterIdLst>
  <p:sldIdLst>
    <p:sldId id="303" r:id="rId7"/>
    <p:sldId id="948" r:id="rId8"/>
    <p:sldId id="949" r:id="rId9"/>
    <p:sldId id="953" r:id="rId10"/>
    <p:sldId id="950" r:id="rId11"/>
    <p:sldId id="704" r:id="rId12"/>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72AF2F"/>
    <a:srgbClr val="FFFFCC"/>
    <a:srgbClr val="C1E442"/>
    <a:srgbClr val="FFFF99"/>
    <a:srgbClr val="C6D254"/>
    <a:srgbClr val="000000"/>
    <a:srgbClr val="2A6EA8"/>
    <a:srgbClr val="B1D254"/>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5F9D48-9B8D-4F09-B362-DA72BBFCC643}" v="7" dt="2022-08-11T15:23:29.470"/>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95615" autoAdjust="0"/>
  </p:normalViewPr>
  <p:slideViewPr>
    <p:cSldViewPr snapToGrid="0">
      <p:cViewPr varScale="1">
        <p:scale>
          <a:sx n="91" d="100"/>
          <a:sy n="91" d="100"/>
        </p:scale>
        <p:origin x="540" y="3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45" d="100"/>
          <a:sy n="45" d="100"/>
        </p:scale>
        <p:origin x="2768" y="5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2A5F9D48-9B8D-4F09-B362-DA72BBFCC643}"/>
    <pc:docChg chg="undo custSel addSld delSld modSld sldOrd modMainMaster">
      <pc:chgData name="Sun, Sean (NSB - CN/Chengdu)" userId="ef6d28fa-f6d2-46f2-a5dd-bebee851067d" providerId="ADAL" clId="{2A5F9D48-9B8D-4F09-B362-DA72BBFCC643}" dt="2022-08-15T02:59:23.794" v="3328" actId="20577"/>
      <pc:docMkLst>
        <pc:docMk/>
      </pc:docMkLst>
      <pc:sldChg chg="modSp mod">
        <pc:chgData name="Sun, Sean (NSB - CN/Chengdu)" userId="ef6d28fa-f6d2-46f2-a5dd-bebee851067d" providerId="ADAL" clId="{2A5F9D48-9B8D-4F09-B362-DA72BBFCC643}" dt="2022-08-11T10:39:46.229" v="2333" actId="20577"/>
        <pc:sldMkLst>
          <pc:docMk/>
          <pc:sldMk cId="0" sldId="303"/>
        </pc:sldMkLst>
        <pc:spChg chg="mod">
          <ac:chgData name="Sun, Sean (NSB - CN/Chengdu)" userId="ef6d28fa-f6d2-46f2-a5dd-bebee851067d" providerId="ADAL" clId="{2A5F9D48-9B8D-4F09-B362-DA72BBFCC643}" dt="2022-08-11T10:39:46.229" v="2333" actId="20577"/>
          <ac:spMkLst>
            <pc:docMk/>
            <pc:sldMk cId="0" sldId="303"/>
            <ac:spMk id="6147" creationId="{00000000-0000-0000-0000-000000000000}"/>
          </ac:spMkLst>
        </pc:spChg>
        <pc:spChg chg="mod">
          <ac:chgData name="Sun, Sean (NSB - CN/Chengdu)" userId="ef6d28fa-f6d2-46f2-a5dd-bebee851067d" providerId="ADAL" clId="{2A5F9D48-9B8D-4F09-B362-DA72BBFCC643}" dt="2022-08-11T07:24:48.012" v="85" actId="6549"/>
          <ac:spMkLst>
            <pc:docMk/>
            <pc:sldMk cId="0" sldId="303"/>
            <ac:spMk id="9219" creationId="{00000000-0000-0000-0000-000000000000}"/>
          </ac:spMkLst>
        </pc:spChg>
      </pc:sldChg>
      <pc:sldChg chg="del">
        <pc:chgData name="Sun, Sean (NSB - CN/Chengdu)" userId="ef6d28fa-f6d2-46f2-a5dd-bebee851067d" providerId="ADAL" clId="{2A5F9D48-9B8D-4F09-B362-DA72BBFCC643}" dt="2022-08-11T10:02:42.159" v="155" actId="47"/>
        <pc:sldMkLst>
          <pc:docMk/>
          <pc:sldMk cId="2295271328" sldId="945"/>
        </pc:sldMkLst>
      </pc:sldChg>
      <pc:sldChg chg="del">
        <pc:chgData name="Sun, Sean (NSB - CN/Chengdu)" userId="ef6d28fa-f6d2-46f2-a5dd-bebee851067d" providerId="ADAL" clId="{2A5F9D48-9B8D-4F09-B362-DA72BBFCC643}" dt="2022-08-11T10:02:45.412" v="156" actId="47"/>
        <pc:sldMkLst>
          <pc:docMk/>
          <pc:sldMk cId="1885538960" sldId="946"/>
        </pc:sldMkLst>
      </pc:sldChg>
      <pc:sldChg chg="del">
        <pc:chgData name="Sun, Sean (NSB - CN/Chengdu)" userId="ef6d28fa-f6d2-46f2-a5dd-bebee851067d" providerId="ADAL" clId="{2A5F9D48-9B8D-4F09-B362-DA72BBFCC643}" dt="2022-08-11T10:02:39.513" v="154" actId="47"/>
        <pc:sldMkLst>
          <pc:docMk/>
          <pc:sldMk cId="3500110299" sldId="947"/>
        </pc:sldMkLst>
      </pc:sldChg>
      <pc:sldChg chg="modSp new mod modNotesTx">
        <pc:chgData name="Sun, Sean (NSB - CN/Chengdu)" userId="ef6d28fa-f6d2-46f2-a5dd-bebee851067d" providerId="ADAL" clId="{2A5F9D48-9B8D-4F09-B362-DA72BBFCC643}" dt="2022-08-14T09:10:38.119" v="3324" actId="20577"/>
        <pc:sldMkLst>
          <pc:docMk/>
          <pc:sldMk cId="4043052908" sldId="948"/>
        </pc:sldMkLst>
        <pc:spChg chg="mod">
          <ac:chgData name="Sun, Sean (NSB - CN/Chengdu)" userId="ef6d28fa-f6d2-46f2-a5dd-bebee851067d" providerId="ADAL" clId="{2A5F9D48-9B8D-4F09-B362-DA72BBFCC643}" dt="2022-08-11T08:21:00.669" v="125"/>
          <ac:spMkLst>
            <pc:docMk/>
            <pc:sldMk cId="4043052908" sldId="948"/>
            <ac:spMk id="2" creationId="{6B426735-437F-4227-99C6-FC1CC966E165}"/>
          </ac:spMkLst>
        </pc:spChg>
        <pc:spChg chg="mod">
          <ac:chgData name="Sun, Sean (NSB - CN/Chengdu)" userId="ef6d28fa-f6d2-46f2-a5dd-bebee851067d" providerId="ADAL" clId="{2A5F9D48-9B8D-4F09-B362-DA72BBFCC643}" dt="2022-08-14T09:10:38.119" v="3324" actId="20577"/>
          <ac:spMkLst>
            <pc:docMk/>
            <pc:sldMk cId="4043052908" sldId="948"/>
            <ac:spMk id="3" creationId="{376873C0-1188-4A8B-9787-B1A4779DD8EA}"/>
          </ac:spMkLst>
        </pc:spChg>
      </pc:sldChg>
      <pc:sldChg chg="addSp delSp modSp new mod ord">
        <pc:chgData name="Sun, Sean (NSB - CN/Chengdu)" userId="ef6d28fa-f6d2-46f2-a5dd-bebee851067d" providerId="ADAL" clId="{2A5F9D48-9B8D-4F09-B362-DA72BBFCC643}" dt="2022-08-14T09:10:03.204" v="3315" actId="20577"/>
        <pc:sldMkLst>
          <pc:docMk/>
          <pc:sldMk cId="4263282193" sldId="949"/>
        </pc:sldMkLst>
        <pc:spChg chg="mod">
          <ac:chgData name="Sun, Sean (NSB - CN/Chengdu)" userId="ef6d28fa-f6d2-46f2-a5dd-bebee851067d" providerId="ADAL" clId="{2A5F9D48-9B8D-4F09-B362-DA72BBFCC643}" dt="2022-08-11T15:23:29.470" v="2819" actId="1076"/>
          <ac:spMkLst>
            <pc:docMk/>
            <pc:sldMk cId="4263282193" sldId="949"/>
            <ac:spMk id="2" creationId="{979B1185-97F9-4BE0-9524-34844F83E044}"/>
          </ac:spMkLst>
        </pc:spChg>
        <pc:spChg chg="mod">
          <ac:chgData name="Sun, Sean (NSB - CN/Chengdu)" userId="ef6d28fa-f6d2-46f2-a5dd-bebee851067d" providerId="ADAL" clId="{2A5F9D48-9B8D-4F09-B362-DA72BBFCC643}" dt="2022-08-14T09:10:03.204" v="3315" actId="20577"/>
          <ac:spMkLst>
            <pc:docMk/>
            <pc:sldMk cId="4263282193" sldId="949"/>
            <ac:spMk id="3" creationId="{43AF2AB8-286F-481F-88C9-34FDE021E876}"/>
          </ac:spMkLst>
        </pc:spChg>
        <pc:spChg chg="add del mod">
          <ac:chgData name="Sun, Sean (NSB - CN/Chengdu)" userId="ef6d28fa-f6d2-46f2-a5dd-bebee851067d" providerId="ADAL" clId="{2A5F9D48-9B8D-4F09-B362-DA72BBFCC643}" dt="2022-08-11T10:02:04.935" v="148" actId="478"/>
          <ac:spMkLst>
            <pc:docMk/>
            <pc:sldMk cId="4263282193" sldId="949"/>
            <ac:spMk id="4" creationId="{559AA006-004F-4075-8530-F7E28863E43D}"/>
          </ac:spMkLst>
        </pc:spChg>
        <pc:spChg chg="add del mod">
          <ac:chgData name="Sun, Sean (NSB - CN/Chengdu)" userId="ef6d28fa-f6d2-46f2-a5dd-bebee851067d" providerId="ADAL" clId="{2A5F9D48-9B8D-4F09-B362-DA72BBFCC643}" dt="2022-08-11T10:02:04.935" v="148" actId="478"/>
          <ac:spMkLst>
            <pc:docMk/>
            <pc:sldMk cId="4263282193" sldId="949"/>
            <ac:spMk id="5" creationId="{1586801C-A47E-4BE3-AEE0-3744598248D3}"/>
          </ac:spMkLst>
        </pc:spChg>
        <pc:spChg chg="add del mod">
          <ac:chgData name="Sun, Sean (NSB - CN/Chengdu)" userId="ef6d28fa-f6d2-46f2-a5dd-bebee851067d" providerId="ADAL" clId="{2A5F9D48-9B8D-4F09-B362-DA72BBFCC643}" dt="2022-08-11T10:36:16.520" v="2130" actId="478"/>
          <ac:spMkLst>
            <pc:docMk/>
            <pc:sldMk cId="4263282193" sldId="949"/>
            <ac:spMk id="7" creationId="{EAFA5563-BF2F-4AA6-AD14-06A61A0E51D5}"/>
          </ac:spMkLst>
        </pc:spChg>
      </pc:sldChg>
      <pc:sldChg chg="addSp delSp modSp add mod ord">
        <pc:chgData name="Sun, Sean (NSB - CN/Chengdu)" userId="ef6d28fa-f6d2-46f2-a5dd-bebee851067d" providerId="ADAL" clId="{2A5F9D48-9B8D-4F09-B362-DA72BBFCC643}" dt="2022-08-15T02:59:23.794" v="3328" actId="20577"/>
        <pc:sldMkLst>
          <pc:docMk/>
          <pc:sldMk cId="3244000929" sldId="950"/>
        </pc:sldMkLst>
        <pc:spChg chg="mod">
          <ac:chgData name="Sun, Sean (NSB - CN/Chengdu)" userId="ef6d28fa-f6d2-46f2-a5dd-bebee851067d" providerId="ADAL" clId="{2A5F9D48-9B8D-4F09-B362-DA72BBFCC643}" dt="2022-08-11T10:06:14.830" v="197" actId="20577"/>
          <ac:spMkLst>
            <pc:docMk/>
            <pc:sldMk cId="3244000929" sldId="950"/>
            <ac:spMk id="2" creationId="{D6F9A58A-34DE-4257-B8E0-D5465187E40E}"/>
          </ac:spMkLst>
        </pc:spChg>
        <pc:spChg chg="mod">
          <ac:chgData name="Sun, Sean (NSB - CN/Chengdu)" userId="ef6d28fa-f6d2-46f2-a5dd-bebee851067d" providerId="ADAL" clId="{2A5F9D48-9B8D-4F09-B362-DA72BBFCC643}" dt="2022-08-15T02:59:23.794" v="3328" actId="20577"/>
          <ac:spMkLst>
            <pc:docMk/>
            <pc:sldMk cId="3244000929" sldId="950"/>
            <ac:spMk id="3" creationId="{E428FE7D-D230-4715-A6C8-93F6915F8A3A}"/>
          </ac:spMkLst>
        </pc:spChg>
        <pc:spChg chg="add del mod">
          <ac:chgData name="Sun, Sean (NSB - CN/Chengdu)" userId="ef6d28fa-f6d2-46f2-a5dd-bebee851067d" providerId="ADAL" clId="{2A5F9D48-9B8D-4F09-B362-DA72BBFCC643}" dt="2022-08-11T10:12:13.232" v="378" actId="478"/>
          <ac:spMkLst>
            <pc:docMk/>
            <pc:sldMk cId="3244000929" sldId="950"/>
            <ac:spMk id="9" creationId="{6AAD1D02-CADB-4518-BA0F-ADD8044AA832}"/>
          </ac:spMkLst>
        </pc:spChg>
        <pc:picChg chg="del">
          <ac:chgData name="Sun, Sean (NSB - CN/Chengdu)" userId="ef6d28fa-f6d2-46f2-a5dd-bebee851067d" providerId="ADAL" clId="{2A5F9D48-9B8D-4F09-B362-DA72BBFCC643}" dt="2022-08-11T10:02:47.873" v="157" actId="478"/>
          <ac:picMkLst>
            <pc:docMk/>
            <pc:sldMk cId="3244000929" sldId="950"/>
            <ac:picMk id="4" creationId="{409DCC49-C0C8-4707-819E-24F58AE08636}"/>
          </ac:picMkLst>
        </pc:picChg>
        <pc:picChg chg="add mod">
          <ac:chgData name="Sun, Sean (NSB - CN/Chengdu)" userId="ef6d28fa-f6d2-46f2-a5dd-bebee851067d" providerId="ADAL" clId="{2A5F9D48-9B8D-4F09-B362-DA72BBFCC643}" dt="2022-08-11T10:28:40.346" v="1490" actId="1076"/>
          <ac:picMkLst>
            <pc:docMk/>
            <pc:sldMk cId="3244000929" sldId="950"/>
            <ac:picMk id="6" creationId="{1A797EC6-48EC-494B-AF20-181C0CA49C49}"/>
          </ac:picMkLst>
        </pc:picChg>
        <pc:picChg chg="del">
          <ac:chgData name="Sun, Sean (NSB - CN/Chengdu)" userId="ef6d28fa-f6d2-46f2-a5dd-bebee851067d" providerId="ADAL" clId="{2A5F9D48-9B8D-4F09-B362-DA72BBFCC643}" dt="2022-08-11T10:02:55.973" v="162" actId="478"/>
          <ac:picMkLst>
            <pc:docMk/>
            <pc:sldMk cId="3244000929" sldId="950"/>
            <ac:picMk id="12" creationId="{2A8D5AD4-31A1-49C6-9618-D42A23D6DD99}"/>
          </ac:picMkLst>
        </pc:picChg>
        <pc:picChg chg="del">
          <ac:chgData name="Sun, Sean (NSB - CN/Chengdu)" userId="ef6d28fa-f6d2-46f2-a5dd-bebee851067d" providerId="ADAL" clId="{2A5F9D48-9B8D-4F09-B362-DA72BBFCC643}" dt="2022-08-11T10:02:56.689" v="163" actId="478"/>
          <ac:picMkLst>
            <pc:docMk/>
            <pc:sldMk cId="3244000929" sldId="950"/>
            <ac:picMk id="13" creationId="{F4B176B6-C387-4F36-AE6D-654B36EF5C8E}"/>
          </ac:picMkLst>
        </pc:picChg>
      </pc:sldChg>
      <pc:sldChg chg="modSp add del mod ord">
        <pc:chgData name="Sun, Sean (NSB - CN/Chengdu)" userId="ef6d28fa-f6d2-46f2-a5dd-bebee851067d" providerId="ADAL" clId="{2A5F9D48-9B8D-4F09-B362-DA72BBFCC643}" dt="2022-08-11T10:37:51.079" v="2325" actId="47"/>
        <pc:sldMkLst>
          <pc:docMk/>
          <pc:sldMk cId="2068567331" sldId="951"/>
        </pc:sldMkLst>
        <pc:spChg chg="mod">
          <ac:chgData name="Sun, Sean (NSB - CN/Chengdu)" userId="ef6d28fa-f6d2-46f2-a5dd-bebee851067d" providerId="ADAL" clId="{2A5F9D48-9B8D-4F09-B362-DA72BBFCC643}" dt="2022-08-11T10:05:32.120" v="186" actId="20577"/>
          <ac:spMkLst>
            <pc:docMk/>
            <pc:sldMk cId="2068567331" sldId="951"/>
            <ac:spMk id="3" creationId="{43AF2AB8-286F-481F-88C9-34FDE021E876}"/>
          </ac:spMkLst>
        </pc:spChg>
      </pc:sldChg>
      <pc:sldChg chg="add del ord">
        <pc:chgData name="Sun, Sean (NSB - CN/Chengdu)" userId="ef6d28fa-f6d2-46f2-a5dd-bebee851067d" providerId="ADAL" clId="{2A5F9D48-9B8D-4F09-B362-DA72BBFCC643}" dt="2022-08-11T10:37:50.580" v="2324" actId="47"/>
        <pc:sldMkLst>
          <pc:docMk/>
          <pc:sldMk cId="3083492764" sldId="952"/>
        </pc:sldMkLst>
      </pc:sldChg>
      <pc:sldChg chg="delSp modSp add mod">
        <pc:chgData name="Sun, Sean (NSB - CN/Chengdu)" userId="ef6d28fa-f6d2-46f2-a5dd-bebee851067d" providerId="ADAL" clId="{2A5F9D48-9B8D-4F09-B362-DA72BBFCC643}" dt="2022-08-14T09:09:20.266" v="3312" actId="20577"/>
        <pc:sldMkLst>
          <pc:docMk/>
          <pc:sldMk cId="3933656217" sldId="953"/>
        </pc:sldMkLst>
        <pc:spChg chg="mod">
          <ac:chgData name="Sun, Sean (NSB - CN/Chengdu)" userId="ef6d28fa-f6d2-46f2-a5dd-bebee851067d" providerId="ADAL" clId="{2A5F9D48-9B8D-4F09-B362-DA72BBFCC643}" dt="2022-08-11T10:29:23.937" v="1500" actId="20577"/>
          <ac:spMkLst>
            <pc:docMk/>
            <pc:sldMk cId="3933656217" sldId="953"/>
            <ac:spMk id="2" creationId="{D6F9A58A-34DE-4257-B8E0-D5465187E40E}"/>
          </ac:spMkLst>
        </pc:spChg>
        <pc:spChg chg="mod">
          <ac:chgData name="Sun, Sean (NSB - CN/Chengdu)" userId="ef6d28fa-f6d2-46f2-a5dd-bebee851067d" providerId="ADAL" clId="{2A5F9D48-9B8D-4F09-B362-DA72BBFCC643}" dt="2022-08-14T09:09:20.266" v="3312" actId="20577"/>
          <ac:spMkLst>
            <pc:docMk/>
            <pc:sldMk cId="3933656217" sldId="953"/>
            <ac:spMk id="3" creationId="{E428FE7D-D230-4715-A6C8-93F6915F8A3A}"/>
          </ac:spMkLst>
        </pc:spChg>
        <pc:picChg chg="del">
          <ac:chgData name="Sun, Sean (NSB - CN/Chengdu)" userId="ef6d28fa-f6d2-46f2-a5dd-bebee851067d" providerId="ADAL" clId="{2A5F9D48-9B8D-4F09-B362-DA72BBFCC643}" dt="2022-08-11T10:15:31.159" v="708" actId="478"/>
          <ac:picMkLst>
            <pc:docMk/>
            <pc:sldMk cId="3933656217" sldId="953"/>
            <ac:picMk id="6" creationId="{1A797EC6-48EC-494B-AF20-181C0CA49C49}"/>
          </ac:picMkLst>
        </pc:picChg>
      </pc:sldChg>
      <pc:sldMasterChg chg="modSp mod">
        <pc:chgData name="Sun, Sean (NSB - CN/Chengdu)" userId="ef6d28fa-f6d2-46f2-a5dd-bebee851067d" providerId="ADAL" clId="{2A5F9D48-9B8D-4F09-B362-DA72BBFCC643}" dt="2022-08-14T08:06:03.099" v="3050" actId="20577"/>
        <pc:sldMasterMkLst>
          <pc:docMk/>
          <pc:sldMasterMk cId="0" sldId="2147483729"/>
        </pc:sldMasterMkLst>
        <pc:spChg chg="mod">
          <ac:chgData name="Sun, Sean (NSB - CN/Chengdu)" userId="ef6d28fa-f6d2-46f2-a5dd-bebee851067d" providerId="ADAL" clId="{2A5F9D48-9B8D-4F09-B362-DA72BBFCC643}" dt="2022-08-14T08:06:03.099" v="3050" actId="20577"/>
          <ac:spMkLst>
            <pc:docMk/>
            <pc:sldMasterMk cId="0" sldId="2147483729"/>
            <ac:spMk id="14"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8/15/2022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8/15/2022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等线" panose="02010600030101010101" pitchFamily="2" charset="-122"/>
              </a:rPr>
              <a:t>1) Background/Problem and 2) proposed solution, and ask SA/CT/MCC for comments before we propose a concrete CR for the 3GPP working procedures to SA#98 (Dec.). </a:t>
            </a:r>
          </a:p>
          <a:p>
            <a:r>
              <a:rPr lang="en-US" sz="1800" dirty="0">
                <a:effectLst/>
                <a:latin typeface="Calibri" panose="020F0502020204030204" pitchFamily="34" charset="0"/>
                <a:ea typeface="等线" panose="02010600030101010101" pitchFamily="2" charset="-122"/>
              </a:rPr>
              <a:t>And for 1), I assume the main issue is the CR implementation that often results in several new editorial errors being introduced which causes the code to be syntactically wrong and thereby unimplementable, although the code had been correctly produced and validated when submitted to SA (and these errors mainly occur due to MS Word introducing auto-corrections when copying the code from Forge, as well as MCC overload causing risk for minor editorial mistakes). Do you agree to this background summary description? </a:t>
            </a:r>
            <a:endParaRPr lang="en-US" dirty="0"/>
          </a:p>
        </p:txBody>
      </p:sp>
      <p:sp>
        <p:nvSpPr>
          <p:cNvPr id="4" name="Slide Number Placeholder 3"/>
          <p:cNvSpPr>
            <a:spLocks noGrp="1"/>
          </p:cNvSpPr>
          <p:nvPr>
            <p:ph type="sldNum" sz="quarter" idx="5"/>
          </p:nvPr>
        </p:nvSpPr>
        <p:spPr/>
        <p:txBody>
          <a:bodyPr/>
          <a:lstStyle/>
          <a:p>
            <a:pPr>
              <a:defRPr/>
            </a:pPr>
            <a:fld id="{27BB3565-DE1F-45E8-8B92-B6CEF3A5A934}" type="slidenum">
              <a:rPr lang="en-GB" altLang="en-US" smtClean="0"/>
              <a:pPr>
                <a:defRPr/>
              </a:pPr>
              <a:t>2</a:t>
            </a:fld>
            <a:endParaRPr lang="en-GB" altLang="en-US"/>
          </a:p>
        </p:txBody>
      </p:sp>
    </p:spTree>
    <p:extLst>
      <p:ext uri="{BB962C8B-B14F-4D97-AF65-F5344CB8AC3E}">
        <p14:creationId xmlns:p14="http://schemas.microsoft.com/office/powerpoint/2010/main" val="30127851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标题 4">
            <a:extLst>
              <a:ext uri="{FF2B5EF4-FFF2-40B4-BE49-F238E27FC236}">
                <a16:creationId xmlns:a16="http://schemas.microsoft.com/office/drawing/2014/main" id="{34B34A06-0E77-40D5-8C03-85C7F7B9475E}"/>
              </a:ext>
            </a:extLst>
          </p:cNvPr>
          <p:cNvSpPr>
            <a:spLocks noGrp="1"/>
          </p:cNvSpPr>
          <p:nvPr>
            <p:ph type="title"/>
          </p:nvPr>
        </p:nvSpPr>
        <p:spPr/>
        <p:txBody>
          <a:bodyPr/>
          <a:lstStyle/>
          <a:p>
            <a:r>
              <a:rPr lang="zh-CN" altLang="en-US" dirty="0"/>
              <a:t>单击此处编辑母版标题样式</a:t>
            </a: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938327" y="6413501"/>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931653" y="6460167"/>
            <a:ext cx="8197006"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S5-225594         </a:t>
            </a:r>
            <a:r>
              <a:rPr lang="en-US" sz="1100" b="1" spc="300" dirty="0">
                <a:ea typeface="+mn-ea"/>
                <a:cs typeface="Arial" panose="020B0604020202020204" pitchFamily="34" charset="0"/>
              </a:rPr>
              <a:t>Forge to become the main source of code</a:t>
            </a:r>
            <a:r>
              <a:rPr lang="en-US" altLang="zh-CN" sz="1100" b="1" spc="300" dirty="0">
                <a:ea typeface="+mn-ea"/>
                <a:cs typeface="Arial" panose="020B0604020202020204" pitchFamily="34" charset="0"/>
              </a:rPr>
              <a:t> </a:t>
            </a:r>
            <a:r>
              <a:rPr lang="en-GB" sz="1100" b="1" spc="300" dirty="0">
                <a:ea typeface="+mn-ea"/>
                <a:cs typeface="Arial" panose="020B0604020202020204" pitchFamily="34" charset="0"/>
              </a:rPr>
              <a:t>(SA5#145e</a:t>
            </a:r>
            <a:r>
              <a:rPr lang="zh-CN" altLang="en-US" sz="1100" b="1" spc="300" dirty="0">
                <a:ea typeface="+mn-ea"/>
                <a:cs typeface="Arial" panose="020B0604020202020204" pitchFamily="34" charset="0"/>
              </a:rPr>
              <a:t>）</a:t>
            </a:r>
            <a:endParaRPr lang="en-GB" sz="1100" b="1" spc="300" dirty="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015138" y="3145201"/>
            <a:ext cx="11530738" cy="1470025"/>
          </a:xfrm>
        </p:spPr>
        <p:txBody>
          <a:bodyPr>
            <a:noAutofit/>
          </a:bodyPr>
          <a:lstStyle/>
          <a:p>
            <a:pPr>
              <a:defRPr/>
            </a:pPr>
            <a:r>
              <a:rPr lang="en-GB" sz="4800" b="1" i="1" dirty="0">
                <a:effectLst>
                  <a:outerShdw blurRad="38100" dist="38100" dir="2700000" algn="tl">
                    <a:srgbClr val="C0C0C0"/>
                  </a:outerShdw>
                </a:effectLst>
              </a:rPr>
              <a:t>  </a:t>
            </a:r>
            <a:br>
              <a:rPr lang="en-GB" sz="4800" dirty="0"/>
            </a:br>
            <a:br>
              <a:rPr lang="en-GB" sz="4800" dirty="0"/>
            </a:br>
            <a:r>
              <a:rPr lang="en-US" altLang="zh-CN" sz="4400" b="1" dirty="0"/>
              <a:t>Forge to become the main source of code</a:t>
            </a:r>
            <a:br>
              <a:rPr lang="en-US" altLang="zh-CN" sz="4400" b="1" dirty="0"/>
            </a:br>
            <a:r>
              <a:rPr lang="en-GB" altLang="zh-CN" sz="2800" b="1" dirty="0"/>
              <a:t> (SA5 #145</a:t>
            </a:r>
            <a:r>
              <a:rPr lang="en-US" altLang="zh-CN" sz="2800" b="1" dirty="0"/>
              <a:t>e</a:t>
            </a:r>
            <a:r>
              <a:rPr lang="en-GB" altLang="zh-CN" sz="2800" b="1" dirty="0"/>
              <a:t>)</a:t>
            </a:r>
            <a:br>
              <a:rPr lang="en-GB" altLang="zh-CN" sz="3200" b="1" i="1" dirty="0"/>
            </a:br>
            <a:br>
              <a:rPr lang="en-GB" altLang="zh-CN" sz="3200" b="1" dirty="0"/>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478420" y="4787484"/>
            <a:ext cx="8534400" cy="1752600"/>
          </a:xfrm>
        </p:spPr>
        <p:txBody>
          <a:bodyPr/>
          <a:lstStyle/>
          <a:p>
            <a:pPr>
              <a:lnSpc>
                <a:spcPct val="80000"/>
              </a:lnSpc>
            </a:pPr>
            <a:endParaRPr lang="en-US" altLang="zh-CN" sz="2400" dirty="0">
              <a:latin typeface="Arial" charset="0"/>
            </a:endParaRPr>
          </a:p>
          <a:p>
            <a:pPr>
              <a:lnSpc>
                <a:spcPct val="80000"/>
              </a:lnSpc>
            </a:pPr>
            <a:r>
              <a:rPr lang="en-US" altLang="zh-CN" sz="2400" dirty="0">
                <a:latin typeface="Arial" charset="0"/>
              </a:rPr>
              <a:t>Nokia, Nokia Shanghai Bell</a:t>
            </a:r>
            <a:endParaRPr lang="en-GB"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26735-437F-4227-99C6-FC1CC966E165}"/>
              </a:ext>
            </a:extLst>
          </p:cNvPr>
          <p:cNvSpPr>
            <a:spLocks noGrp="1"/>
          </p:cNvSpPr>
          <p:nvPr>
            <p:ph type="title"/>
          </p:nvPr>
        </p:nvSpPr>
        <p:spPr/>
        <p:txBody>
          <a:bodyPr/>
          <a:lstStyle/>
          <a:p>
            <a:r>
              <a:rPr lang="en-US" sz="4400" dirty="0">
                <a:effectLst/>
                <a:latin typeface="Calibri" panose="020F0502020204030204" pitchFamily="34" charset="0"/>
                <a:ea typeface="等线" panose="02010600030101010101" pitchFamily="2" charset="-122"/>
              </a:rPr>
              <a:t>Background/Problem</a:t>
            </a:r>
            <a:endParaRPr lang="en-US" dirty="0"/>
          </a:p>
        </p:txBody>
      </p:sp>
      <p:sp>
        <p:nvSpPr>
          <p:cNvPr id="3" name="Content Placeholder 2">
            <a:extLst>
              <a:ext uri="{FF2B5EF4-FFF2-40B4-BE49-F238E27FC236}">
                <a16:creationId xmlns:a16="http://schemas.microsoft.com/office/drawing/2014/main" id="{376873C0-1188-4A8B-9787-B1A4779DD8EA}"/>
              </a:ext>
            </a:extLst>
          </p:cNvPr>
          <p:cNvSpPr>
            <a:spLocks noGrp="1"/>
          </p:cNvSpPr>
          <p:nvPr>
            <p:ph idx="1"/>
          </p:nvPr>
        </p:nvSpPr>
        <p:spPr/>
        <p:txBody>
          <a:bodyPr/>
          <a:lstStyle/>
          <a:p>
            <a:r>
              <a:rPr lang="en-US" sz="2000" dirty="0">
                <a:effectLst/>
                <a:latin typeface="Calibri" panose="020F0502020204030204" pitchFamily="34" charset="0"/>
                <a:ea typeface="等线" panose="02010600030101010101" pitchFamily="2" charset="-122"/>
              </a:rPr>
              <a:t>Dual copies of stage 3 CRs submitted in TS (word) format as well as in Forge, especially when making same changes separately, creates a lot problems and </a:t>
            </a:r>
            <a:r>
              <a:rPr lang="en-US" sz="2000" dirty="0">
                <a:latin typeface="Calibri" panose="020F0502020204030204" pitchFamily="34" charset="0"/>
                <a:ea typeface="等线" panose="02010600030101010101" pitchFamily="2" charset="-122"/>
              </a:rPr>
              <a:t>waste of effort</a:t>
            </a:r>
            <a:r>
              <a:rPr lang="en-US" sz="2000" dirty="0">
                <a:effectLst/>
                <a:latin typeface="Calibri" panose="020F0502020204030204" pitchFamily="34" charset="0"/>
                <a:ea typeface="等线" panose="02010600030101010101" pitchFamily="2" charset="-122"/>
              </a:rPr>
              <a:t>:</a:t>
            </a:r>
          </a:p>
          <a:p>
            <a:pPr lvl="1"/>
            <a:r>
              <a:rPr lang="en-US" sz="1400" dirty="0">
                <a:effectLst/>
                <a:latin typeface="Calibri" panose="020F0502020204030204" pitchFamily="34" charset="0"/>
                <a:ea typeface="等线" panose="02010600030101010101" pitchFamily="2" charset="-122"/>
              </a:rPr>
              <a:t>the CR implementation often results in several new editorial errors being introduced</a:t>
            </a:r>
            <a:r>
              <a:rPr lang="en-US" sz="1400" dirty="0">
                <a:latin typeface="Calibri" panose="020F0502020204030204" pitchFamily="34" charset="0"/>
                <a:ea typeface="等线" panose="02010600030101010101" pitchFamily="2" charset="-122"/>
              </a:rPr>
              <a:t>,</a:t>
            </a:r>
            <a:r>
              <a:rPr lang="zh-CN" altLang="en-US" sz="1400" dirty="0">
                <a:latin typeface="Calibri" panose="020F0502020204030204" pitchFamily="34" charset="0"/>
                <a:ea typeface="等线" panose="02010600030101010101" pitchFamily="2" charset="-122"/>
              </a:rPr>
              <a:t> </a:t>
            </a:r>
            <a:r>
              <a:rPr lang="en-US" sz="1400" dirty="0">
                <a:effectLst/>
                <a:latin typeface="Calibri" panose="020F0502020204030204" pitchFamily="34" charset="0"/>
                <a:ea typeface="等线" panose="02010600030101010101" pitchFamily="2" charset="-122"/>
              </a:rPr>
              <a:t>causing the code to be syntactically wrong and thereby unimplementable, although the code had been correctly produced and validated when submitted to SA. These errors mainly occur due to MS Word introducing auto-corrections when copying the code from Forge, as well as MCC overload causing editorial mistakes.</a:t>
            </a:r>
          </a:p>
          <a:p>
            <a:r>
              <a:rPr lang="en-US" sz="2000" dirty="0">
                <a:latin typeface="Calibri" panose="020F0502020204030204" pitchFamily="34" charset="0"/>
                <a:ea typeface="等线" panose="02010600030101010101" pitchFamily="2" charset="-122"/>
              </a:rPr>
              <a:t>As for CR Author, extra work (waste of effort):</a:t>
            </a:r>
          </a:p>
          <a:p>
            <a:pPr lvl="1"/>
            <a:r>
              <a:rPr lang="en-US" sz="1400" dirty="0">
                <a:latin typeface="Calibri" panose="020F0502020204030204" pitchFamily="34" charset="0"/>
                <a:ea typeface="等线" panose="02010600030101010101" pitchFamily="2" charset="-122"/>
              </a:rPr>
              <a:t>Copy stage 3 change from Forge to Word CR file, to ensure format consistency.</a:t>
            </a:r>
          </a:p>
          <a:p>
            <a:pPr lvl="1"/>
            <a:r>
              <a:rPr lang="en-US" sz="1400" dirty="0">
                <a:latin typeface="Calibri" panose="020F0502020204030204" pitchFamily="34" charset="0"/>
                <a:ea typeface="等线" panose="02010600030101010101" pitchFamily="2" charset="-122"/>
              </a:rPr>
              <a:t>If there is a revision during the meeting,  CR author shall ensure both Word CR and Code in Forge branch are updated.</a:t>
            </a:r>
          </a:p>
          <a:p>
            <a:pPr lvl="1"/>
            <a:r>
              <a:rPr lang="en-US" sz="1400" dirty="0">
                <a:latin typeface="Calibri" panose="020F0502020204030204" pitchFamily="34" charset="0"/>
                <a:ea typeface="等线" panose="02010600030101010101" pitchFamily="2" charset="-122"/>
              </a:rPr>
              <a:t>Missing merge request is a common issue and created a lot waste, as well as inconsistent spec. </a:t>
            </a:r>
          </a:p>
          <a:p>
            <a:r>
              <a:rPr lang="en-US" sz="2000" dirty="0">
                <a:latin typeface="Calibri" panose="020F0502020204030204" pitchFamily="34" charset="0"/>
                <a:ea typeface="等线" panose="02010600030101010101" pitchFamily="2" charset="-122"/>
              </a:rPr>
              <a:t>CR Reviewers (waste of effort):</a:t>
            </a:r>
          </a:p>
          <a:p>
            <a:pPr lvl="1"/>
            <a:r>
              <a:rPr lang="en-US" sz="1400" dirty="0">
                <a:latin typeface="Calibri" panose="020F0502020204030204" pitchFamily="34" charset="0"/>
                <a:ea typeface="等线" panose="02010600030101010101" pitchFamily="2" charset="-122"/>
              </a:rPr>
              <a:t>Have to check stage 3 changes in both Forge and Word.</a:t>
            </a:r>
            <a:endParaRPr lang="en-US" sz="3600" dirty="0"/>
          </a:p>
        </p:txBody>
      </p:sp>
    </p:spTree>
    <p:extLst>
      <p:ext uri="{BB962C8B-B14F-4D97-AF65-F5344CB8AC3E}">
        <p14:creationId xmlns:p14="http://schemas.microsoft.com/office/powerpoint/2010/main" val="404305290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1185-97F9-4BE0-9524-34844F83E044}"/>
              </a:ext>
            </a:extLst>
          </p:cNvPr>
          <p:cNvSpPr>
            <a:spLocks noGrp="1"/>
          </p:cNvSpPr>
          <p:nvPr>
            <p:ph type="title"/>
          </p:nvPr>
        </p:nvSpPr>
        <p:spPr>
          <a:xfrm>
            <a:off x="681825" y="123738"/>
            <a:ext cx="9102725" cy="1143000"/>
          </a:xfrm>
        </p:spPr>
        <p:txBody>
          <a:bodyPr/>
          <a:lstStyle/>
          <a:p>
            <a:r>
              <a:rPr lang="en-US" dirty="0"/>
              <a:t>Solution Proposal</a:t>
            </a:r>
          </a:p>
        </p:txBody>
      </p:sp>
      <p:sp>
        <p:nvSpPr>
          <p:cNvPr id="3" name="Content Placeholder 2">
            <a:extLst>
              <a:ext uri="{FF2B5EF4-FFF2-40B4-BE49-F238E27FC236}">
                <a16:creationId xmlns:a16="http://schemas.microsoft.com/office/drawing/2014/main" id="{43AF2AB8-286F-481F-88C9-34FDE021E876}"/>
              </a:ext>
            </a:extLst>
          </p:cNvPr>
          <p:cNvSpPr>
            <a:spLocks noGrp="1"/>
          </p:cNvSpPr>
          <p:nvPr>
            <p:ph idx="1"/>
          </p:nvPr>
        </p:nvSpPr>
        <p:spPr>
          <a:xfrm>
            <a:off x="647700" y="1266738"/>
            <a:ext cx="11183938" cy="5018175"/>
          </a:xfrm>
        </p:spPr>
        <p:txBody>
          <a:bodyPr/>
          <a:lstStyle/>
          <a:p>
            <a:r>
              <a:rPr lang="en-US" sz="2400" dirty="0"/>
              <a:t>Using Forge as the main source of code</a:t>
            </a:r>
          </a:p>
          <a:p>
            <a:pPr lvl="1"/>
            <a:r>
              <a:rPr lang="en-US" sz="1800" dirty="0"/>
              <a:t>Stage 3 in TS spec is always an exact copy of code from Forge</a:t>
            </a:r>
          </a:p>
          <a:p>
            <a:pPr lvl="2"/>
            <a:r>
              <a:rPr lang="en-US" sz="1600" dirty="0"/>
              <a:t>when there is change in stage 3, after the change is approved, the related clause is updated &amp; aligned with Forge in TS spec.</a:t>
            </a:r>
          </a:p>
          <a:p>
            <a:pPr lvl="1"/>
            <a:r>
              <a:rPr lang="en-US" sz="1800" dirty="0"/>
              <a:t>For CR with stage 3 changes, there are only stage 3 changes in Forge (in a branch). No copy of stage 3 changes in Word format</a:t>
            </a:r>
          </a:p>
          <a:p>
            <a:pPr lvl="2"/>
            <a:r>
              <a:rPr lang="en-US" sz="1600" dirty="0"/>
              <a:t>For Stage 3 only CR, CR is needed, the content of change can be empty (just to make sure the branch link and affected clause updated correctly).</a:t>
            </a:r>
          </a:p>
          <a:p>
            <a:pPr lvl="1"/>
            <a:r>
              <a:rPr lang="en-US" sz="1800" dirty="0"/>
              <a:t>Merge Request (MR) is centralized managed as there is only one copy of stage 3</a:t>
            </a:r>
          </a:p>
          <a:p>
            <a:pPr lvl="2"/>
            <a:r>
              <a:rPr lang="en-US" sz="1600" dirty="0"/>
              <a:t>Code moderator to submit MR according to CR approval list.</a:t>
            </a:r>
          </a:p>
        </p:txBody>
      </p:sp>
    </p:spTree>
    <p:extLst>
      <p:ext uri="{BB962C8B-B14F-4D97-AF65-F5344CB8AC3E}">
        <p14:creationId xmlns:p14="http://schemas.microsoft.com/office/powerpoint/2010/main" val="426328219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1320257" y="0"/>
            <a:ext cx="13936043" cy="1143000"/>
          </a:xfrm>
        </p:spPr>
        <p:txBody>
          <a:bodyPr/>
          <a:lstStyle/>
          <a:p>
            <a:r>
              <a:rPr lang="en-GB" altLang="zh-CN" dirty="0"/>
              <a:t>CR (with stage 3 changes) process change</a:t>
            </a:r>
            <a:endParaRPr lang="zh-CN" altLang="en-US" dirty="0"/>
          </a:p>
        </p:txBody>
      </p:sp>
      <p:sp>
        <p:nvSpPr>
          <p:cNvPr id="3" name="内容占位符 2">
            <a:extLst>
              <a:ext uri="{FF2B5EF4-FFF2-40B4-BE49-F238E27FC236}">
                <a16:creationId xmlns:a16="http://schemas.microsoft.com/office/drawing/2014/main" id="{E428FE7D-D230-4715-A6C8-93F6915F8A3A}"/>
              </a:ext>
            </a:extLst>
          </p:cNvPr>
          <p:cNvSpPr>
            <a:spLocks noGrp="1"/>
          </p:cNvSpPr>
          <p:nvPr>
            <p:ph idx="1"/>
          </p:nvPr>
        </p:nvSpPr>
        <p:spPr>
          <a:xfrm>
            <a:off x="524381" y="1029685"/>
            <a:ext cx="11183938" cy="4830763"/>
          </a:xfrm>
        </p:spPr>
        <p:txBody>
          <a:bodyPr/>
          <a:lstStyle/>
          <a:p>
            <a:r>
              <a:rPr lang="en-US" altLang="zh-CN" sz="2400" dirty="0"/>
              <a:t>For </a:t>
            </a:r>
            <a:r>
              <a:rPr lang="en-US" altLang="zh-CN" sz="2400" b="1" dirty="0"/>
              <a:t>CR Author</a:t>
            </a:r>
            <a:r>
              <a:rPr lang="en-US" altLang="zh-CN" sz="2400" dirty="0"/>
              <a:t>:</a:t>
            </a:r>
          </a:p>
          <a:p>
            <a:pPr lvl="1">
              <a:tabLst>
                <a:tab pos="3317875" algn="l"/>
              </a:tabLst>
            </a:pPr>
            <a:r>
              <a:rPr lang="en-GB" altLang="zh-CN" sz="1800" dirty="0"/>
              <a:t>No stage 3 code in CR anymore</a:t>
            </a:r>
          </a:p>
          <a:p>
            <a:pPr lvl="2">
              <a:tabLst>
                <a:tab pos="3317875" algn="l"/>
              </a:tabLst>
            </a:pPr>
            <a:r>
              <a:rPr lang="en-GB" altLang="zh-CN" sz="1400" dirty="0"/>
              <a:t>Forge branch link and affected clause are indicators of stage 3 changes.</a:t>
            </a:r>
          </a:p>
          <a:p>
            <a:pPr lvl="1">
              <a:tabLst>
                <a:tab pos="3317875" algn="l"/>
              </a:tabLst>
            </a:pPr>
            <a:r>
              <a:rPr lang="en-GB" altLang="zh-CN" sz="1800" dirty="0"/>
              <a:t>No need to raise merge request after approval</a:t>
            </a:r>
          </a:p>
          <a:p>
            <a:pPr lvl="2">
              <a:tabLst>
                <a:tab pos="3317875" algn="l"/>
              </a:tabLst>
            </a:pPr>
            <a:r>
              <a:rPr lang="en-GB" altLang="zh-CN" sz="1400" dirty="0"/>
              <a:t>Need to ensure that the branch name following the naming rule (especially TS number and CR number).</a:t>
            </a:r>
          </a:p>
          <a:p>
            <a:r>
              <a:rPr lang="en-US" altLang="zh-CN" sz="2400" dirty="0"/>
              <a:t>For </a:t>
            </a:r>
            <a:r>
              <a:rPr lang="en-US" altLang="zh-CN" sz="2400" b="1" dirty="0"/>
              <a:t>MCC</a:t>
            </a:r>
            <a:r>
              <a:rPr lang="en-US" altLang="zh-CN" sz="2400" dirty="0"/>
              <a:t>:</a:t>
            </a:r>
          </a:p>
          <a:p>
            <a:pPr lvl="1"/>
            <a:r>
              <a:rPr lang="en-US" altLang="en-US" sz="1800" dirty="0"/>
              <a:t>No need to merge stage 3 in word format (as there is no stage 3 in word format)</a:t>
            </a:r>
          </a:p>
          <a:p>
            <a:pPr lvl="1"/>
            <a:r>
              <a:rPr lang="en-US" altLang="en-US" sz="1800" dirty="0"/>
              <a:t>At the end of SA meeting, </a:t>
            </a:r>
            <a:r>
              <a:rPr lang="en-US" altLang="en-US" sz="1800" b="1" u="sng" dirty="0"/>
              <a:t>code moderator </a:t>
            </a:r>
            <a:r>
              <a:rPr lang="en-US" altLang="en-US" sz="1800" dirty="0"/>
              <a:t>to generate the word format of stage3 from Forge and send to MCC</a:t>
            </a:r>
          </a:p>
          <a:p>
            <a:pPr lvl="2"/>
            <a:r>
              <a:rPr lang="en-US" altLang="zh-CN" sz="1400" dirty="0"/>
              <a:t>In short term, this may be done manually.</a:t>
            </a:r>
          </a:p>
          <a:p>
            <a:pPr lvl="2"/>
            <a:r>
              <a:rPr lang="en-US" altLang="zh-CN" sz="1400" dirty="0"/>
              <a:t>In long term, automatic method is to be introduced.</a:t>
            </a:r>
            <a:endParaRPr lang="en-GB" altLang="zh-CN" sz="1400" dirty="0"/>
          </a:p>
          <a:p>
            <a:pPr marL="609600" lvl="1" indent="0">
              <a:buNone/>
              <a:tabLst>
                <a:tab pos="3317875" algn="l"/>
              </a:tabLst>
            </a:pPr>
            <a:endParaRPr lang="en-GB" altLang="zh-CN" sz="1600" dirty="0"/>
          </a:p>
        </p:txBody>
      </p:sp>
    </p:spTree>
    <p:extLst>
      <p:ext uri="{BB962C8B-B14F-4D97-AF65-F5344CB8AC3E}">
        <p14:creationId xmlns:p14="http://schemas.microsoft.com/office/powerpoint/2010/main" val="393365621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F9A58A-34DE-4257-B8E0-D5465187E40E}"/>
              </a:ext>
            </a:extLst>
          </p:cNvPr>
          <p:cNvSpPr>
            <a:spLocks noGrp="1"/>
          </p:cNvSpPr>
          <p:nvPr>
            <p:ph type="title"/>
          </p:nvPr>
        </p:nvSpPr>
        <p:spPr>
          <a:xfrm>
            <a:off x="754939" y="0"/>
            <a:ext cx="9102725" cy="1143000"/>
          </a:xfrm>
        </p:spPr>
        <p:txBody>
          <a:bodyPr/>
          <a:lstStyle/>
          <a:p>
            <a:r>
              <a:rPr lang="en-GB" altLang="zh-CN" dirty="0"/>
              <a:t>Forge process change</a:t>
            </a:r>
            <a:endParaRPr lang="zh-CN" altLang="en-US" dirty="0"/>
          </a:p>
        </p:txBody>
      </p:sp>
      <p:sp>
        <p:nvSpPr>
          <p:cNvPr id="3" name="内容占位符 2">
            <a:extLst>
              <a:ext uri="{FF2B5EF4-FFF2-40B4-BE49-F238E27FC236}">
                <a16:creationId xmlns:a16="http://schemas.microsoft.com/office/drawing/2014/main" id="{E428FE7D-D230-4715-A6C8-93F6915F8A3A}"/>
              </a:ext>
            </a:extLst>
          </p:cNvPr>
          <p:cNvSpPr>
            <a:spLocks noGrp="1"/>
          </p:cNvSpPr>
          <p:nvPr>
            <p:ph idx="1"/>
          </p:nvPr>
        </p:nvSpPr>
        <p:spPr>
          <a:xfrm>
            <a:off x="524381" y="1029685"/>
            <a:ext cx="11183938" cy="4830763"/>
          </a:xfrm>
        </p:spPr>
        <p:txBody>
          <a:bodyPr/>
          <a:lstStyle/>
          <a:p>
            <a:r>
              <a:rPr lang="en-US" altLang="en-US" sz="2000" dirty="0"/>
              <a:t>Stage 3 working procedure change in Forge</a:t>
            </a:r>
            <a:endParaRPr lang="en-US" altLang="zh-CN" sz="2000" dirty="0"/>
          </a:p>
          <a:p>
            <a:pPr lvl="1"/>
            <a:r>
              <a:rPr lang="en-US" altLang="en-US" sz="1600" dirty="0"/>
              <a:t>Pre-condition (stage 3 change is up to date and validation green)</a:t>
            </a:r>
            <a:endParaRPr lang="en-US" altLang="zh-CN" sz="800" dirty="0"/>
          </a:p>
          <a:p>
            <a:pPr lvl="1">
              <a:tabLst>
                <a:tab pos="3317875" algn="l"/>
              </a:tabLst>
            </a:pPr>
            <a:r>
              <a:rPr lang="en-GB" altLang="zh-CN" sz="1600" dirty="0"/>
              <a:t>Code review is done via Forge code comment tool (e.g., against commits, including news commits from comments).</a:t>
            </a:r>
          </a:p>
          <a:p>
            <a:pPr lvl="1">
              <a:tabLst>
                <a:tab pos="3317875" algn="l"/>
              </a:tabLst>
            </a:pPr>
            <a:r>
              <a:rPr lang="en-GB" altLang="zh-CN" sz="1600" dirty="0"/>
              <a:t>During email review, if there </a:t>
            </a:r>
            <a:r>
              <a:rPr lang="en-US" altLang="zh-CN" sz="1600"/>
              <a:t>are</a:t>
            </a:r>
            <a:r>
              <a:rPr lang="en-GB" altLang="zh-CN" sz="1600"/>
              <a:t> </a:t>
            </a:r>
            <a:r>
              <a:rPr lang="en-GB" altLang="zh-CN" sz="1600" dirty="0"/>
              <a:t>comments to stage3, the email shall mention there are comments in Forge without comments details.</a:t>
            </a:r>
          </a:p>
          <a:p>
            <a:pPr lvl="1">
              <a:tabLst>
                <a:tab pos="3317875" algn="l"/>
              </a:tabLst>
            </a:pPr>
            <a:r>
              <a:rPr lang="en-US" altLang="zh-CN" sz="1600" dirty="0"/>
              <a:t>When CR is approved (agreed in SA5 and approved in SA), </a:t>
            </a:r>
            <a:r>
              <a:rPr lang="en-US" altLang="zh-CN" sz="1600" b="1" u="sng" dirty="0"/>
              <a:t>code moderator </a:t>
            </a:r>
            <a:r>
              <a:rPr lang="en-US" altLang="zh-CN" sz="1600" dirty="0"/>
              <a:t>to take care the merge request.</a:t>
            </a: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lvl="1">
              <a:tabLst>
                <a:tab pos="3317875" algn="l"/>
              </a:tabLst>
            </a:pPr>
            <a:endParaRPr lang="en-GB" altLang="zh-CN" sz="1600" dirty="0"/>
          </a:p>
          <a:p>
            <a:pPr marL="609600" lvl="1" indent="0">
              <a:buNone/>
              <a:tabLst>
                <a:tab pos="3317875" algn="l"/>
              </a:tabLst>
            </a:pPr>
            <a:endParaRPr lang="en-GB" altLang="zh-CN" sz="1600" dirty="0"/>
          </a:p>
        </p:txBody>
      </p:sp>
      <p:pic>
        <p:nvPicPr>
          <p:cNvPr id="6" name="Picture 5" descr="Graphical user interface, text, application, email&#10;&#10;Description automatically generated">
            <a:extLst>
              <a:ext uri="{FF2B5EF4-FFF2-40B4-BE49-F238E27FC236}">
                <a16:creationId xmlns:a16="http://schemas.microsoft.com/office/drawing/2014/main" id="{1A797EC6-48EC-494B-AF20-181C0CA49C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6297" y="3261434"/>
            <a:ext cx="6751122" cy="2215619"/>
          </a:xfrm>
          <a:prstGeom prst="rect">
            <a:avLst/>
          </a:prstGeom>
        </p:spPr>
      </p:pic>
    </p:spTree>
    <p:extLst>
      <p:ext uri="{BB962C8B-B14F-4D97-AF65-F5344CB8AC3E}">
        <p14:creationId xmlns:p14="http://schemas.microsoft.com/office/powerpoint/2010/main" val="324400092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815" y="2879729"/>
            <a:ext cx="8221835" cy="519616"/>
          </a:xfrm>
        </p:spPr>
        <p:txBody>
          <a:bodyPr/>
          <a:lstStyle/>
          <a:p>
            <a:r>
              <a:rPr lang="sv-SE" sz="6000" dirty="0"/>
              <a:t>Thank you!</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mso-contentType ?>
<SharedContentType xmlns="Microsoft.SharePoint.Taxonomy.ContentTypeSync" SourceId="34c87397-5fc1-491e-85e7-d6110dbe9cbd" ContentTypeId="0x0101" PreviousValue="false"/>
</file>

<file path=customXml/item4.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82ad2bae7f0c06f2affd04e202398948">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f9959177c7080051a0232d0818074d39"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5:SharedWithUsers" minOccurs="0"/>
                <xsd:element ref="ns5:SharedWithDetails" minOccurs="0"/>
                <xsd:element ref="ns5:SharingHintHash" minOccurs="0"/>
                <xsd:element ref="ns4:MediaService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hidden="true" ma:internalName="MediaServiceFastMetadata" ma:readOnly="true">
      <xsd:simpleType>
        <xsd:restriction base="dms:Note"/>
      </xsd:simpleType>
    </xsd:element>
    <xsd:element name="MediaServiceMetadata" ma:index="16" nillable="true" ma:displayName="MediaServiceMetadata" ma:hidden="true" ma:internalName="MediaService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Props1.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2.xml><?xml version="1.0" encoding="utf-8"?>
<ds:datastoreItem xmlns:ds="http://schemas.openxmlformats.org/officeDocument/2006/customXml" ds:itemID="{C533F262-609D-4DE1-971D-E33E47E685D8}">
  <ds:schemaRefs>
    <ds:schemaRef ds:uri="http://schemas.microsoft.com/sharepoint/events"/>
  </ds:schemaRefs>
</ds:datastoreItem>
</file>

<file path=customXml/itemProps3.xml><?xml version="1.0" encoding="utf-8"?>
<ds:datastoreItem xmlns:ds="http://schemas.openxmlformats.org/officeDocument/2006/customXml" ds:itemID="{DB86EE5A-C607-470A-B2B8-6CB953A47714}">
  <ds:schemaRefs>
    <ds:schemaRef ds:uri="Microsoft.SharePoint.Taxonomy.ContentTypeSync"/>
  </ds:schemaRefs>
</ds:datastoreItem>
</file>

<file path=customXml/itemProps4.xml><?xml version="1.0" encoding="utf-8"?>
<ds:datastoreItem xmlns:ds="http://schemas.openxmlformats.org/officeDocument/2006/customXml" ds:itemID="{362C99FD-0342-4981-9E51-9B4B3D0AAD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613C568A-0C46-4592-BB68-CDB41342D77A}">
  <ds:schemaRefs>
    <ds:schemaRef ds:uri="http://purl.org/dc/dcmitype/"/>
    <ds:schemaRef ds:uri="b4d06219-a142-4c5f-be55-53f74cb980c7"/>
    <ds:schemaRef ds:uri="http://schemas.microsoft.com/office/2006/metadata/properties"/>
    <ds:schemaRef ds:uri="http://www.w3.org/XML/1998/namespace"/>
    <ds:schemaRef ds:uri="http://schemas.microsoft.com/office/2006/documentManagement/types"/>
    <ds:schemaRef ds:uri="71c5aaf6-e6ce-465b-b873-5148d2a4c105"/>
    <ds:schemaRef ds:uri="http://schemas.microsoft.com/office/infopath/2007/PartnerControls"/>
    <ds:schemaRef ds:uri="http://schemas.openxmlformats.org/package/2006/metadata/core-properties"/>
    <ds:schemaRef ds:uri="687e87d0-d0a8-4c48-8f94-14f0c67212c5"/>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25919</TotalTime>
  <Words>707</Words>
  <Application>Microsoft Office PowerPoint</Application>
  <PresentationFormat>Widescreen</PresentationFormat>
  <Paragraphs>48</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    Forge to become the main source of code  (SA5 #145e)   </vt:lpstr>
      <vt:lpstr>Background/Problem</vt:lpstr>
      <vt:lpstr>Solution Proposal</vt:lpstr>
      <vt:lpstr>CR (with stage 3 changes) process change</vt:lpstr>
      <vt:lpstr>Forge process change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Sean Sun</cp:lastModifiedBy>
  <cp:revision>432</cp:revision>
  <dcterms:created xsi:type="dcterms:W3CDTF">2019-03-13T01:38:36Z</dcterms:created>
  <dcterms:modified xsi:type="dcterms:W3CDTF">2022-08-15T02:59:27Z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y fmtid="{D5CDD505-2E9C-101B-9397-08002B2CF9AE}" pid="3" name="_2015_ms_pID_725343">
    <vt:lpwstr>(3)5ec3yjWdLaLrg6jQwgi1BMNg1nUbKEk6X2SudHtINbLqWKy/ZEBsf0diIq95M/IJ9yfxJz+9
EKo9aHHjkgYub2NZPf3/atsckhsLmFGv9BNsC6henuD0duK2ODL9lvmW+917wW0JOPDZvhYa
YZkeAxQ3i+roV73JIx0Bv0FvZ1y6kcqJnQ7qTn6uJ5mW9tOEaaF058jysVseL5bd+fhiv28A
kJhfhXOU21VOuh2UCe</vt:lpwstr>
  </property>
  <property fmtid="{D5CDD505-2E9C-101B-9397-08002B2CF9AE}" pid="4" name="_2015_ms_pID_7253431">
    <vt:lpwstr>MQNQq9btKDg9nxaETig0bCcF5fLh/D7P8gxIEQu3wsSZ9jFYPdUyLe
79A9RY/eUidDGm2aQP3wNTDwb75qTVVvVnTWZHDGz3i+SX4Yy60urO1zey1yA8DRkFy+y+6P
RHyf2p/4M7PphPg41VMF2zHMw2XExii6qqJWtrsDVbxQYUbocVY6hdzgyX9ONZW0X8sFFzQ2
T+qgALWIVGIl8a98bD9Sx6r7i/8apRxAC8PX</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yFYskfzoBX8iHbEOYetKa2k=</vt:lpwstr>
  </property>
</Properties>
</file>