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4"/>
  </p:sldMasterIdLst>
  <p:notesMasterIdLst>
    <p:notesMasterId r:id="rId10"/>
  </p:notesMasterIdLst>
  <p:handoutMasterIdLst>
    <p:handoutMasterId r:id="rId11"/>
  </p:handoutMasterIdLst>
  <p:sldIdLst>
    <p:sldId id="303" r:id="rId5"/>
    <p:sldId id="1003" r:id="rId6"/>
    <p:sldId id="1004" r:id="rId7"/>
    <p:sldId id="1005" r:id="rId8"/>
    <p:sldId id="1012" r:id="rId9"/>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FFCC"/>
    <a:srgbClr val="72AF2F"/>
    <a:srgbClr val="C1E442"/>
    <a:srgbClr val="FFFF99"/>
    <a:srgbClr val="C6D254"/>
    <a:srgbClr val="000000"/>
    <a:srgbClr val="5C88D0"/>
    <a:srgbClr val="2A6EA8"/>
    <a:srgbClr val="B1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F30C75-FFAE-EE43-8E80-62A9F40BD0FC}" v="46" dt="2022-03-15T16:16:43.972"/>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89957" autoAdjust="0"/>
  </p:normalViewPr>
  <p:slideViewPr>
    <p:cSldViewPr snapToGrid="0">
      <p:cViewPr varScale="1">
        <p:scale>
          <a:sx n="107" d="100"/>
          <a:sy n="107" d="100"/>
        </p:scale>
        <p:origin x="1296" y="17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9" d="100"/>
          <a:sy n="79" d="100"/>
        </p:scale>
        <p:origin x="2888" y="21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 ANTONIO ORDOÑEZ LUCENA" userId="ec8dd69b-01fe-4d41-a294-c2927b548e27" providerId="ADAL" clId="{14F30C75-FFAE-EE43-8E80-62A9F40BD0FC}"/>
    <pc:docChg chg="undo custSel addSld modSld modMainMaster">
      <pc:chgData name="JOSE ANTONIO ORDOÑEZ LUCENA" userId="ec8dd69b-01fe-4d41-a294-c2927b548e27" providerId="ADAL" clId="{14F30C75-FFAE-EE43-8E80-62A9F40BD0FC}" dt="2022-03-15T16:20:01.364" v="5404" actId="20577"/>
      <pc:docMkLst>
        <pc:docMk/>
      </pc:docMkLst>
      <pc:sldChg chg="modSp mod">
        <pc:chgData name="JOSE ANTONIO ORDOÑEZ LUCENA" userId="ec8dd69b-01fe-4d41-a294-c2927b548e27" providerId="ADAL" clId="{14F30C75-FFAE-EE43-8E80-62A9F40BD0FC}" dt="2022-03-15T07:15:41.887" v="301" actId="115"/>
        <pc:sldMkLst>
          <pc:docMk/>
          <pc:sldMk cId="0" sldId="303"/>
        </pc:sldMkLst>
        <pc:spChg chg="mod">
          <ac:chgData name="JOSE ANTONIO ORDOÑEZ LUCENA" userId="ec8dd69b-01fe-4d41-a294-c2927b548e27" providerId="ADAL" clId="{14F30C75-FFAE-EE43-8E80-62A9F40BD0FC}" dt="2022-03-15T07:15:41.887" v="301" actId="115"/>
          <ac:spMkLst>
            <pc:docMk/>
            <pc:sldMk cId="0" sldId="303"/>
            <ac:spMk id="6147" creationId="{00000000-0000-0000-0000-000000000000}"/>
          </ac:spMkLst>
        </pc:spChg>
      </pc:sldChg>
      <pc:sldChg chg="modSp mod">
        <pc:chgData name="JOSE ANTONIO ORDOÑEZ LUCENA" userId="ec8dd69b-01fe-4d41-a294-c2927b548e27" providerId="ADAL" clId="{14F30C75-FFAE-EE43-8E80-62A9F40BD0FC}" dt="2022-03-15T16:03:01.288" v="4149" actId="20577"/>
        <pc:sldMkLst>
          <pc:docMk/>
          <pc:sldMk cId="3893661505" sldId="1003"/>
        </pc:sldMkLst>
        <pc:spChg chg="mod">
          <ac:chgData name="JOSE ANTONIO ORDOÑEZ LUCENA" userId="ec8dd69b-01fe-4d41-a294-c2927b548e27" providerId="ADAL" clId="{14F30C75-FFAE-EE43-8E80-62A9F40BD0FC}" dt="2022-03-15T16:03:01.288" v="4149" actId="20577"/>
          <ac:spMkLst>
            <pc:docMk/>
            <pc:sldMk cId="3893661505" sldId="1003"/>
            <ac:spMk id="3" creationId="{0753FC56-46E1-4845-A512-B594B0482304}"/>
          </ac:spMkLst>
        </pc:spChg>
      </pc:sldChg>
      <pc:sldChg chg="modSp mod">
        <pc:chgData name="JOSE ANTONIO ORDOÑEZ LUCENA" userId="ec8dd69b-01fe-4d41-a294-c2927b548e27" providerId="ADAL" clId="{14F30C75-FFAE-EE43-8E80-62A9F40BD0FC}" dt="2022-03-15T08:05:42.560" v="3417" actId="1076"/>
        <pc:sldMkLst>
          <pc:docMk/>
          <pc:sldMk cId="1458751832" sldId="1004"/>
        </pc:sldMkLst>
        <pc:picChg chg="mod">
          <ac:chgData name="JOSE ANTONIO ORDOÑEZ LUCENA" userId="ec8dd69b-01fe-4d41-a294-c2927b548e27" providerId="ADAL" clId="{14F30C75-FFAE-EE43-8E80-62A9F40BD0FC}" dt="2022-03-15T08:05:42.560" v="3417" actId="1076"/>
          <ac:picMkLst>
            <pc:docMk/>
            <pc:sldMk cId="1458751832" sldId="1004"/>
            <ac:picMk id="5" creationId="{073CCDEC-E648-2D4D-B82F-696838BA0384}"/>
          </ac:picMkLst>
        </pc:picChg>
      </pc:sldChg>
      <pc:sldChg chg="addSp modSp mod">
        <pc:chgData name="JOSE ANTONIO ORDOÑEZ LUCENA" userId="ec8dd69b-01fe-4d41-a294-c2927b548e27" providerId="ADAL" clId="{14F30C75-FFAE-EE43-8E80-62A9F40BD0FC}" dt="2022-03-15T16:11:28.502" v="4788" actId="1076"/>
        <pc:sldMkLst>
          <pc:docMk/>
          <pc:sldMk cId="1629107240" sldId="1005"/>
        </pc:sldMkLst>
        <pc:spChg chg="mod">
          <ac:chgData name="JOSE ANTONIO ORDOÑEZ LUCENA" userId="ec8dd69b-01fe-4d41-a294-c2927b548e27" providerId="ADAL" clId="{14F30C75-FFAE-EE43-8E80-62A9F40BD0FC}" dt="2022-03-15T16:11:10.487" v="4783" actId="14100"/>
          <ac:spMkLst>
            <pc:docMk/>
            <pc:sldMk cId="1629107240" sldId="1005"/>
            <ac:spMk id="3" creationId="{0753FC56-46E1-4845-A512-B594B0482304}"/>
          </ac:spMkLst>
        </pc:spChg>
        <pc:spChg chg="add mod">
          <ac:chgData name="JOSE ANTONIO ORDOÑEZ LUCENA" userId="ec8dd69b-01fe-4d41-a294-c2927b548e27" providerId="ADAL" clId="{14F30C75-FFAE-EE43-8E80-62A9F40BD0FC}" dt="2022-03-15T16:11:28.502" v="4788" actId="1076"/>
          <ac:spMkLst>
            <pc:docMk/>
            <pc:sldMk cId="1629107240" sldId="1005"/>
            <ac:spMk id="4" creationId="{B9B7415C-9551-764A-ABCA-4913AAB20E47}"/>
          </ac:spMkLst>
        </pc:spChg>
        <pc:picChg chg="mod">
          <ac:chgData name="JOSE ANTONIO ORDOÑEZ LUCENA" userId="ec8dd69b-01fe-4d41-a294-c2927b548e27" providerId="ADAL" clId="{14F30C75-FFAE-EE43-8E80-62A9F40BD0FC}" dt="2022-03-15T16:11:14.683" v="4784" actId="1076"/>
          <ac:picMkLst>
            <pc:docMk/>
            <pc:sldMk cId="1629107240" sldId="1005"/>
            <ac:picMk id="6" creationId="{D452553C-EF93-A94E-8C3F-3FE42472E922}"/>
          </ac:picMkLst>
        </pc:picChg>
      </pc:sldChg>
      <pc:sldChg chg="addSp modSp mod">
        <pc:chgData name="JOSE ANTONIO ORDOÑEZ LUCENA" userId="ec8dd69b-01fe-4d41-a294-c2927b548e27" providerId="ADAL" clId="{14F30C75-FFAE-EE43-8E80-62A9F40BD0FC}" dt="2022-03-15T07:13:40.860" v="287" actId="20577"/>
        <pc:sldMkLst>
          <pc:docMk/>
          <pc:sldMk cId="3786677423" sldId="1006"/>
        </pc:sldMkLst>
        <pc:spChg chg="mod">
          <ac:chgData name="JOSE ANTONIO ORDOÑEZ LUCENA" userId="ec8dd69b-01fe-4d41-a294-c2927b548e27" providerId="ADAL" clId="{14F30C75-FFAE-EE43-8E80-62A9F40BD0FC}" dt="2022-03-15T07:13:23.308" v="263" actId="20577"/>
          <ac:spMkLst>
            <pc:docMk/>
            <pc:sldMk cId="3786677423" sldId="1006"/>
            <ac:spMk id="2" creationId="{1919FF29-F343-45CB-88FD-0A3669F73BF9}"/>
          </ac:spMkLst>
        </pc:spChg>
        <pc:spChg chg="add mod">
          <ac:chgData name="JOSE ANTONIO ORDOÑEZ LUCENA" userId="ec8dd69b-01fe-4d41-a294-c2927b548e27" providerId="ADAL" clId="{14F30C75-FFAE-EE43-8E80-62A9F40BD0FC}" dt="2022-03-15T07:13:25.214" v="268" actId="20577"/>
          <ac:spMkLst>
            <pc:docMk/>
            <pc:sldMk cId="3786677423" sldId="1006"/>
            <ac:spMk id="3" creationId="{32FA24E8-14F9-CF44-945F-8D23FACF28F0}"/>
          </ac:spMkLst>
        </pc:spChg>
        <pc:spChg chg="add mod">
          <ac:chgData name="JOSE ANTONIO ORDOÑEZ LUCENA" userId="ec8dd69b-01fe-4d41-a294-c2927b548e27" providerId="ADAL" clId="{14F30C75-FFAE-EE43-8E80-62A9F40BD0FC}" dt="2022-03-15T07:13:29.555" v="279" actId="20577"/>
          <ac:spMkLst>
            <pc:docMk/>
            <pc:sldMk cId="3786677423" sldId="1006"/>
            <ac:spMk id="10" creationId="{D266F063-35CF-FC4E-BEEF-DD187C9EC6A1}"/>
          </ac:spMkLst>
        </pc:spChg>
        <pc:spChg chg="add mod">
          <ac:chgData name="JOSE ANTONIO ORDOÑEZ LUCENA" userId="ec8dd69b-01fe-4d41-a294-c2927b548e27" providerId="ADAL" clId="{14F30C75-FFAE-EE43-8E80-62A9F40BD0FC}" dt="2022-03-15T07:13:40.860" v="287" actId="20577"/>
          <ac:spMkLst>
            <pc:docMk/>
            <pc:sldMk cId="3786677423" sldId="1006"/>
            <ac:spMk id="11" creationId="{C6C46F26-3C8D-E546-BAE4-1A159FBCC894}"/>
          </ac:spMkLst>
        </pc:spChg>
        <pc:picChg chg="mod">
          <ac:chgData name="JOSE ANTONIO ORDOÑEZ LUCENA" userId="ec8dd69b-01fe-4d41-a294-c2927b548e27" providerId="ADAL" clId="{14F30C75-FFAE-EE43-8E80-62A9F40BD0FC}" dt="2022-03-15T07:11:55.563" v="107" actId="1076"/>
          <ac:picMkLst>
            <pc:docMk/>
            <pc:sldMk cId="3786677423" sldId="1006"/>
            <ac:picMk id="7" creationId="{046F3D5A-6C66-0B47-AE75-F3642F2A5B30}"/>
          </ac:picMkLst>
        </pc:picChg>
        <pc:picChg chg="mod">
          <ac:chgData name="JOSE ANTONIO ORDOÑEZ LUCENA" userId="ec8dd69b-01fe-4d41-a294-c2927b548e27" providerId="ADAL" clId="{14F30C75-FFAE-EE43-8E80-62A9F40BD0FC}" dt="2022-03-15T07:12:11.416" v="116" actId="1076"/>
          <ac:picMkLst>
            <pc:docMk/>
            <pc:sldMk cId="3786677423" sldId="1006"/>
            <ac:picMk id="8" creationId="{EBA45162-60E6-FB4C-AF4B-9A6F89879FF7}"/>
          </ac:picMkLst>
        </pc:picChg>
        <pc:picChg chg="mod">
          <ac:chgData name="JOSE ANTONIO ORDOÑEZ LUCENA" userId="ec8dd69b-01fe-4d41-a294-c2927b548e27" providerId="ADAL" clId="{14F30C75-FFAE-EE43-8E80-62A9F40BD0FC}" dt="2022-03-15T07:12:25.673" v="125" actId="1076"/>
          <ac:picMkLst>
            <pc:docMk/>
            <pc:sldMk cId="3786677423" sldId="1006"/>
            <ac:picMk id="9" creationId="{E92F09CC-FE23-F141-A347-57C1020E34E6}"/>
          </ac:picMkLst>
        </pc:picChg>
      </pc:sldChg>
      <pc:sldChg chg="modSp mod">
        <pc:chgData name="JOSE ANTONIO ORDOÑEZ LUCENA" userId="ec8dd69b-01fe-4d41-a294-c2927b548e27" providerId="ADAL" clId="{14F30C75-FFAE-EE43-8E80-62A9F40BD0FC}" dt="2022-03-15T16:13:03.943" v="4966" actId="14100"/>
        <pc:sldMkLst>
          <pc:docMk/>
          <pc:sldMk cId="390007978" sldId="1007"/>
        </pc:sldMkLst>
        <pc:spChg chg="mod">
          <ac:chgData name="JOSE ANTONIO ORDOÑEZ LUCENA" userId="ec8dd69b-01fe-4d41-a294-c2927b548e27" providerId="ADAL" clId="{14F30C75-FFAE-EE43-8E80-62A9F40BD0FC}" dt="2022-03-15T16:13:03.943" v="4966" actId="14100"/>
          <ac:spMkLst>
            <pc:docMk/>
            <pc:sldMk cId="390007978" sldId="1007"/>
            <ac:spMk id="13" creationId="{0B9FBFEB-0974-EB45-8562-0B18A4210E99}"/>
          </ac:spMkLst>
        </pc:spChg>
        <pc:picChg chg="mod">
          <ac:chgData name="JOSE ANTONIO ORDOÑEZ LUCENA" userId="ec8dd69b-01fe-4d41-a294-c2927b548e27" providerId="ADAL" clId="{14F30C75-FFAE-EE43-8E80-62A9F40BD0FC}" dt="2022-03-15T07:13:51.247" v="290" actId="14100"/>
          <ac:picMkLst>
            <pc:docMk/>
            <pc:sldMk cId="390007978" sldId="1007"/>
            <ac:picMk id="6" creationId="{0F14E07A-F9AC-4046-AE59-7600D99C3BF1}"/>
          </ac:picMkLst>
        </pc:picChg>
        <pc:cxnChg chg="mod">
          <ac:chgData name="JOSE ANTONIO ORDOÑEZ LUCENA" userId="ec8dd69b-01fe-4d41-a294-c2927b548e27" providerId="ADAL" clId="{14F30C75-FFAE-EE43-8E80-62A9F40BD0FC}" dt="2022-03-15T07:14:31.691" v="294" actId="1076"/>
          <ac:cxnSpMkLst>
            <pc:docMk/>
            <pc:sldMk cId="390007978" sldId="1007"/>
            <ac:cxnSpMk id="5" creationId="{E4E42D6B-255D-684D-B579-D0CC5653B6CC}"/>
          </ac:cxnSpMkLst>
        </pc:cxnChg>
      </pc:sldChg>
      <pc:sldChg chg="modSp mod">
        <pc:chgData name="JOSE ANTONIO ORDOÑEZ LUCENA" userId="ec8dd69b-01fe-4d41-a294-c2927b548e27" providerId="ADAL" clId="{14F30C75-FFAE-EE43-8E80-62A9F40BD0FC}" dt="2022-03-15T07:35:24.002" v="1846" actId="1076"/>
        <pc:sldMkLst>
          <pc:docMk/>
          <pc:sldMk cId="3397118675" sldId="1009"/>
        </pc:sldMkLst>
        <pc:spChg chg="mod">
          <ac:chgData name="JOSE ANTONIO ORDOÑEZ LUCENA" userId="ec8dd69b-01fe-4d41-a294-c2927b548e27" providerId="ADAL" clId="{14F30C75-FFAE-EE43-8E80-62A9F40BD0FC}" dt="2022-03-15T07:35:21.402" v="1845" actId="1076"/>
          <ac:spMkLst>
            <pc:docMk/>
            <pc:sldMk cId="3397118675" sldId="1009"/>
            <ac:spMk id="4" creationId="{5AC67DEE-5094-0B49-BB95-625E25B84549}"/>
          </ac:spMkLst>
        </pc:spChg>
        <pc:spChg chg="mod">
          <ac:chgData name="JOSE ANTONIO ORDOÑEZ LUCENA" userId="ec8dd69b-01fe-4d41-a294-c2927b548e27" providerId="ADAL" clId="{14F30C75-FFAE-EE43-8E80-62A9F40BD0FC}" dt="2022-03-15T07:35:24.002" v="1846" actId="1076"/>
          <ac:spMkLst>
            <pc:docMk/>
            <pc:sldMk cId="3397118675" sldId="1009"/>
            <ac:spMk id="9" creationId="{34E95E91-61C2-894F-8D75-11FD73A08111}"/>
          </ac:spMkLst>
        </pc:spChg>
      </pc:sldChg>
      <pc:sldChg chg="modSp mod">
        <pc:chgData name="JOSE ANTONIO ORDOÑEZ LUCENA" userId="ec8dd69b-01fe-4d41-a294-c2927b548e27" providerId="ADAL" clId="{14F30C75-FFAE-EE43-8E80-62A9F40BD0FC}" dt="2022-03-15T16:15:04.145" v="5047" actId="20577"/>
        <pc:sldMkLst>
          <pc:docMk/>
          <pc:sldMk cId="734103468" sldId="1010"/>
        </pc:sldMkLst>
        <pc:spChg chg="mod">
          <ac:chgData name="JOSE ANTONIO ORDOÑEZ LUCENA" userId="ec8dd69b-01fe-4d41-a294-c2927b548e27" providerId="ADAL" clId="{14F30C75-FFAE-EE43-8E80-62A9F40BD0FC}" dt="2022-03-15T16:15:04.145" v="5047" actId="20577"/>
          <ac:spMkLst>
            <pc:docMk/>
            <pc:sldMk cId="734103468" sldId="1010"/>
            <ac:spMk id="13" creationId="{0B9FBFEB-0974-EB45-8562-0B18A4210E99}"/>
          </ac:spMkLst>
        </pc:spChg>
        <pc:picChg chg="mod">
          <ac:chgData name="JOSE ANTONIO ORDOÑEZ LUCENA" userId="ec8dd69b-01fe-4d41-a294-c2927b548e27" providerId="ADAL" clId="{14F30C75-FFAE-EE43-8E80-62A9F40BD0FC}" dt="2022-03-15T07:14:49.043" v="295" actId="14100"/>
          <ac:picMkLst>
            <pc:docMk/>
            <pc:sldMk cId="734103468" sldId="1010"/>
            <ac:picMk id="6" creationId="{0F14E07A-F9AC-4046-AE59-7600D99C3BF1}"/>
          </ac:picMkLst>
        </pc:picChg>
        <pc:cxnChg chg="mod">
          <ac:chgData name="JOSE ANTONIO ORDOÑEZ LUCENA" userId="ec8dd69b-01fe-4d41-a294-c2927b548e27" providerId="ADAL" clId="{14F30C75-FFAE-EE43-8E80-62A9F40BD0FC}" dt="2022-03-15T07:14:57.875" v="298" actId="1076"/>
          <ac:cxnSpMkLst>
            <pc:docMk/>
            <pc:sldMk cId="734103468" sldId="1010"/>
            <ac:cxnSpMk id="5" creationId="{E4E42D6B-255D-684D-B579-D0CC5653B6CC}"/>
          </ac:cxnSpMkLst>
        </pc:cxnChg>
      </pc:sldChg>
      <pc:sldChg chg="modSp mod">
        <pc:chgData name="JOSE ANTONIO ORDOÑEZ LUCENA" userId="ec8dd69b-01fe-4d41-a294-c2927b548e27" providerId="ADAL" clId="{14F30C75-FFAE-EE43-8E80-62A9F40BD0FC}" dt="2022-03-15T16:20:01.364" v="5404" actId="20577"/>
        <pc:sldMkLst>
          <pc:docMk/>
          <pc:sldMk cId="2142849598" sldId="1011"/>
        </pc:sldMkLst>
        <pc:spChg chg="mod">
          <ac:chgData name="JOSE ANTONIO ORDOÑEZ LUCENA" userId="ec8dd69b-01fe-4d41-a294-c2927b548e27" providerId="ADAL" clId="{14F30C75-FFAE-EE43-8E80-62A9F40BD0FC}" dt="2022-03-15T07:22:24.008" v="550" actId="20577"/>
          <ac:spMkLst>
            <pc:docMk/>
            <pc:sldMk cId="2142849598" sldId="1011"/>
            <ac:spMk id="2" creationId="{1919FF29-F343-45CB-88FD-0A3669F73BF9}"/>
          </ac:spMkLst>
        </pc:spChg>
        <pc:spChg chg="mod">
          <ac:chgData name="JOSE ANTONIO ORDOÑEZ LUCENA" userId="ec8dd69b-01fe-4d41-a294-c2927b548e27" providerId="ADAL" clId="{14F30C75-FFAE-EE43-8E80-62A9F40BD0FC}" dt="2022-03-15T16:20:01.364" v="5404" actId="20577"/>
          <ac:spMkLst>
            <pc:docMk/>
            <pc:sldMk cId="2142849598" sldId="1011"/>
            <ac:spMk id="7" creationId="{193CBBF0-3EEA-5343-9388-ACEDBB7A2564}"/>
          </ac:spMkLst>
        </pc:spChg>
      </pc:sldChg>
      <pc:sldChg chg="modSp add mod">
        <pc:chgData name="JOSE ANTONIO ORDOÑEZ LUCENA" userId="ec8dd69b-01fe-4d41-a294-c2927b548e27" providerId="ADAL" clId="{14F30C75-FFAE-EE43-8E80-62A9F40BD0FC}" dt="2022-03-15T16:19:30.575" v="5390" actId="1076"/>
        <pc:sldMkLst>
          <pc:docMk/>
          <pc:sldMk cId="1751473372" sldId="1012"/>
        </pc:sldMkLst>
        <pc:spChg chg="mod">
          <ac:chgData name="JOSE ANTONIO ORDOÑEZ LUCENA" userId="ec8dd69b-01fe-4d41-a294-c2927b548e27" providerId="ADAL" clId="{14F30C75-FFAE-EE43-8E80-62A9F40BD0FC}" dt="2022-03-15T07:49:01.628" v="3019" actId="1076"/>
          <ac:spMkLst>
            <pc:docMk/>
            <pc:sldMk cId="1751473372" sldId="1012"/>
            <ac:spMk id="2" creationId="{1919FF29-F343-45CB-88FD-0A3669F73BF9}"/>
          </ac:spMkLst>
        </pc:spChg>
        <pc:spChg chg="mod">
          <ac:chgData name="JOSE ANTONIO ORDOÑEZ LUCENA" userId="ec8dd69b-01fe-4d41-a294-c2927b548e27" providerId="ADAL" clId="{14F30C75-FFAE-EE43-8E80-62A9F40BD0FC}" dt="2022-03-15T16:19:30.575" v="5390" actId="1076"/>
          <ac:spMkLst>
            <pc:docMk/>
            <pc:sldMk cId="1751473372" sldId="1012"/>
            <ac:spMk id="7" creationId="{193CBBF0-3EEA-5343-9388-ACEDBB7A2564}"/>
          </ac:spMkLst>
        </pc:spChg>
      </pc:sldChg>
      <pc:sldMasterChg chg="modSp mod modSldLayout">
        <pc:chgData name="JOSE ANTONIO ORDOÑEZ LUCENA" userId="ec8dd69b-01fe-4d41-a294-c2927b548e27" providerId="ADAL" clId="{14F30C75-FFAE-EE43-8E80-62A9F40BD0FC}" dt="2022-03-15T07:06:12.549" v="13" actId="20577"/>
        <pc:sldMasterMkLst>
          <pc:docMk/>
          <pc:sldMasterMk cId="0" sldId="2147483729"/>
        </pc:sldMasterMkLst>
        <pc:spChg chg="mod">
          <ac:chgData name="JOSE ANTONIO ORDOÑEZ LUCENA" userId="ec8dd69b-01fe-4d41-a294-c2927b548e27" providerId="ADAL" clId="{14F30C75-FFAE-EE43-8E80-62A9F40BD0FC}" dt="2022-03-15T07:06:12.549" v="13" actId="20577"/>
          <ac:spMkLst>
            <pc:docMk/>
            <pc:sldMasterMk cId="0" sldId="2147483729"/>
            <ac:spMk id="1032" creationId="{00000000-0000-0000-0000-000000000000}"/>
          </ac:spMkLst>
        </pc:spChg>
        <pc:sldLayoutChg chg="addSp delSp modSp mod">
          <pc:chgData name="JOSE ANTONIO ORDOÑEZ LUCENA" userId="ec8dd69b-01fe-4d41-a294-c2927b548e27" providerId="ADAL" clId="{14F30C75-FFAE-EE43-8E80-62A9F40BD0FC}" dt="2022-03-15T07:06:07.914" v="11"/>
          <pc:sldLayoutMkLst>
            <pc:docMk/>
            <pc:sldMasterMk cId="0" sldId="2147483729"/>
            <pc:sldLayoutMk cId="930231849" sldId="2147483938"/>
          </pc:sldLayoutMkLst>
          <pc:spChg chg="add del mod">
            <ac:chgData name="JOSE ANTONIO ORDOÑEZ LUCENA" userId="ec8dd69b-01fe-4d41-a294-c2927b548e27" providerId="ADAL" clId="{14F30C75-FFAE-EE43-8E80-62A9F40BD0FC}" dt="2022-03-15T07:05:56.099" v="3"/>
            <ac:spMkLst>
              <pc:docMk/>
              <pc:sldMasterMk cId="0" sldId="2147483729"/>
              <pc:sldLayoutMk cId="930231849" sldId="2147483938"/>
              <ac:spMk id="5" creationId="{58CEF18D-8020-3C40-A6F9-8107614A37B8}"/>
            </ac:spMkLst>
          </pc:spChg>
          <pc:spChg chg="add del mod">
            <ac:chgData name="JOSE ANTONIO ORDOÑEZ LUCENA" userId="ec8dd69b-01fe-4d41-a294-c2927b548e27" providerId="ADAL" clId="{14F30C75-FFAE-EE43-8E80-62A9F40BD0FC}" dt="2022-03-15T07:05:57.754" v="5"/>
            <ac:spMkLst>
              <pc:docMk/>
              <pc:sldMasterMk cId="0" sldId="2147483729"/>
              <pc:sldLayoutMk cId="930231849" sldId="2147483938"/>
              <ac:spMk id="6" creationId="{1F603737-D747-D945-9A56-989A669315F9}"/>
            </ac:spMkLst>
          </pc:spChg>
          <pc:spChg chg="add del mod">
            <ac:chgData name="JOSE ANTONIO ORDOÑEZ LUCENA" userId="ec8dd69b-01fe-4d41-a294-c2927b548e27" providerId="ADAL" clId="{14F30C75-FFAE-EE43-8E80-62A9F40BD0FC}" dt="2022-03-15T07:06:02.993" v="9"/>
            <ac:spMkLst>
              <pc:docMk/>
              <pc:sldMasterMk cId="0" sldId="2147483729"/>
              <pc:sldLayoutMk cId="930231849" sldId="2147483938"/>
              <ac:spMk id="7" creationId="{ACC5B237-EEA9-A844-905C-9E4EA98366EB}"/>
            </ac:spMkLst>
          </pc:spChg>
          <pc:spChg chg="add del mod">
            <ac:chgData name="JOSE ANTONIO ORDOÑEZ LUCENA" userId="ec8dd69b-01fe-4d41-a294-c2927b548e27" providerId="ADAL" clId="{14F30C75-FFAE-EE43-8E80-62A9F40BD0FC}" dt="2022-03-15T07:06:07.914" v="11"/>
            <ac:spMkLst>
              <pc:docMk/>
              <pc:sldMasterMk cId="0" sldId="2147483729"/>
              <pc:sldLayoutMk cId="930231849" sldId="2147483938"/>
              <ac:spMk id="8" creationId="{8CA86B28-28BB-024A-A2B6-F7C87E6AC30D}"/>
            </ac:spMkLst>
          </pc:spChg>
        </pc:sldLayoutChg>
      </pc:sldMasterChg>
    </pc:docChg>
  </pc:docChgLst>
</pc:chgInfo>
</file>

<file path=ppt/drawings/_rels/vmlDrawing1.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4/7/22</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5220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4/7/22</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656459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461312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Slide Number Placeholder 3"/>
          <p:cNvSpPr>
            <a:spLocks noGrp="1"/>
          </p:cNvSpPr>
          <p:nvPr>
            <p:ph type="sldNum" sz="quarter" idx="5"/>
          </p:nvPr>
        </p:nvSpPr>
        <p:spPr/>
        <p:txBody>
          <a:bodyPr/>
          <a:lstStyle/>
          <a:p>
            <a:pPr>
              <a:defRPr/>
            </a:pPr>
            <a:fld id="{27BB3565-DE1F-45E8-8B92-B6CEF3A5A934}" type="slidenum">
              <a:rPr lang="en-GB" altLang="en-US" smtClean="0"/>
              <a:pPr>
                <a:defRPr/>
              </a:pPr>
              <a:t>2</a:t>
            </a:fld>
            <a:endParaRPr lang="en-GB" altLang="en-US"/>
          </a:p>
        </p:txBody>
      </p:sp>
    </p:spTree>
    <p:extLst>
      <p:ext uri="{BB962C8B-B14F-4D97-AF65-F5344CB8AC3E}">
        <p14:creationId xmlns:p14="http://schemas.microsoft.com/office/powerpoint/2010/main" val="2409197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pPr>
              <a:defRPr/>
            </a:pPr>
            <a:fld id="{27BB3565-DE1F-45E8-8B92-B6CEF3A5A934}" type="slidenum">
              <a:rPr lang="en-GB" altLang="en-US" smtClean="0"/>
              <a:pPr>
                <a:defRPr/>
              </a:pPr>
              <a:t>3</a:t>
            </a:fld>
            <a:endParaRPr lang="en-GB" altLang="en-US"/>
          </a:p>
        </p:txBody>
      </p:sp>
    </p:spTree>
    <p:extLst>
      <p:ext uri="{BB962C8B-B14F-4D97-AF65-F5344CB8AC3E}">
        <p14:creationId xmlns:p14="http://schemas.microsoft.com/office/powerpoint/2010/main" val="3933245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a:p>
        </p:txBody>
      </p:sp>
      <p:sp>
        <p:nvSpPr>
          <p:cNvPr id="4" name="Slide Number Placeholder 3"/>
          <p:cNvSpPr>
            <a:spLocks noGrp="1"/>
          </p:cNvSpPr>
          <p:nvPr>
            <p:ph type="sldNum" sz="quarter" idx="5"/>
          </p:nvPr>
        </p:nvSpPr>
        <p:spPr/>
        <p:txBody>
          <a:bodyPr/>
          <a:lstStyle/>
          <a:p>
            <a:pPr>
              <a:defRPr/>
            </a:pPr>
            <a:fld id="{27BB3565-DE1F-45E8-8B92-B6CEF3A5A934}" type="slidenum">
              <a:rPr lang="en-GB" altLang="en-US" smtClean="0"/>
              <a:pPr>
                <a:defRPr/>
              </a:pPr>
              <a:t>5</a:t>
            </a:fld>
            <a:endParaRPr lang="en-GB" altLang="en-US"/>
          </a:p>
        </p:txBody>
      </p:sp>
    </p:spTree>
    <p:extLst>
      <p:ext uri="{BB962C8B-B14F-4D97-AF65-F5344CB8AC3E}">
        <p14:creationId xmlns:p14="http://schemas.microsoft.com/office/powerpoint/2010/main" val="18360693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19100" y="1579034"/>
            <a:ext cx="11353800" cy="4487333"/>
          </a:xfrm>
        </p:spPr>
        <p:txBody>
          <a:bodyPr/>
          <a:lstStyle>
            <a:lvl1pPr>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lvl6pPr>
          </a:lstStyle>
          <a:p>
            <a:pPr lvl="0"/>
            <a:r>
              <a:rPr lang="fr-FR" noProof="0" dirty="0"/>
              <a:t>Cliquez pour modifier le texte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a:p>
            <a:pPr lvl="5"/>
            <a:r>
              <a:rPr lang="fr-FR" noProof="0" dirty="0"/>
              <a:t>Sixième niveau</a:t>
            </a:r>
          </a:p>
        </p:txBody>
      </p:sp>
      <p:sp>
        <p:nvSpPr>
          <p:cNvPr id="4" name="Title 3"/>
          <p:cNvSpPr>
            <a:spLocks noGrp="1"/>
          </p:cNvSpPr>
          <p:nvPr>
            <p:ph type="title" hasCustomPrompt="1"/>
          </p:nvPr>
        </p:nvSpPr>
        <p:spPr/>
        <p:txBody>
          <a:bodyPr/>
          <a:lstStyle/>
          <a:p>
            <a:r>
              <a:rPr lang="fr-FR" noProof="0" dirty="0"/>
              <a:t>Cliquez pour modifier le titre</a:t>
            </a:r>
            <a:endParaRPr lang="en-GB" dirty="0"/>
          </a:p>
        </p:txBody>
      </p:sp>
    </p:spTree>
    <p:extLst>
      <p:ext uri="{BB962C8B-B14F-4D97-AF65-F5344CB8AC3E}">
        <p14:creationId xmlns:p14="http://schemas.microsoft.com/office/powerpoint/2010/main" val="4069521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 Id="rId9"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1075646"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1185354" y="6499457"/>
            <a:ext cx="7950201"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133" spc="400" dirty="0">
                <a:solidFill>
                  <a:schemeClr val="bg1"/>
                </a:solidFill>
              </a:rPr>
              <a:t> </a:t>
            </a:r>
            <a:r>
              <a:rPr lang="en-GB" sz="1100" b="1" spc="300" dirty="0">
                <a:ea typeface="+mn-ea"/>
                <a:cs typeface="Arial" panose="020B0604020202020204" pitchFamily="34" charset="0"/>
              </a:rPr>
              <a:t>S5-222xxx Discussion on exposure API for Capability Exposure</a:t>
            </a:r>
          </a:p>
          <a:p>
            <a:pPr>
              <a:defRPr/>
            </a:pPr>
            <a:endParaRPr lang="en-GB" sz="1067" b="1" spc="400" dirty="0">
              <a:solidFill>
                <a:schemeClr val="bg1"/>
              </a:solidFill>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2022</a:t>
            </a:r>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dirty="0"/>
          </a:p>
          <a:p>
            <a:pPr>
              <a:defRPr/>
            </a:pPr>
            <a:endParaRPr lang="en-GB" altLang="en-US" sz="1333" dirty="0"/>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40" r:id="rId3"/>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413" indent="-303213" algn="l" rtl="0" eaLnBrk="0" fontAlgn="base" hangingPunct="0">
        <a:spcBef>
          <a:spcPct val="20000"/>
        </a:spcBef>
        <a:spcAft>
          <a:spcPct val="0"/>
        </a:spcAft>
        <a:buBlip>
          <a:blip r:embed="rId9"/>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notesSlide" Target="../notesSlides/notesSlide3.xml"/><Relationship Id="rId7"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8.emf"/><Relationship Id="rId4" Type="http://schemas.openxmlformats.org/officeDocument/2006/relationships/image" Target="../media/image3.jpeg"/><Relationship Id="rId9"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556974" y="2704208"/>
            <a:ext cx="10167495" cy="1468438"/>
          </a:xfrm>
        </p:spPr>
        <p:txBody>
          <a:bodyPr>
            <a:noAutofit/>
          </a:bodyPr>
          <a:lstStyle/>
          <a:p>
            <a:pPr>
              <a:defRPr/>
            </a:pPr>
            <a:r>
              <a:rPr lang="en-GB" sz="4800" b="1" i="1" dirty="0">
                <a:effectLst>
                  <a:outerShdw blurRad="38100" dist="38100" dir="2700000" algn="tl">
                    <a:srgbClr val="C0C0C0"/>
                  </a:outerShdw>
                </a:effectLst>
              </a:rPr>
              <a:t>  </a:t>
            </a:r>
            <a:br>
              <a:rPr lang="en-GB" sz="4800" dirty="0"/>
            </a:br>
            <a:r>
              <a:rPr lang="en-GB" sz="4800" dirty="0"/>
              <a:t> </a:t>
            </a:r>
            <a:r>
              <a:rPr lang="en-GB" sz="4800" b="1" dirty="0"/>
              <a:t>DP</a:t>
            </a:r>
            <a:r>
              <a:rPr lang="zh-CN" altLang="en-US" sz="4800" b="1" dirty="0"/>
              <a:t> </a:t>
            </a:r>
            <a:r>
              <a:rPr lang="en-US" altLang="zh-CN" sz="4800" b="1" dirty="0"/>
              <a:t>on external API for Capability Exposure</a:t>
            </a:r>
            <a:br>
              <a:rPr lang="en-US" sz="4800" dirty="0">
                <a:effectLst>
                  <a:outerShdw blurRad="38100" dist="38100" dir="2700000" algn="tl">
                    <a:srgbClr val="C0C0C0"/>
                  </a:outerShdw>
                </a:effectLst>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2425289" y="4523069"/>
            <a:ext cx="8534400" cy="1752600"/>
          </a:xfrm>
        </p:spPr>
        <p:txBody>
          <a:bodyPr/>
          <a:lstStyle/>
          <a:p>
            <a:pPr>
              <a:lnSpc>
                <a:spcPct val="80000"/>
              </a:lnSpc>
            </a:pPr>
            <a:br>
              <a:rPr lang="en-US" altLang="en-US" sz="2667" dirty="0"/>
            </a:br>
            <a:r>
              <a:rPr lang="en-US" altLang="en-US" sz="2667" u="sng" dirty="0"/>
              <a:t>Source</a:t>
            </a:r>
            <a:r>
              <a:rPr lang="en-US" altLang="en-US" sz="2667" dirty="0"/>
              <a:t>: Alibaba Group, </a:t>
            </a:r>
            <a:r>
              <a:rPr lang="en-US" altLang="en-US" sz="2667" dirty="0" err="1"/>
              <a:t>AsiaInfo</a:t>
            </a:r>
            <a:endParaRPr lang="en-US" altLang="en-US" sz="2400" dirty="0">
              <a:latin typeface="Arial" panose="020B0604020202020204" pitchFamily="34" charset="0"/>
            </a:endParaRPr>
          </a:p>
          <a:p>
            <a:pPr>
              <a:lnSpc>
                <a:spcPct val="80000"/>
              </a:lnSpc>
              <a:defRPr/>
            </a:pPr>
            <a:endParaRPr lang="en-US" altLang="en-US" sz="2667" dirty="0">
              <a:latin typeface="Arial" panose="020B0604020202020204" pitchFamily="34" charset="0"/>
            </a:endParaRPr>
          </a:p>
          <a:p>
            <a:pPr>
              <a:lnSpc>
                <a:spcPct val="80000"/>
              </a:lnSpc>
              <a:defRPr/>
            </a:pPr>
            <a:endParaRPr lang="en-GB" altLang="en-US" sz="2667" dirty="0">
              <a:latin typeface="Arial" panose="020B0604020202020204" pitchFamily="34" charset="0"/>
            </a:endParaRPr>
          </a:p>
        </p:txBody>
      </p:sp>
      <p:sp>
        <p:nvSpPr>
          <p:cNvPr id="2" name="矩形 1">
            <a:extLst>
              <a:ext uri="{FF2B5EF4-FFF2-40B4-BE49-F238E27FC236}">
                <a16:creationId xmlns:a16="http://schemas.microsoft.com/office/drawing/2014/main" id="{625A6A6C-EB38-514F-8B71-9C718811A521}"/>
              </a:ext>
            </a:extLst>
          </p:cNvPr>
          <p:cNvSpPr/>
          <p:nvPr/>
        </p:nvSpPr>
        <p:spPr>
          <a:xfrm>
            <a:off x="533153" y="264034"/>
            <a:ext cx="2344168" cy="502766"/>
          </a:xfrm>
          <a:prstGeom prst="rect">
            <a:avLst/>
          </a:prstGeom>
        </p:spPr>
        <p:txBody>
          <a:bodyPr wrap="none">
            <a:spAutoFit/>
          </a:bodyPr>
          <a:lstStyle/>
          <a:p>
            <a:r>
              <a:rPr lang="en-GB" altLang="zh-CN" sz="2667" dirty="0">
                <a:latin typeface="+mn-lt"/>
                <a:cs typeface="+mn-cs"/>
              </a:rPr>
              <a:t>S5-222513rev1</a:t>
            </a:r>
            <a:r>
              <a:rPr lang="zh-CN" altLang="zh-CN" sz="2667" dirty="0">
                <a:latin typeface="+mn-lt"/>
                <a:cs typeface="+mn-cs"/>
              </a:rPr>
              <a:t> </a:t>
            </a:r>
            <a:endParaRPr lang="en-US" sz="2667" dirty="0">
              <a:latin typeface="+mn-lt"/>
              <a:cs typeface="+mn-cs"/>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753FC56-46E1-4845-A512-B594B0482304}"/>
              </a:ext>
            </a:extLst>
          </p:cNvPr>
          <p:cNvSpPr>
            <a:spLocks noGrp="1"/>
          </p:cNvSpPr>
          <p:nvPr>
            <p:ph idx="1"/>
          </p:nvPr>
        </p:nvSpPr>
        <p:spPr>
          <a:xfrm>
            <a:off x="419100" y="1571569"/>
            <a:ext cx="11353800" cy="1229993"/>
          </a:xfrm>
        </p:spPr>
        <p:txBody>
          <a:bodyPr/>
          <a:lstStyle/>
          <a:p>
            <a:r>
              <a:rPr lang="en-US" sz="1900" dirty="0"/>
              <a:t>So far, there is an ongoing discussion on how to expose the MnS to the external customer in the case that the external customer can consume exposed MnS directly from OSS. Two possible options are listed below:</a:t>
            </a:r>
          </a:p>
          <a:p>
            <a:pPr lvl="1"/>
            <a:r>
              <a:rPr lang="en-US" sz="1400" dirty="0"/>
              <a:t>Exposed MnS is exposed directly via MnS producer for exposed MnS, for example NSMF, NSSMF, </a:t>
            </a:r>
            <a:r>
              <a:rPr lang="en-US" sz="1400" dirty="0" err="1"/>
              <a:t>etc</a:t>
            </a:r>
            <a:endParaRPr lang="en-US" sz="1400" dirty="0"/>
          </a:p>
          <a:p>
            <a:pPr lvl="1"/>
            <a:r>
              <a:rPr lang="en-US" sz="1400" dirty="0"/>
              <a:t>Exposed MnS is exposed via a dedicated proxy (e.g. EGMF)</a:t>
            </a:r>
          </a:p>
          <a:p>
            <a:pPr lvl="1"/>
            <a:endParaRPr lang="en-US" sz="1400" dirty="0"/>
          </a:p>
        </p:txBody>
      </p:sp>
      <p:sp>
        <p:nvSpPr>
          <p:cNvPr id="2" name="Titre 1">
            <a:extLst>
              <a:ext uri="{FF2B5EF4-FFF2-40B4-BE49-F238E27FC236}">
                <a16:creationId xmlns:a16="http://schemas.microsoft.com/office/drawing/2014/main" id="{1919FF29-F343-45CB-88FD-0A3669F73BF9}"/>
              </a:ext>
            </a:extLst>
          </p:cNvPr>
          <p:cNvSpPr>
            <a:spLocks noGrp="1"/>
          </p:cNvSpPr>
          <p:nvPr>
            <p:ph type="title"/>
          </p:nvPr>
        </p:nvSpPr>
        <p:spPr/>
        <p:txBody>
          <a:bodyPr/>
          <a:lstStyle/>
          <a:p>
            <a:r>
              <a:rPr lang="en-US" dirty="0"/>
              <a:t> Options for Capability Exposure - Motivation</a:t>
            </a:r>
          </a:p>
        </p:txBody>
      </p:sp>
      <p:sp>
        <p:nvSpPr>
          <p:cNvPr id="4" name="Espace réservé du contenu 2">
            <a:extLst>
              <a:ext uri="{FF2B5EF4-FFF2-40B4-BE49-F238E27FC236}">
                <a16:creationId xmlns:a16="http://schemas.microsoft.com/office/drawing/2014/main" id="{D1B2170A-A24E-734E-8AEB-DB961D1467D2}"/>
              </a:ext>
            </a:extLst>
          </p:cNvPr>
          <p:cNvSpPr txBox="1">
            <a:spLocks/>
          </p:cNvSpPr>
          <p:nvPr/>
        </p:nvSpPr>
        <p:spPr bwMode="auto">
          <a:xfrm>
            <a:off x="419100" y="3087256"/>
            <a:ext cx="7818813" cy="408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3"/>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4"/>
              </a:buBlip>
              <a:defRPr sz="3200">
                <a:solidFill>
                  <a:schemeClr val="tx1"/>
                </a:solidFill>
                <a:latin typeface="+mn-lt"/>
              </a:defRPr>
            </a:lvl2pPr>
            <a:lvl3pPr marL="1522413" indent="-303213" algn="l" rtl="0" eaLnBrk="0" fontAlgn="base" hangingPunct="0">
              <a:spcBef>
                <a:spcPct val="20000"/>
              </a:spcBef>
              <a:spcAft>
                <a:spcPct val="0"/>
              </a:spcAft>
              <a:buBlip>
                <a:blip r:embed="rId5"/>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r>
              <a:rPr lang="en-US" sz="1900" kern="0" dirty="0"/>
              <a:t>The objective of this discussion paper is to converge on this aspect.  </a:t>
            </a:r>
            <a:endParaRPr lang="en-US" sz="1400" kern="0" dirty="0"/>
          </a:p>
        </p:txBody>
      </p:sp>
    </p:spTree>
    <p:extLst>
      <p:ext uri="{BB962C8B-B14F-4D97-AF65-F5344CB8AC3E}">
        <p14:creationId xmlns:p14="http://schemas.microsoft.com/office/powerpoint/2010/main" val="3893661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753FC56-46E1-4845-A512-B594B0482304}"/>
              </a:ext>
            </a:extLst>
          </p:cNvPr>
          <p:cNvSpPr>
            <a:spLocks noGrp="1"/>
          </p:cNvSpPr>
          <p:nvPr>
            <p:ph idx="1"/>
          </p:nvPr>
        </p:nvSpPr>
        <p:spPr>
          <a:xfrm>
            <a:off x="20085" y="1052325"/>
            <a:ext cx="7586058" cy="3802307"/>
          </a:xfrm>
        </p:spPr>
        <p:txBody>
          <a:bodyPr/>
          <a:lstStyle/>
          <a:p>
            <a:r>
              <a:rPr lang="en-US" sz="1900" dirty="0"/>
              <a:t>In SA2, a dedicated function named Network Exposure Function is used for exposing any information from 5GC to AF that is external to the Network Operator. NEF has the following functionalities:</a:t>
            </a:r>
          </a:p>
          <a:p>
            <a:pPr lvl="1"/>
            <a:r>
              <a:rPr lang="en-US" sz="1400" dirty="0"/>
              <a:t>Exposure of capabilities and events:</a:t>
            </a:r>
          </a:p>
          <a:p>
            <a:pPr marL="609600" lvl="1" indent="0">
              <a:buNone/>
            </a:pPr>
            <a:r>
              <a:rPr lang="en-US" sz="1400" dirty="0"/>
              <a:t>            -  </a:t>
            </a:r>
            <a:r>
              <a:rPr lang="en-GB" altLang="zh-CN" sz="1400" dirty="0"/>
              <a:t>NF capabilities and events may be securely exposed by NEF for e.g. 3rd party, Application Functions, Edge Computing as described in clause 5.13.</a:t>
            </a:r>
            <a:r>
              <a:rPr lang="zh-CN" altLang="zh-CN" sz="1400" dirty="0"/>
              <a:t> </a:t>
            </a:r>
            <a:endParaRPr lang="en-US" sz="1400" dirty="0"/>
          </a:p>
          <a:p>
            <a:pPr lvl="1"/>
            <a:r>
              <a:rPr lang="en-US" sz="1400" dirty="0"/>
              <a:t>Secure provision of information from external application to 3GPP network:</a:t>
            </a:r>
          </a:p>
          <a:p>
            <a:pPr marL="609600" lvl="1" indent="0">
              <a:buNone/>
            </a:pPr>
            <a:r>
              <a:rPr lang="en-US" sz="1400" dirty="0"/>
              <a:t>            - </a:t>
            </a:r>
            <a:r>
              <a:rPr lang="en-GB" altLang="zh-CN" sz="1400" dirty="0"/>
              <a:t>It provides a means for the Application Functions to securely provide information to 3GPP network, e.g.</a:t>
            </a:r>
            <a:r>
              <a:rPr lang="zh-CN" altLang="zh-CN" sz="1400" dirty="0"/>
              <a:t> </a:t>
            </a:r>
            <a:r>
              <a:rPr lang="en-GB" altLang="zh-CN" sz="1400" dirty="0"/>
              <a:t>time synchronization service information and service specific information. In that case the NEF may </a:t>
            </a:r>
            <a:r>
              <a:rPr lang="en-GB" altLang="zh-CN" sz="1400" dirty="0">
                <a:solidFill>
                  <a:srgbClr val="FF0000"/>
                </a:solidFill>
              </a:rPr>
              <a:t>authenticate and authorize </a:t>
            </a:r>
            <a:r>
              <a:rPr lang="en-GB" altLang="zh-CN" sz="1400" dirty="0"/>
              <a:t>and assist in throttling the Application Functions.</a:t>
            </a:r>
            <a:endParaRPr lang="zh-CN" altLang="zh-CN" sz="1400" dirty="0"/>
          </a:p>
          <a:p>
            <a:pPr lvl="1"/>
            <a:r>
              <a:rPr lang="en-GB" altLang="zh-CN" sz="1400" dirty="0"/>
              <a:t>Translation of internal-external information:</a:t>
            </a:r>
            <a:r>
              <a:rPr lang="zh-CN" altLang="zh-CN" sz="1400" dirty="0"/>
              <a:t> </a:t>
            </a:r>
            <a:endParaRPr lang="en-US" altLang="zh-CN" sz="1400" dirty="0"/>
          </a:p>
          <a:p>
            <a:pPr marL="609600" lvl="1" indent="0">
              <a:buNone/>
            </a:pPr>
            <a:r>
              <a:rPr lang="en-US" sz="1400" dirty="0"/>
              <a:t>            - </a:t>
            </a:r>
            <a:r>
              <a:rPr lang="en-GB" altLang="zh-CN" sz="1400" dirty="0"/>
              <a:t>It translates between information exchanged with the AF and information exchanged with the internal network function. For example, it translates between an AF-Service-Identifier and internal 5G Core information such as DNN, S-NSSAI</a:t>
            </a:r>
            <a:r>
              <a:rPr lang="zh-CN" altLang="zh-CN" sz="1400" dirty="0"/>
              <a:t> </a:t>
            </a:r>
            <a:endParaRPr lang="en-US" sz="1400" dirty="0"/>
          </a:p>
          <a:p>
            <a:pPr marL="609600" lvl="1" indent="0">
              <a:buNone/>
            </a:pPr>
            <a:endParaRPr lang="en-US" sz="1400" dirty="0"/>
          </a:p>
        </p:txBody>
      </p:sp>
      <p:sp>
        <p:nvSpPr>
          <p:cNvPr id="2" name="Titre 1">
            <a:extLst>
              <a:ext uri="{FF2B5EF4-FFF2-40B4-BE49-F238E27FC236}">
                <a16:creationId xmlns:a16="http://schemas.microsoft.com/office/drawing/2014/main" id="{1919FF29-F343-45CB-88FD-0A3669F73BF9}"/>
              </a:ext>
            </a:extLst>
          </p:cNvPr>
          <p:cNvSpPr>
            <a:spLocks noGrp="1"/>
          </p:cNvSpPr>
          <p:nvPr>
            <p:ph type="title"/>
          </p:nvPr>
        </p:nvSpPr>
        <p:spPr>
          <a:xfrm>
            <a:off x="2481266" y="228600"/>
            <a:ext cx="6778974" cy="777240"/>
          </a:xfrm>
        </p:spPr>
        <p:txBody>
          <a:bodyPr/>
          <a:lstStyle/>
          <a:p>
            <a:r>
              <a:rPr lang="en-US" dirty="0"/>
              <a:t>Exposure in SA2 – NEF</a:t>
            </a:r>
          </a:p>
        </p:txBody>
      </p:sp>
      <p:sp>
        <p:nvSpPr>
          <p:cNvPr id="8" name="Espace réservé du contenu 2">
            <a:extLst>
              <a:ext uri="{FF2B5EF4-FFF2-40B4-BE49-F238E27FC236}">
                <a16:creationId xmlns:a16="http://schemas.microsoft.com/office/drawing/2014/main" id="{131F17D9-86CF-A04E-B8BA-0986383DB08D}"/>
              </a:ext>
            </a:extLst>
          </p:cNvPr>
          <p:cNvSpPr txBox="1">
            <a:spLocks/>
          </p:cNvSpPr>
          <p:nvPr/>
        </p:nvSpPr>
        <p:spPr bwMode="auto">
          <a:xfrm>
            <a:off x="28399" y="4904510"/>
            <a:ext cx="7586058" cy="1316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4"/>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5"/>
              </a:buBlip>
              <a:defRPr sz="3200">
                <a:solidFill>
                  <a:schemeClr val="tx1"/>
                </a:solidFill>
                <a:latin typeface="+mn-lt"/>
              </a:defRPr>
            </a:lvl2pPr>
            <a:lvl3pPr marL="1522413" indent="-303213" algn="l" rtl="0" eaLnBrk="0" fontAlgn="base" hangingPunct="0">
              <a:spcBef>
                <a:spcPct val="20000"/>
              </a:spcBef>
              <a:spcAft>
                <a:spcPct val="0"/>
              </a:spcAft>
              <a:buBlip>
                <a:blip r:embed="rId6"/>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r>
              <a:rPr lang="en-US" sz="1900" kern="0" dirty="0"/>
              <a:t>Observation</a:t>
            </a:r>
          </a:p>
          <a:p>
            <a:pPr lvl="1"/>
            <a:r>
              <a:rPr lang="en-US" sz="1400" kern="0" dirty="0"/>
              <a:t>SA5 may leverage the same design principle and specifies a dedicated function (e.g. EGMF) for managing the NF capability exposure, secure provision of information from external application to 3GPP management system, and also translation of internal-external information.</a:t>
            </a:r>
          </a:p>
          <a:p>
            <a:pPr marL="0" indent="0">
              <a:buNone/>
            </a:pPr>
            <a:endParaRPr lang="en-US" sz="1400" kern="0" dirty="0"/>
          </a:p>
        </p:txBody>
      </p:sp>
      <p:graphicFrame>
        <p:nvGraphicFramePr>
          <p:cNvPr id="9" name="对象 8">
            <a:extLst>
              <a:ext uri="{FF2B5EF4-FFF2-40B4-BE49-F238E27FC236}">
                <a16:creationId xmlns:a16="http://schemas.microsoft.com/office/drawing/2014/main" id="{B8BD3C82-75D3-2F4A-94A0-70291BDE6F49}"/>
              </a:ext>
            </a:extLst>
          </p:cNvPr>
          <p:cNvGraphicFramePr>
            <a:graphicFrameLocks noChangeAspect="1"/>
          </p:cNvGraphicFramePr>
          <p:nvPr>
            <p:extLst>
              <p:ext uri="{D42A27DB-BD31-4B8C-83A1-F6EECF244321}">
                <p14:modId xmlns:p14="http://schemas.microsoft.com/office/powerpoint/2010/main" val="4084420836"/>
              </p:ext>
            </p:extLst>
          </p:nvPr>
        </p:nvGraphicFramePr>
        <p:xfrm>
          <a:off x="7499292" y="1298171"/>
          <a:ext cx="4864100" cy="2324100"/>
        </p:xfrm>
        <a:graphic>
          <a:graphicData uri="http://schemas.openxmlformats.org/presentationml/2006/ole">
            <mc:AlternateContent xmlns:mc="http://schemas.openxmlformats.org/markup-compatibility/2006">
              <mc:Choice xmlns:v="urn:schemas-microsoft-com:vml" Requires="v">
                <p:oleObj spid="_x0000_s1059" r:id="rId7" imgW="6705600" imgH="2933700" progId="Visio.Drawing.11">
                  <p:embed/>
                </p:oleObj>
              </mc:Choice>
              <mc:Fallback>
                <p:oleObj r:id="rId7" imgW="6705600" imgH="2933700" progId="Visio.Drawing.11">
                  <p:embed/>
                  <p:pic>
                    <p:nvPicPr>
                      <p:cNvPr id="0" name="Object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99292" y="1298171"/>
                        <a:ext cx="4864100" cy="2324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对象 11">
            <a:extLst>
              <a:ext uri="{FF2B5EF4-FFF2-40B4-BE49-F238E27FC236}">
                <a16:creationId xmlns:a16="http://schemas.microsoft.com/office/drawing/2014/main" id="{49EF26D9-2234-614E-AA34-77DB3478E044}"/>
              </a:ext>
            </a:extLst>
          </p:cNvPr>
          <p:cNvGraphicFramePr>
            <a:graphicFrameLocks noChangeAspect="1"/>
          </p:cNvGraphicFramePr>
          <p:nvPr>
            <p:extLst>
              <p:ext uri="{D42A27DB-BD31-4B8C-83A1-F6EECF244321}">
                <p14:modId xmlns:p14="http://schemas.microsoft.com/office/powerpoint/2010/main" val="150612903"/>
              </p:ext>
            </p:extLst>
          </p:nvPr>
        </p:nvGraphicFramePr>
        <p:xfrm>
          <a:off x="7610475" y="3551103"/>
          <a:ext cx="4535545" cy="3007156"/>
        </p:xfrm>
        <a:graphic>
          <a:graphicData uri="http://schemas.openxmlformats.org/presentationml/2006/ole">
            <mc:AlternateContent xmlns:mc="http://schemas.openxmlformats.org/markup-compatibility/2006">
              <mc:Choice xmlns:v="urn:schemas-microsoft-com:vml" Requires="v">
                <p:oleObj spid="_x0000_s1060" r:id="rId9" imgW="12166600" imgH="8102600" progId="Visio.Drawing.11">
                  <p:embed/>
                </p:oleObj>
              </mc:Choice>
              <mc:Fallback>
                <p:oleObj r:id="rId9" imgW="12166600" imgH="8102600" progId="Visio.Drawing.11">
                  <p:embed/>
                  <p:pic>
                    <p:nvPicPr>
                      <p:cNvPr id="0" name="Object 3"/>
                      <p:cNvPicPr>
                        <a:picLocks noChangeAspect="1" noChangeArrowheads="1"/>
                      </p:cNvPicPr>
                      <p:nvPr/>
                    </p:nvPicPr>
                    <p:blipFill>
                      <a:blip r:embed="rId10">
                        <a:extLst>
                          <a:ext uri="{28A0092B-C50C-407E-A947-70E740481C1C}">
                            <a14:useLocalDpi xmlns:a14="http://schemas.microsoft.com/office/drawing/2010/main" val="0"/>
                          </a:ext>
                        </a:extLst>
                      </a:blip>
                      <a:srcRect r="32291" b="32451"/>
                      <a:stretch>
                        <a:fillRect/>
                      </a:stretch>
                    </p:blipFill>
                    <p:spPr bwMode="auto">
                      <a:xfrm>
                        <a:off x="7610475" y="3551103"/>
                        <a:ext cx="4535545" cy="3007156"/>
                      </a:xfrm>
                      <a:prstGeom prst="rect">
                        <a:avLst/>
                      </a:prstGeom>
                      <a:noFill/>
                    </p:spPr>
                  </p:pic>
                </p:oleObj>
              </mc:Fallback>
            </mc:AlternateContent>
          </a:graphicData>
        </a:graphic>
      </p:graphicFrame>
    </p:spTree>
    <p:extLst>
      <p:ext uri="{BB962C8B-B14F-4D97-AF65-F5344CB8AC3E}">
        <p14:creationId xmlns:p14="http://schemas.microsoft.com/office/powerpoint/2010/main" val="1458751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753FC56-46E1-4845-A512-B594B0482304}"/>
              </a:ext>
            </a:extLst>
          </p:cNvPr>
          <p:cNvSpPr>
            <a:spLocks noGrp="1"/>
          </p:cNvSpPr>
          <p:nvPr>
            <p:ph idx="1"/>
          </p:nvPr>
        </p:nvSpPr>
        <p:spPr>
          <a:xfrm>
            <a:off x="-149562" y="1197762"/>
            <a:ext cx="6105268" cy="1994012"/>
          </a:xfrm>
        </p:spPr>
        <p:txBody>
          <a:bodyPr/>
          <a:lstStyle/>
          <a:p>
            <a:r>
              <a:rPr lang="en-US" sz="1400" b="1" dirty="0"/>
              <a:t>External API</a:t>
            </a:r>
            <a:r>
              <a:rPr lang="en-US" sz="1400" dirty="0"/>
              <a:t>: used for external customer to discovery and consumer exposed MnS from exposure function, exposure function collects the MnS from MnS producer within the 3GPP management system and expose to external customer. </a:t>
            </a:r>
          </a:p>
          <a:p>
            <a:pPr lvl="1"/>
            <a:r>
              <a:rPr lang="en-US" sz="1200" dirty="0"/>
              <a:t>External customer can reuse the operation from generic management service (defined in TS 28.532)  to request for exposed MnS from exposure function. </a:t>
            </a:r>
          </a:p>
          <a:p>
            <a:pPr lvl="1"/>
            <a:r>
              <a:rPr lang="en-US" sz="1200" dirty="0"/>
              <a:t>Apart from the generic operation,</a:t>
            </a:r>
            <a:r>
              <a:rPr lang="zh-CN" altLang="en-US" sz="1200" dirty="0"/>
              <a:t> </a:t>
            </a:r>
            <a:r>
              <a:rPr lang="en-US" altLang="zh-CN" sz="1200" dirty="0"/>
              <a:t> enhancement is needed, for example,</a:t>
            </a:r>
            <a:r>
              <a:rPr lang="en-US" sz="1200" dirty="0"/>
              <a:t> the external customer needs to carry the authorization information (e.g. token) for consuming the MnS discovery service for NSC or exposed MnS;</a:t>
            </a:r>
          </a:p>
          <a:p>
            <a:pPr marL="609600" lvl="1" indent="0">
              <a:buNone/>
            </a:pPr>
            <a:endParaRPr lang="en-US" sz="1400" dirty="0"/>
          </a:p>
        </p:txBody>
      </p:sp>
      <p:sp>
        <p:nvSpPr>
          <p:cNvPr id="2" name="Titre 1">
            <a:extLst>
              <a:ext uri="{FF2B5EF4-FFF2-40B4-BE49-F238E27FC236}">
                <a16:creationId xmlns:a16="http://schemas.microsoft.com/office/drawing/2014/main" id="{1919FF29-F343-45CB-88FD-0A3669F73BF9}"/>
              </a:ext>
            </a:extLst>
          </p:cNvPr>
          <p:cNvSpPr>
            <a:spLocks noGrp="1"/>
          </p:cNvSpPr>
          <p:nvPr>
            <p:ph type="title"/>
          </p:nvPr>
        </p:nvSpPr>
        <p:spPr>
          <a:xfrm>
            <a:off x="657225" y="228600"/>
            <a:ext cx="9314090" cy="659674"/>
          </a:xfrm>
        </p:spPr>
        <p:txBody>
          <a:bodyPr/>
          <a:lstStyle/>
          <a:p>
            <a:r>
              <a:rPr lang="en-US" sz="3800" dirty="0"/>
              <a:t>Exposure via dedicated exposure function </a:t>
            </a:r>
          </a:p>
        </p:txBody>
      </p:sp>
      <p:sp>
        <p:nvSpPr>
          <p:cNvPr id="78" name="Espace réservé du contenu 2">
            <a:extLst>
              <a:ext uri="{FF2B5EF4-FFF2-40B4-BE49-F238E27FC236}">
                <a16:creationId xmlns:a16="http://schemas.microsoft.com/office/drawing/2014/main" id="{504787D6-F007-CF46-84DA-EEDBC227911B}"/>
              </a:ext>
            </a:extLst>
          </p:cNvPr>
          <p:cNvSpPr txBox="1">
            <a:spLocks/>
          </p:cNvSpPr>
          <p:nvPr/>
        </p:nvSpPr>
        <p:spPr bwMode="auto">
          <a:xfrm>
            <a:off x="-90999" y="3309680"/>
            <a:ext cx="6105268" cy="757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2"/>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3"/>
              </a:buBlip>
              <a:defRPr sz="3200">
                <a:solidFill>
                  <a:schemeClr val="tx1"/>
                </a:solidFill>
                <a:latin typeface="+mn-lt"/>
              </a:defRPr>
            </a:lvl2pPr>
            <a:lvl3pPr marL="1522413" indent="-303213" algn="l" rtl="0" eaLnBrk="0" fontAlgn="base" hangingPunct="0">
              <a:spcBef>
                <a:spcPct val="20000"/>
              </a:spcBef>
              <a:spcAft>
                <a:spcPct val="0"/>
              </a:spcAft>
              <a:buBlip>
                <a:blip r:embed="rId4"/>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r>
              <a:rPr lang="en-US" sz="1400" b="1" kern="0" dirty="0"/>
              <a:t>Internal API</a:t>
            </a:r>
            <a:r>
              <a:rPr lang="en-US" sz="1400" kern="0" dirty="0"/>
              <a:t>: Used for MnS producer to offer service (e.g. MnS, discovery related information) to exposure function based on the request from external customer. </a:t>
            </a:r>
          </a:p>
          <a:p>
            <a:pPr lvl="1"/>
            <a:r>
              <a:rPr lang="en-US" sz="1200" kern="0" dirty="0"/>
              <a:t>Internal API can reuse the operation from generic management service.</a:t>
            </a:r>
            <a:endParaRPr lang="en-US" sz="1400" kern="0" dirty="0"/>
          </a:p>
        </p:txBody>
      </p:sp>
      <p:sp>
        <p:nvSpPr>
          <p:cNvPr id="45" name="Espace réservé du contenu 2">
            <a:extLst>
              <a:ext uri="{FF2B5EF4-FFF2-40B4-BE49-F238E27FC236}">
                <a16:creationId xmlns:a16="http://schemas.microsoft.com/office/drawing/2014/main" id="{3CA6BDBB-A4E4-054D-B4A8-D31FE637174A}"/>
              </a:ext>
            </a:extLst>
          </p:cNvPr>
          <p:cNvSpPr txBox="1">
            <a:spLocks/>
          </p:cNvSpPr>
          <p:nvPr/>
        </p:nvSpPr>
        <p:spPr bwMode="auto">
          <a:xfrm>
            <a:off x="-149562" y="4501363"/>
            <a:ext cx="6105268" cy="165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2"/>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3"/>
              </a:buBlip>
              <a:defRPr sz="3200">
                <a:solidFill>
                  <a:schemeClr val="tx1"/>
                </a:solidFill>
                <a:latin typeface="+mn-lt"/>
              </a:defRPr>
            </a:lvl2pPr>
            <a:lvl3pPr marL="1522413" indent="-303213" algn="l" rtl="0" eaLnBrk="0" fontAlgn="base" hangingPunct="0">
              <a:spcBef>
                <a:spcPct val="20000"/>
              </a:spcBef>
              <a:spcAft>
                <a:spcPct val="0"/>
              </a:spcAft>
              <a:buBlip>
                <a:blip r:embed="rId4"/>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r>
              <a:rPr lang="en-US" sz="1400" kern="0" dirty="0"/>
              <a:t>The exposure function has the following group of </a:t>
            </a:r>
            <a:r>
              <a:rPr lang="en-US" sz="1400" kern="0" dirty="0" err="1"/>
              <a:t>MnS</a:t>
            </a:r>
            <a:r>
              <a:rPr lang="en-US" sz="1400" kern="0" dirty="0"/>
              <a:t> producers that within OAM:  </a:t>
            </a:r>
          </a:p>
          <a:p>
            <a:pPr lvl="1"/>
            <a:r>
              <a:rPr lang="en-US" sz="1200" kern="0" dirty="0"/>
              <a:t>Offer discovery service for external customer</a:t>
            </a:r>
          </a:p>
          <a:p>
            <a:pPr lvl="1"/>
            <a:r>
              <a:rPr lang="en-US" sz="1200" kern="0" dirty="0"/>
              <a:t>Offer authentication and authorization service to external customer</a:t>
            </a:r>
          </a:p>
          <a:p>
            <a:pPr lvl="1"/>
            <a:r>
              <a:rPr lang="en-US" sz="1200" kern="0" dirty="0"/>
              <a:t>Perform access control, and expose MnS with the access permission to the external customer</a:t>
            </a:r>
          </a:p>
          <a:p>
            <a:pPr lvl="1"/>
            <a:r>
              <a:rPr lang="en-US" sz="1200" kern="0" dirty="0"/>
              <a:t>Negotiation for customer specific information (e.g. with BSS)</a:t>
            </a:r>
          </a:p>
        </p:txBody>
      </p:sp>
      <p:sp>
        <p:nvSpPr>
          <p:cNvPr id="48" name="矩形 47">
            <a:extLst>
              <a:ext uri="{FF2B5EF4-FFF2-40B4-BE49-F238E27FC236}">
                <a16:creationId xmlns:a16="http://schemas.microsoft.com/office/drawing/2014/main" id="{0671F9CF-A9DD-B244-BD1D-72BBD0766431}"/>
              </a:ext>
            </a:extLst>
          </p:cNvPr>
          <p:cNvSpPr/>
          <p:nvPr/>
        </p:nvSpPr>
        <p:spPr>
          <a:xfrm>
            <a:off x="5945581" y="3142076"/>
            <a:ext cx="6172311" cy="2518162"/>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0" name="矩形 49">
            <a:extLst>
              <a:ext uri="{FF2B5EF4-FFF2-40B4-BE49-F238E27FC236}">
                <a16:creationId xmlns:a16="http://schemas.microsoft.com/office/drawing/2014/main" id="{04B8A391-C196-014D-BEEE-07F6DA194B7F}"/>
              </a:ext>
            </a:extLst>
          </p:cNvPr>
          <p:cNvSpPr/>
          <p:nvPr/>
        </p:nvSpPr>
        <p:spPr>
          <a:xfrm>
            <a:off x="6769151" y="4770315"/>
            <a:ext cx="2912561" cy="549781"/>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53" name="矩形 52">
            <a:extLst>
              <a:ext uri="{FF2B5EF4-FFF2-40B4-BE49-F238E27FC236}">
                <a16:creationId xmlns:a16="http://schemas.microsoft.com/office/drawing/2014/main" id="{07FA00E9-547A-8E4F-848B-EE127CDC688F}"/>
              </a:ext>
            </a:extLst>
          </p:cNvPr>
          <p:cNvSpPr/>
          <p:nvPr/>
        </p:nvSpPr>
        <p:spPr>
          <a:xfrm>
            <a:off x="6753489" y="4821147"/>
            <a:ext cx="1309466" cy="261610"/>
          </a:xfrm>
          <a:prstGeom prst="rect">
            <a:avLst/>
          </a:prstGeom>
        </p:spPr>
        <p:txBody>
          <a:bodyPr wrap="square">
            <a:spAutoFit/>
          </a:bodyPr>
          <a:lstStyle/>
          <a:p>
            <a:pPr algn="ctr"/>
            <a:r>
              <a:rPr kumimoji="1" lang="en-US" altLang="zh-CN" sz="1100" dirty="0">
                <a:latin typeface="Microsoft YaHei" panose="020B0503020204020204" pitchFamily="34" charset="-122"/>
                <a:ea typeface="Microsoft YaHei" panose="020B0503020204020204" pitchFamily="34" charset="-122"/>
              </a:rPr>
              <a:t>MnS producer</a:t>
            </a:r>
          </a:p>
        </p:txBody>
      </p:sp>
      <p:sp>
        <p:nvSpPr>
          <p:cNvPr id="54" name="矩形 53">
            <a:extLst>
              <a:ext uri="{FF2B5EF4-FFF2-40B4-BE49-F238E27FC236}">
                <a16:creationId xmlns:a16="http://schemas.microsoft.com/office/drawing/2014/main" id="{E3218EC6-F6CC-8D46-A8F9-918AE1DEB700}"/>
              </a:ext>
            </a:extLst>
          </p:cNvPr>
          <p:cNvSpPr/>
          <p:nvPr/>
        </p:nvSpPr>
        <p:spPr>
          <a:xfrm>
            <a:off x="9847583" y="5372555"/>
            <a:ext cx="2198359" cy="276999"/>
          </a:xfrm>
          <a:prstGeom prst="rect">
            <a:avLst/>
          </a:prstGeom>
        </p:spPr>
        <p:txBody>
          <a:bodyPr wrap="none">
            <a:spAutoFit/>
          </a:bodyPr>
          <a:lstStyle/>
          <a:p>
            <a:r>
              <a:rPr kumimoji="1" lang="en-US" altLang="zh-CN" sz="1200" dirty="0">
                <a:latin typeface="Microsoft YaHei" panose="020B0503020204020204" pitchFamily="34" charset="-122"/>
                <a:ea typeface="Microsoft YaHei" panose="020B0503020204020204" pitchFamily="34" charset="-122"/>
              </a:rPr>
              <a:t>3GPP management system</a:t>
            </a:r>
            <a:endParaRPr kumimoji="1" lang="zh-CN" altLang="en-US" sz="1200" dirty="0">
              <a:latin typeface="Microsoft YaHei" panose="020B0503020204020204" pitchFamily="34" charset="-122"/>
              <a:ea typeface="Microsoft YaHei" panose="020B0503020204020204" pitchFamily="34" charset="-122"/>
            </a:endParaRPr>
          </a:p>
        </p:txBody>
      </p:sp>
      <p:sp>
        <p:nvSpPr>
          <p:cNvPr id="55" name="矩形 54">
            <a:extLst>
              <a:ext uri="{FF2B5EF4-FFF2-40B4-BE49-F238E27FC236}">
                <a16:creationId xmlns:a16="http://schemas.microsoft.com/office/drawing/2014/main" id="{29463C67-5CC9-7940-BF23-69222AF404FC}"/>
              </a:ext>
            </a:extLst>
          </p:cNvPr>
          <p:cNvSpPr/>
          <p:nvPr/>
        </p:nvSpPr>
        <p:spPr>
          <a:xfrm>
            <a:off x="6097198" y="1354136"/>
            <a:ext cx="1700545" cy="59210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200" dirty="0">
              <a:solidFill>
                <a:schemeClr val="tx1"/>
              </a:solidFill>
              <a:latin typeface="Microsoft YaHei" panose="020B0503020204020204" pitchFamily="34" charset="-122"/>
              <a:ea typeface="Microsoft YaHei" panose="020B0503020204020204" pitchFamily="34" charset="-122"/>
            </a:endParaRPr>
          </a:p>
        </p:txBody>
      </p:sp>
      <p:sp>
        <p:nvSpPr>
          <p:cNvPr id="56" name="矩形 55">
            <a:extLst>
              <a:ext uri="{FF2B5EF4-FFF2-40B4-BE49-F238E27FC236}">
                <a16:creationId xmlns:a16="http://schemas.microsoft.com/office/drawing/2014/main" id="{4EA1CD69-E3BE-944F-A5A7-69F930389EBA}"/>
              </a:ext>
            </a:extLst>
          </p:cNvPr>
          <p:cNvSpPr/>
          <p:nvPr/>
        </p:nvSpPr>
        <p:spPr>
          <a:xfrm>
            <a:off x="6312738" y="1535554"/>
            <a:ext cx="1363868" cy="230832"/>
          </a:xfrm>
          <a:prstGeom prst="rect">
            <a:avLst/>
          </a:prstGeom>
        </p:spPr>
        <p:txBody>
          <a:bodyPr wrap="square">
            <a:spAutoFit/>
          </a:bodyPr>
          <a:lstStyle/>
          <a:p>
            <a:pPr algn="ctr"/>
            <a:r>
              <a:rPr kumimoji="1" lang="en-US" altLang="zh-CN" sz="900" dirty="0">
                <a:latin typeface="Microsoft YaHei" panose="020B0503020204020204" pitchFamily="34" charset="-122"/>
                <a:ea typeface="Microsoft YaHei" panose="020B0503020204020204" pitchFamily="34" charset="-122"/>
              </a:rPr>
              <a:t>External Consumer A</a:t>
            </a:r>
            <a:endParaRPr kumimoji="1" lang="zh-CN" altLang="en-US" sz="900" dirty="0">
              <a:latin typeface="Microsoft YaHei" panose="020B0503020204020204" pitchFamily="34" charset="-122"/>
              <a:ea typeface="Microsoft YaHei" panose="020B0503020204020204" pitchFamily="34" charset="-122"/>
            </a:endParaRPr>
          </a:p>
        </p:txBody>
      </p:sp>
      <p:grpSp>
        <p:nvGrpSpPr>
          <p:cNvPr id="57" name="组合 56">
            <a:extLst>
              <a:ext uri="{FF2B5EF4-FFF2-40B4-BE49-F238E27FC236}">
                <a16:creationId xmlns:a16="http://schemas.microsoft.com/office/drawing/2014/main" id="{30A5A8E8-F145-914E-8446-8FB3ED2292AF}"/>
              </a:ext>
            </a:extLst>
          </p:cNvPr>
          <p:cNvGrpSpPr/>
          <p:nvPr/>
        </p:nvGrpSpPr>
        <p:grpSpPr>
          <a:xfrm>
            <a:off x="9005903" y="2497708"/>
            <a:ext cx="356516" cy="297615"/>
            <a:chOff x="3535871" y="2002773"/>
            <a:chExt cx="356516" cy="297615"/>
          </a:xfrm>
        </p:grpSpPr>
        <p:sp>
          <p:nvSpPr>
            <p:cNvPr id="58" name="椭圆 57">
              <a:extLst>
                <a:ext uri="{FF2B5EF4-FFF2-40B4-BE49-F238E27FC236}">
                  <a16:creationId xmlns:a16="http://schemas.microsoft.com/office/drawing/2014/main" id="{AFD1D321-C695-DE41-A16A-CF62BC8BFB5E}"/>
                </a:ext>
              </a:extLst>
            </p:cNvPr>
            <p:cNvSpPr/>
            <p:nvPr/>
          </p:nvSpPr>
          <p:spPr>
            <a:xfrm>
              <a:off x="3586039" y="2053002"/>
              <a:ext cx="226564" cy="2059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9" name="弧 58">
              <a:extLst>
                <a:ext uri="{FF2B5EF4-FFF2-40B4-BE49-F238E27FC236}">
                  <a16:creationId xmlns:a16="http://schemas.microsoft.com/office/drawing/2014/main" id="{C161CDBC-C8E7-9847-9044-2910C48F0668}"/>
                </a:ext>
              </a:extLst>
            </p:cNvPr>
            <p:cNvSpPr/>
            <p:nvPr/>
          </p:nvSpPr>
          <p:spPr>
            <a:xfrm rot="18610917">
              <a:off x="3565321" y="1973323"/>
              <a:ext cx="297615" cy="356516"/>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zh-CN" altLang="en-US"/>
            </a:p>
          </p:txBody>
        </p:sp>
      </p:grpSp>
      <p:cxnSp>
        <p:nvCxnSpPr>
          <p:cNvPr id="60" name="直线连接符 59">
            <a:extLst>
              <a:ext uri="{FF2B5EF4-FFF2-40B4-BE49-F238E27FC236}">
                <a16:creationId xmlns:a16="http://schemas.microsoft.com/office/drawing/2014/main" id="{F41924BF-5388-9542-8D7E-DE0C36223673}"/>
              </a:ext>
            </a:extLst>
          </p:cNvPr>
          <p:cNvCxnSpPr>
            <a:cxnSpLocks/>
          </p:cNvCxnSpPr>
          <p:nvPr/>
        </p:nvCxnSpPr>
        <p:spPr>
          <a:xfrm flipV="1">
            <a:off x="9158700" y="1925181"/>
            <a:ext cx="0" cy="56149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矩形 63">
            <a:extLst>
              <a:ext uri="{FF2B5EF4-FFF2-40B4-BE49-F238E27FC236}">
                <a16:creationId xmlns:a16="http://schemas.microsoft.com/office/drawing/2014/main" id="{EB77662F-89C3-124F-A168-F842DC0D57BE}"/>
              </a:ext>
            </a:extLst>
          </p:cNvPr>
          <p:cNvSpPr/>
          <p:nvPr/>
        </p:nvSpPr>
        <p:spPr>
          <a:xfrm>
            <a:off x="8673463" y="2124757"/>
            <a:ext cx="1042048" cy="203133"/>
          </a:xfrm>
          <a:prstGeom prst="rect">
            <a:avLst/>
          </a:prstGeom>
          <a:solidFill>
            <a:schemeClr val="bg1"/>
          </a:solidFill>
        </p:spPr>
        <p:txBody>
          <a:bodyPr wrap="square">
            <a:spAutoFit/>
          </a:bodyPr>
          <a:lstStyle/>
          <a:p>
            <a:pPr algn="ctr">
              <a:lnSpc>
                <a:spcPct val="80000"/>
              </a:lnSpc>
            </a:pPr>
            <a:r>
              <a:rPr lang="en-US" altLang="zh-CN" sz="900" dirty="0"/>
              <a:t>exposed MnS A</a:t>
            </a:r>
          </a:p>
        </p:txBody>
      </p:sp>
      <p:grpSp>
        <p:nvGrpSpPr>
          <p:cNvPr id="65" name="组合 64">
            <a:extLst>
              <a:ext uri="{FF2B5EF4-FFF2-40B4-BE49-F238E27FC236}">
                <a16:creationId xmlns:a16="http://schemas.microsoft.com/office/drawing/2014/main" id="{41D44587-FDCA-584C-AA03-DE28EFF6A3E9}"/>
              </a:ext>
            </a:extLst>
          </p:cNvPr>
          <p:cNvGrpSpPr/>
          <p:nvPr/>
        </p:nvGrpSpPr>
        <p:grpSpPr>
          <a:xfrm>
            <a:off x="11054449" y="2516896"/>
            <a:ext cx="356516" cy="297615"/>
            <a:chOff x="3535871" y="2002773"/>
            <a:chExt cx="356516" cy="297615"/>
          </a:xfrm>
        </p:grpSpPr>
        <p:sp>
          <p:nvSpPr>
            <p:cNvPr id="66" name="椭圆 65">
              <a:extLst>
                <a:ext uri="{FF2B5EF4-FFF2-40B4-BE49-F238E27FC236}">
                  <a16:creationId xmlns:a16="http://schemas.microsoft.com/office/drawing/2014/main" id="{18983CEC-88B7-EF41-8D9F-71D806B4D0E8}"/>
                </a:ext>
              </a:extLst>
            </p:cNvPr>
            <p:cNvSpPr/>
            <p:nvPr/>
          </p:nvSpPr>
          <p:spPr>
            <a:xfrm>
              <a:off x="3586039" y="2053002"/>
              <a:ext cx="226564" cy="2059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7" name="弧 66">
              <a:extLst>
                <a:ext uri="{FF2B5EF4-FFF2-40B4-BE49-F238E27FC236}">
                  <a16:creationId xmlns:a16="http://schemas.microsoft.com/office/drawing/2014/main" id="{4563E7A4-7C50-6A4A-A8D3-E70DB0A76FB3}"/>
                </a:ext>
              </a:extLst>
            </p:cNvPr>
            <p:cNvSpPr/>
            <p:nvPr/>
          </p:nvSpPr>
          <p:spPr>
            <a:xfrm rot="18610917">
              <a:off x="3565321" y="1973323"/>
              <a:ext cx="297615" cy="356516"/>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zh-CN" altLang="en-US"/>
            </a:p>
          </p:txBody>
        </p:sp>
      </p:grpSp>
      <p:cxnSp>
        <p:nvCxnSpPr>
          <p:cNvPr id="68" name="直线连接符 67">
            <a:extLst>
              <a:ext uri="{FF2B5EF4-FFF2-40B4-BE49-F238E27FC236}">
                <a16:creationId xmlns:a16="http://schemas.microsoft.com/office/drawing/2014/main" id="{EEE3C8D9-B250-C44A-B008-7C7F5F124CDA}"/>
              </a:ext>
            </a:extLst>
          </p:cNvPr>
          <p:cNvCxnSpPr>
            <a:cxnSpLocks/>
          </p:cNvCxnSpPr>
          <p:nvPr/>
        </p:nvCxnSpPr>
        <p:spPr>
          <a:xfrm flipV="1">
            <a:off x="11207246" y="1926151"/>
            <a:ext cx="0" cy="56149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矩形 68">
            <a:extLst>
              <a:ext uri="{FF2B5EF4-FFF2-40B4-BE49-F238E27FC236}">
                <a16:creationId xmlns:a16="http://schemas.microsoft.com/office/drawing/2014/main" id="{3748B77C-1EE3-D443-8533-2AFF01F5B5AF}"/>
              </a:ext>
            </a:extLst>
          </p:cNvPr>
          <p:cNvSpPr/>
          <p:nvPr/>
        </p:nvSpPr>
        <p:spPr>
          <a:xfrm>
            <a:off x="10759749" y="2115654"/>
            <a:ext cx="1032113" cy="203133"/>
          </a:xfrm>
          <a:prstGeom prst="rect">
            <a:avLst/>
          </a:prstGeom>
          <a:solidFill>
            <a:schemeClr val="bg1"/>
          </a:solidFill>
        </p:spPr>
        <p:txBody>
          <a:bodyPr wrap="square">
            <a:spAutoFit/>
          </a:bodyPr>
          <a:lstStyle/>
          <a:p>
            <a:pPr algn="ctr">
              <a:lnSpc>
                <a:spcPct val="80000"/>
              </a:lnSpc>
            </a:pPr>
            <a:r>
              <a:rPr lang="en-US" altLang="zh-CN" sz="900" dirty="0"/>
              <a:t>exposed MnS B</a:t>
            </a:r>
          </a:p>
        </p:txBody>
      </p:sp>
      <p:sp>
        <p:nvSpPr>
          <p:cNvPr id="70" name="矩形 111">
            <a:extLst>
              <a:ext uri="{FF2B5EF4-FFF2-40B4-BE49-F238E27FC236}">
                <a16:creationId xmlns:a16="http://schemas.microsoft.com/office/drawing/2014/main" id="{AA92856D-918C-B54A-B925-A62472C8E5CF}"/>
              </a:ext>
            </a:extLst>
          </p:cNvPr>
          <p:cNvSpPr/>
          <p:nvPr/>
        </p:nvSpPr>
        <p:spPr>
          <a:xfrm>
            <a:off x="8191625" y="1350340"/>
            <a:ext cx="1688947" cy="59210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200" dirty="0">
              <a:solidFill>
                <a:schemeClr val="tx1"/>
              </a:solidFill>
              <a:latin typeface="Microsoft YaHei" panose="020B0503020204020204" pitchFamily="34" charset="-122"/>
              <a:ea typeface="Microsoft YaHei" panose="020B0503020204020204" pitchFamily="34" charset="-122"/>
            </a:endParaRPr>
          </a:p>
        </p:txBody>
      </p:sp>
      <p:sp>
        <p:nvSpPr>
          <p:cNvPr id="71" name="矩形 5">
            <a:extLst>
              <a:ext uri="{FF2B5EF4-FFF2-40B4-BE49-F238E27FC236}">
                <a16:creationId xmlns:a16="http://schemas.microsoft.com/office/drawing/2014/main" id="{F7BAD4DE-63B6-6F4B-B91F-AF11A2F8CD99}"/>
              </a:ext>
            </a:extLst>
          </p:cNvPr>
          <p:cNvSpPr/>
          <p:nvPr/>
        </p:nvSpPr>
        <p:spPr>
          <a:xfrm>
            <a:off x="8385510" y="1523391"/>
            <a:ext cx="1347658" cy="230832"/>
          </a:xfrm>
          <a:prstGeom prst="rect">
            <a:avLst/>
          </a:prstGeom>
        </p:spPr>
        <p:txBody>
          <a:bodyPr wrap="square">
            <a:spAutoFit/>
          </a:bodyPr>
          <a:lstStyle/>
          <a:p>
            <a:pPr algn="ctr"/>
            <a:r>
              <a:rPr kumimoji="1" lang="en-US" altLang="zh-CN" sz="900" dirty="0">
                <a:latin typeface="Microsoft YaHei" panose="020B0503020204020204" pitchFamily="34" charset="-122"/>
                <a:ea typeface="Microsoft YaHei" panose="020B0503020204020204" pitchFamily="34" charset="-122"/>
              </a:rPr>
              <a:t>External Consumer B</a:t>
            </a:r>
            <a:endParaRPr kumimoji="1" lang="zh-CN" altLang="en-US" sz="900" dirty="0">
              <a:latin typeface="Microsoft YaHei" panose="020B0503020204020204" pitchFamily="34" charset="-122"/>
              <a:ea typeface="Microsoft YaHei" panose="020B0503020204020204" pitchFamily="34" charset="-122"/>
            </a:endParaRPr>
          </a:p>
        </p:txBody>
      </p:sp>
      <p:sp>
        <p:nvSpPr>
          <p:cNvPr id="73" name="矩形 111">
            <a:extLst>
              <a:ext uri="{FF2B5EF4-FFF2-40B4-BE49-F238E27FC236}">
                <a16:creationId xmlns:a16="http://schemas.microsoft.com/office/drawing/2014/main" id="{985946EF-4A69-8B42-80F1-7C2FD304AE51}"/>
              </a:ext>
            </a:extLst>
          </p:cNvPr>
          <p:cNvSpPr/>
          <p:nvPr/>
        </p:nvSpPr>
        <p:spPr>
          <a:xfrm>
            <a:off x="10373034" y="1356039"/>
            <a:ext cx="1649655" cy="59210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200" dirty="0">
              <a:solidFill>
                <a:schemeClr val="tx1"/>
              </a:solidFill>
              <a:latin typeface="Microsoft YaHei" panose="020B0503020204020204" pitchFamily="34" charset="-122"/>
              <a:ea typeface="Microsoft YaHei" panose="020B0503020204020204" pitchFamily="34" charset="-122"/>
            </a:endParaRPr>
          </a:p>
        </p:txBody>
      </p:sp>
      <p:sp>
        <p:nvSpPr>
          <p:cNvPr id="74" name="矩形 5">
            <a:extLst>
              <a:ext uri="{FF2B5EF4-FFF2-40B4-BE49-F238E27FC236}">
                <a16:creationId xmlns:a16="http://schemas.microsoft.com/office/drawing/2014/main" id="{78BD119C-0EE4-6B4D-A98A-93154AC6F679}"/>
              </a:ext>
            </a:extLst>
          </p:cNvPr>
          <p:cNvSpPr/>
          <p:nvPr/>
        </p:nvSpPr>
        <p:spPr>
          <a:xfrm>
            <a:off x="10494661" y="1531141"/>
            <a:ext cx="1416094" cy="230832"/>
          </a:xfrm>
          <a:prstGeom prst="rect">
            <a:avLst/>
          </a:prstGeom>
        </p:spPr>
        <p:txBody>
          <a:bodyPr wrap="square">
            <a:spAutoFit/>
          </a:bodyPr>
          <a:lstStyle/>
          <a:p>
            <a:pPr algn="ctr"/>
            <a:r>
              <a:rPr kumimoji="1" lang="en-US" altLang="zh-CN" sz="900" dirty="0">
                <a:latin typeface="Microsoft YaHei" panose="020B0503020204020204" pitchFamily="34" charset="-122"/>
                <a:ea typeface="Microsoft YaHei" panose="020B0503020204020204" pitchFamily="34" charset="-122"/>
              </a:rPr>
              <a:t>External Consumer C</a:t>
            </a:r>
            <a:endParaRPr kumimoji="1" lang="zh-CN" altLang="en-US" sz="900" dirty="0">
              <a:latin typeface="Microsoft YaHei" panose="020B0503020204020204" pitchFamily="34" charset="-122"/>
              <a:ea typeface="Microsoft YaHei" panose="020B0503020204020204" pitchFamily="34" charset="-122"/>
            </a:endParaRPr>
          </a:p>
        </p:txBody>
      </p:sp>
      <p:sp>
        <p:nvSpPr>
          <p:cNvPr id="75" name="矩形 75">
            <a:extLst>
              <a:ext uri="{FF2B5EF4-FFF2-40B4-BE49-F238E27FC236}">
                <a16:creationId xmlns:a16="http://schemas.microsoft.com/office/drawing/2014/main" id="{110DCA85-30F4-AB49-9613-AEC93EB3CEAF}"/>
              </a:ext>
            </a:extLst>
          </p:cNvPr>
          <p:cNvSpPr/>
          <p:nvPr/>
        </p:nvSpPr>
        <p:spPr>
          <a:xfrm>
            <a:off x="6731398" y="5016339"/>
            <a:ext cx="2710441" cy="246221"/>
          </a:xfrm>
          <a:prstGeom prst="rect">
            <a:avLst/>
          </a:prstGeom>
        </p:spPr>
        <p:txBody>
          <a:bodyPr wrap="square">
            <a:spAutoFit/>
          </a:bodyPr>
          <a:lstStyle/>
          <a:p>
            <a:pPr algn="ctr"/>
            <a:r>
              <a:rPr kumimoji="1" lang="en-US" altLang="zh-CN" sz="1000" dirty="0">
                <a:latin typeface="Microsoft YaHei" panose="020B0503020204020204" pitchFamily="34" charset="-122"/>
                <a:ea typeface="Microsoft YaHei" panose="020B0503020204020204" pitchFamily="34" charset="-122"/>
              </a:rPr>
              <a:t>(For example Generic Fault Supervision)</a:t>
            </a:r>
          </a:p>
        </p:txBody>
      </p:sp>
      <p:grpSp>
        <p:nvGrpSpPr>
          <p:cNvPr id="79" name="组合 78">
            <a:extLst>
              <a:ext uri="{FF2B5EF4-FFF2-40B4-BE49-F238E27FC236}">
                <a16:creationId xmlns:a16="http://schemas.microsoft.com/office/drawing/2014/main" id="{66B908DC-71DD-B24C-9B92-3680251791E0}"/>
              </a:ext>
            </a:extLst>
          </p:cNvPr>
          <p:cNvGrpSpPr/>
          <p:nvPr/>
        </p:nvGrpSpPr>
        <p:grpSpPr>
          <a:xfrm>
            <a:off x="6999956" y="2508854"/>
            <a:ext cx="356516" cy="297615"/>
            <a:chOff x="3535871" y="2002773"/>
            <a:chExt cx="356516" cy="297615"/>
          </a:xfrm>
        </p:grpSpPr>
        <p:sp>
          <p:nvSpPr>
            <p:cNvPr id="80" name="椭圆 79">
              <a:extLst>
                <a:ext uri="{FF2B5EF4-FFF2-40B4-BE49-F238E27FC236}">
                  <a16:creationId xmlns:a16="http://schemas.microsoft.com/office/drawing/2014/main" id="{4767020A-807C-CE4F-842C-FA60971F4489}"/>
                </a:ext>
              </a:extLst>
            </p:cNvPr>
            <p:cNvSpPr/>
            <p:nvPr/>
          </p:nvSpPr>
          <p:spPr>
            <a:xfrm>
              <a:off x="3586039" y="2053002"/>
              <a:ext cx="226564" cy="2059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1" name="弧 80">
              <a:extLst>
                <a:ext uri="{FF2B5EF4-FFF2-40B4-BE49-F238E27FC236}">
                  <a16:creationId xmlns:a16="http://schemas.microsoft.com/office/drawing/2014/main" id="{F90FB8B1-97F9-7F4D-878C-EACFA78EE823}"/>
                </a:ext>
              </a:extLst>
            </p:cNvPr>
            <p:cNvSpPr/>
            <p:nvPr/>
          </p:nvSpPr>
          <p:spPr>
            <a:xfrm rot="18610917">
              <a:off x="3565321" y="1973323"/>
              <a:ext cx="297615" cy="356516"/>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zh-CN" altLang="en-US"/>
            </a:p>
          </p:txBody>
        </p:sp>
      </p:grpSp>
      <p:cxnSp>
        <p:nvCxnSpPr>
          <p:cNvPr id="82" name="直线连接符 81">
            <a:extLst>
              <a:ext uri="{FF2B5EF4-FFF2-40B4-BE49-F238E27FC236}">
                <a16:creationId xmlns:a16="http://schemas.microsoft.com/office/drawing/2014/main" id="{BCB77D84-DB64-9E4F-8D9E-245554C3DFB2}"/>
              </a:ext>
            </a:extLst>
          </p:cNvPr>
          <p:cNvCxnSpPr>
            <a:cxnSpLocks/>
          </p:cNvCxnSpPr>
          <p:nvPr/>
        </p:nvCxnSpPr>
        <p:spPr>
          <a:xfrm flipV="1">
            <a:off x="7152753" y="1938725"/>
            <a:ext cx="0" cy="56149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矩形 82">
            <a:extLst>
              <a:ext uri="{FF2B5EF4-FFF2-40B4-BE49-F238E27FC236}">
                <a16:creationId xmlns:a16="http://schemas.microsoft.com/office/drawing/2014/main" id="{D850DC15-7F06-9E4E-BB88-43308A17D829}"/>
              </a:ext>
            </a:extLst>
          </p:cNvPr>
          <p:cNvSpPr/>
          <p:nvPr/>
        </p:nvSpPr>
        <p:spPr>
          <a:xfrm>
            <a:off x="6801441" y="2111825"/>
            <a:ext cx="722547" cy="317010"/>
          </a:xfrm>
          <a:prstGeom prst="rect">
            <a:avLst/>
          </a:prstGeom>
          <a:solidFill>
            <a:schemeClr val="bg1"/>
          </a:solidFill>
        </p:spPr>
        <p:txBody>
          <a:bodyPr wrap="square">
            <a:spAutoFit/>
          </a:bodyPr>
          <a:lstStyle/>
          <a:p>
            <a:pPr algn="ctr">
              <a:lnSpc>
                <a:spcPct val="80000"/>
              </a:lnSpc>
            </a:pPr>
            <a:r>
              <a:rPr lang="en-US" altLang="zh-CN" sz="900" dirty="0"/>
              <a:t>Discovery service</a:t>
            </a:r>
            <a:endParaRPr lang="zh-CN" altLang="en-US" sz="900" dirty="0"/>
          </a:p>
        </p:txBody>
      </p:sp>
      <p:sp>
        <p:nvSpPr>
          <p:cNvPr id="84" name="矩形 83">
            <a:extLst>
              <a:ext uri="{FF2B5EF4-FFF2-40B4-BE49-F238E27FC236}">
                <a16:creationId xmlns:a16="http://schemas.microsoft.com/office/drawing/2014/main" id="{A8D4F488-55E6-CB45-9231-9CDBCF9E42CC}"/>
              </a:ext>
            </a:extLst>
          </p:cNvPr>
          <p:cNvSpPr/>
          <p:nvPr/>
        </p:nvSpPr>
        <p:spPr>
          <a:xfrm>
            <a:off x="6074144" y="3217918"/>
            <a:ext cx="5836611" cy="943564"/>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cxnSp>
        <p:nvCxnSpPr>
          <p:cNvPr id="85" name="直线连接符 84">
            <a:extLst>
              <a:ext uri="{FF2B5EF4-FFF2-40B4-BE49-F238E27FC236}">
                <a16:creationId xmlns:a16="http://schemas.microsoft.com/office/drawing/2014/main" id="{1401ED59-EB6C-9744-B3C1-710CA594C04E}"/>
              </a:ext>
            </a:extLst>
          </p:cNvPr>
          <p:cNvCxnSpPr>
            <a:cxnSpLocks/>
          </p:cNvCxnSpPr>
          <p:nvPr/>
        </p:nvCxnSpPr>
        <p:spPr>
          <a:xfrm flipV="1">
            <a:off x="9158700" y="1938337"/>
            <a:ext cx="0" cy="3446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直线连接符 85">
            <a:extLst>
              <a:ext uri="{FF2B5EF4-FFF2-40B4-BE49-F238E27FC236}">
                <a16:creationId xmlns:a16="http://schemas.microsoft.com/office/drawing/2014/main" id="{30AF85E1-63DC-324F-8D8F-D8DCE254E379}"/>
              </a:ext>
            </a:extLst>
          </p:cNvPr>
          <p:cNvCxnSpPr>
            <a:cxnSpLocks/>
          </p:cNvCxnSpPr>
          <p:nvPr/>
        </p:nvCxnSpPr>
        <p:spPr>
          <a:xfrm flipV="1">
            <a:off x="8234682" y="4610011"/>
            <a:ext cx="0" cy="15411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线连接符 86">
            <a:extLst>
              <a:ext uri="{FF2B5EF4-FFF2-40B4-BE49-F238E27FC236}">
                <a16:creationId xmlns:a16="http://schemas.microsoft.com/office/drawing/2014/main" id="{137991CD-3E37-A445-A318-BDB12D6407F9}"/>
              </a:ext>
            </a:extLst>
          </p:cNvPr>
          <p:cNvCxnSpPr>
            <a:cxnSpLocks/>
          </p:cNvCxnSpPr>
          <p:nvPr/>
        </p:nvCxnSpPr>
        <p:spPr>
          <a:xfrm flipV="1">
            <a:off x="9158700" y="2760227"/>
            <a:ext cx="0" cy="4576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线连接符 87">
            <a:extLst>
              <a:ext uri="{FF2B5EF4-FFF2-40B4-BE49-F238E27FC236}">
                <a16:creationId xmlns:a16="http://schemas.microsoft.com/office/drawing/2014/main" id="{06611261-D99C-C747-8A40-1888F4F1E9A7}"/>
              </a:ext>
            </a:extLst>
          </p:cNvPr>
          <p:cNvCxnSpPr>
            <a:cxnSpLocks/>
          </p:cNvCxnSpPr>
          <p:nvPr/>
        </p:nvCxnSpPr>
        <p:spPr>
          <a:xfrm flipV="1">
            <a:off x="11207246" y="2748041"/>
            <a:ext cx="0" cy="46987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直线连接符 88">
            <a:extLst>
              <a:ext uri="{FF2B5EF4-FFF2-40B4-BE49-F238E27FC236}">
                <a16:creationId xmlns:a16="http://schemas.microsoft.com/office/drawing/2014/main" id="{9974B7FA-74DB-1147-A3EC-F3A1AFB5B504}"/>
              </a:ext>
            </a:extLst>
          </p:cNvPr>
          <p:cNvCxnSpPr>
            <a:cxnSpLocks/>
          </p:cNvCxnSpPr>
          <p:nvPr/>
        </p:nvCxnSpPr>
        <p:spPr>
          <a:xfrm flipV="1">
            <a:off x="7152753" y="2752302"/>
            <a:ext cx="0" cy="46561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0" name="组合 89">
            <a:extLst>
              <a:ext uri="{FF2B5EF4-FFF2-40B4-BE49-F238E27FC236}">
                <a16:creationId xmlns:a16="http://schemas.microsoft.com/office/drawing/2014/main" id="{499CB81B-39DC-4F42-A1A9-F16DAFCC03AC}"/>
              </a:ext>
            </a:extLst>
          </p:cNvPr>
          <p:cNvGrpSpPr/>
          <p:nvPr/>
        </p:nvGrpSpPr>
        <p:grpSpPr>
          <a:xfrm>
            <a:off x="8071214" y="4353858"/>
            <a:ext cx="356516" cy="297615"/>
            <a:chOff x="3535871" y="2002773"/>
            <a:chExt cx="356516" cy="297615"/>
          </a:xfrm>
        </p:grpSpPr>
        <p:sp>
          <p:nvSpPr>
            <p:cNvPr id="91" name="椭圆 90">
              <a:extLst>
                <a:ext uri="{FF2B5EF4-FFF2-40B4-BE49-F238E27FC236}">
                  <a16:creationId xmlns:a16="http://schemas.microsoft.com/office/drawing/2014/main" id="{93B40143-BE8F-E14A-BCD1-D5B4FBB7A5A3}"/>
                </a:ext>
              </a:extLst>
            </p:cNvPr>
            <p:cNvSpPr/>
            <p:nvPr/>
          </p:nvSpPr>
          <p:spPr>
            <a:xfrm>
              <a:off x="3586039" y="2053002"/>
              <a:ext cx="226564" cy="2059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2" name="弧 91">
              <a:extLst>
                <a:ext uri="{FF2B5EF4-FFF2-40B4-BE49-F238E27FC236}">
                  <a16:creationId xmlns:a16="http://schemas.microsoft.com/office/drawing/2014/main" id="{1926186E-7481-8A47-835C-A9A0633F88E0}"/>
                </a:ext>
              </a:extLst>
            </p:cNvPr>
            <p:cNvSpPr/>
            <p:nvPr/>
          </p:nvSpPr>
          <p:spPr>
            <a:xfrm rot="18610917">
              <a:off x="3565321" y="1973323"/>
              <a:ext cx="297615" cy="356516"/>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zh-CN" altLang="en-US"/>
            </a:p>
          </p:txBody>
        </p:sp>
      </p:grpSp>
      <p:cxnSp>
        <p:nvCxnSpPr>
          <p:cNvPr id="93" name="直线连接符 92">
            <a:extLst>
              <a:ext uri="{FF2B5EF4-FFF2-40B4-BE49-F238E27FC236}">
                <a16:creationId xmlns:a16="http://schemas.microsoft.com/office/drawing/2014/main" id="{DEB5ED2D-70B1-DF4B-A3E3-2ACC260FEA73}"/>
              </a:ext>
            </a:extLst>
          </p:cNvPr>
          <p:cNvCxnSpPr>
            <a:cxnSpLocks/>
          </p:cNvCxnSpPr>
          <p:nvPr/>
        </p:nvCxnSpPr>
        <p:spPr>
          <a:xfrm flipV="1">
            <a:off x="8226241" y="4161482"/>
            <a:ext cx="0" cy="18210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4" name="矩形 93">
            <a:extLst>
              <a:ext uri="{FF2B5EF4-FFF2-40B4-BE49-F238E27FC236}">
                <a16:creationId xmlns:a16="http://schemas.microsoft.com/office/drawing/2014/main" id="{FC8C8EC2-96C3-DA49-88C2-FAF468A5F4DC}"/>
              </a:ext>
            </a:extLst>
          </p:cNvPr>
          <p:cNvSpPr/>
          <p:nvPr/>
        </p:nvSpPr>
        <p:spPr>
          <a:xfrm>
            <a:off x="6049896" y="4259850"/>
            <a:ext cx="965329" cy="246221"/>
          </a:xfrm>
          <a:prstGeom prst="rect">
            <a:avLst/>
          </a:prstGeom>
        </p:spPr>
        <p:txBody>
          <a:bodyPr wrap="none">
            <a:spAutoFit/>
          </a:bodyPr>
          <a:lstStyle/>
          <a:p>
            <a:r>
              <a:rPr lang="en-US" altLang="zh-CN" sz="1000" b="1" dirty="0"/>
              <a:t>Internal APIs</a:t>
            </a:r>
            <a:endParaRPr lang="en-US" sz="1000" dirty="0"/>
          </a:p>
        </p:txBody>
      </p:sp>
      <p:sp>
        <p:nvSpPr>
          <p:cNvPr id="95" name="矩形 94">
            <a:extLst>
              <a:ext uri="{FF2B5EF4-FFF2-40B4-BE49-F238E27FC236}">
                <a16:creationId xmlns:a16="http://schemas.microsoft.com/office/drawing/2014/main" id="{F5E6D00E-7329-3D4D-8812-91BF679161A7}"/>
              </a:ext>
            </a:extLst>
          </p:cNvPr>
          <p:cNvSpPr/>
          <p:nvPr/>
        </p:nvSpPr>
        <p:spPr>
          <a:xfrm>
            <a:off x="6131155" y="3293189"/>
            <a:ext cx="1619850" cy="347504"/>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96" name="矩形 95">
            <a:extLst>
              <a:ext uri="{FF2B5EF4-FFF2-40B4-BE49-F238E27FC236}">
                <a16:creationId xmlns:a16="http://schemas.microsoft.com/office/drawing/2014/main" id="{32AD228F-6352-9842-AB18-47BE5BD7184A}"/>
              </a:ext>
            </a:extLst>
          </p:cNvPr>
          <p:cNvSpPr/>
          <p:nvPr/>
        </p:nvSpPr>
        <p:spPr>
          <a:xfrm>
            <a:off x="10680314" y="3281622"/>
            <a:ext cx="1143102" cy="375218"/>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97" name="矩形 96">
            <a:extLst>
              <a:ext uri="{FF2B5EF4-FFF2-40B4-BE49-F238E27FC236}">
                <a16:creationId xmlns:a16="http://schemas.microsoft.com/office/drawing/2014/main" id="{A6BA59E8-9348-5A44-AA45-4F8C97B0930B}"/>
              </a:ext>
            </a:extLst>
          </p:cNvPr>
          <p:cNvSpPr/>
          <p:nvPr/>
        </p:nvSpPr>
        <p:spPr>
          <a:xfrm>
            <a:off x="10589622" y="3260775"/>
            <a:ext cx="1309466" cy="430887"/>
          </a:xfrm>
          <a:prstGeom prst="rect">
            <a:avLst/>
          </a:prstGeom>
        </p:spPr>
        <p:txBody>
          <a:bodyPr wrap="square">
            <a:spAutoFit/>
          </a:bodyPr>
          <a:lstStyle/>
          <a:p>
            <a:pPr algn="ctr"/>
            <a:r>
              <a:rPr kumimoji="1" lang="en-US" altLang="zh-CN" sz="1100" dirty="0">
                <a:latin typeface="Microsoft YaHei" panose="020B0503020204020204" pitchFamily="34" charset="-122"/>
                <a:ea typeface="Microsoft YaHei" panose="020B0503020204020204" pitchFamily="34" charset="-122"/>
              </a:rPr>
              <a:t>MnS producer for NSC</a:t>
            </a:r>
          </a:p>
        </p:txBody>
      </p:sp>
      <p:sp>
        <p:nvSpPr>
          <p:cNvPr id="98" name="矩形 97">
            <a:extLst>
              <a:ext uri="{FF2B5EF4-FFF2-40B4-BE49-F238E27FC236}">
                <a16:creationId xmlns:a16="http://schemas.microsoft.com/office/drawing/2014/main" id="{E18CEB0C-713C-5042-8AD7-ECDBF2EEC84C}"/>
              </a:ext>
            </a:extLst>
          </p:cNvPr>
          <p:cNvSpPr/>
          <p:nvPr/>
        </p:nvSpPr>
        <p:spPr>
          <a:xfrm>
            <a:off x="8027264" y="3287529"/>
            <a:ext cx="2387351" cy="365776"/>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99" name="矩形 98">
            <a:extLst>
              <a:ext uri="{FF2B5EF4-FFF2-40B4-BE49-F238E27FC236}">
                <a16:creationId xmlns:a16="http://schemas.microsoft.com/office/drawing/2014/main" id="{810FFBE7-BCAF-8148-8F15-CC56571A095D}"/>
              </a:ext>
            </a:extLst>
          </p:cNvPr>
          <p:cNvSpPr/>
          <p:nvPr/>
        </p:nvSpPr>
        <p:spPr>
          <a:xfrm>
            <a:off x="8015115" y="3256902"/>
            <a:ext cx="2428742" cy="430887"/>
          </a:xfrm>
          <a:prstGeom prst="rect">
            <a:avLst/>
          </a:prstGeom>
        </p:spPr>
        <p:txBody>
          <a:bodyPr wrap="square">
            <a:spAutoFit/>
          </a:bodyPr>
          <a:lstStyle/>
          <a:p>
            <a:pPr algn="ctr"/>
            <a:r>
              <a:rPr kumimoji="1" lang="en-US" altLang="zh-CN" sz="1100" dirty="0">
                <a:latin typeface="Microsoft YaHei" panose="020B0503020204020204" pitchFamily="34" charset="-122"/>
                <a:ea typeface="Microsoft YaHei" panose="020B0503020204020204" pitchFamily="34" charset="-122"/>
              </a:rPr>
              <a:t>Authentication and Authorization service producer for NSC</a:t>
            </a:r>
          </a:p>
        </p:txBody>
      </p:sp>
      <p:sp>
        <p:nvSpPr>
          <p:cNvPr id="100" name="矩形 99">
            <a:extLst>
              <a:ext uri="{FF2B5EF4-FFF2-40B4-BE49-F238E27FC236}">
                <a16:creationId xmlns:a16="http://schemas.microsoft.com/office/drawing/2014/main" id="{989A8607-4C44-DE48-A479-1A34CB3EDD47}"/>
              </a:ext>
            </a:extLst>
          </p:cNvPr>
          <p:cNvSpPr/>
          <p:nvPr/>
        </p:nvSpPr>
        <p:spPr>
          <a:xfrm>
            <a:off x="6022284" y="3245025"/>
            <a:ext cx="1824967" cy="430887"/>
          </a:xfrm>
          <a:prstGeom prst="rect">
            <a:avLst/>
          </a:prstGeom>
        </p:spPr>
        <p:txBody>
          <a:bodyPr wrap="square">
            <a:spAutoFit/>
          </a:bodyPr>
          <a:lstStyle/>
          <a:p>
            <a:pPr algn="ctr"/>
            <a:r>
              <a:rPr kumimoji="1" lang="en-US" altLang="zh-CN" sz="1100" dirty="0">
                <a:latin typeface="Microsoft YaHei" panose="020B0503020204020204" pitchFamily="34" charset="-122"/>
                <a:ea typeface="Microsoft YaHei" panose="020B0503020204020204" pitchFamily="34" charset="-122"/>
              </a:rPr>
              <a:t>MnS discovery service producer for NSC</a:t>
            </a:r>
          </a:p>
        </p:txBody>
      </p:sp>
      <p:sp>
        <p:nvSpPr>
          <p:cNvPr id="101" name="矩形 100">
            <a:extLst>
              <a:ext uri="{FF2B5EF4-FFF2-40B4-BE49-F238E27FC236}">
                <a16:creationId xmlns:a16="http://schemas.microsoft.com/office/drawing/2014/main" id="{BC15D693-5F5C-0049-9ADA-3C73CBFBFE10}"/>
              </a:ext>
            </a:extLst>
          </p:cNvPr>
          <p:cNvSpPr/>
          <p:nvPr/>
        </p:nvSpPr>
        <p:spPr>
          <a:xfrm>
            <a:off x="6136084" y="3728882"/>
            <a:ext cx="2796617" cy="347504"/>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02" name="矩形 101">
            <a:extLst>
              <a:ext uri="{FF2B5EF4-FFF2-40B4-BE49-F238E27FC236}">
                <a16:creationId xmlns:a16="http://schemas.microsoft.com/office/drawing/2014/main" id="{14C4852B-19F2-CC49-AAFF-FB5F7898593B}"/>
              </a:ext>
            </a:extLst>
          </p:cNvPr>
          <p:cNvSpPr/>
          <p:nvPr/>
        </p:nvSpPr>
        <p:spPr>
          <a:xfrm>
            <a:off x="6100156" y="3696457"/>
            <a:ext cx="2832545" cy="430887"/>
          </a:xfrm>
          <a:prstGeom prst="rect">
            <a:avLst/>
          </a:prstGeom>
        </p:spPr>
        <p:txBody>
          <a:bodyPr wrap="square">
            <a:spAutoFit/>
          </a:bodyPr>
          <a:lstStyle/>
          <a:p>
            <a:pPr algn="ctr"/>
            <a:r>
              <a:rPr kumimoji="1" lang="en-US" altLang="zh-CN" sz="1100" dirty="0">
                <a:latin typeface="Microsoft YaHei" panose="020B0503020204020204" pitchFamily="34" charset="-122"/>
                <a:ea typeface="Microsoft YaHei" panose="020B0503020204020204" pitchFamily="34" charset="-122"/>
              </a:rPr>
              <a:t>Custom</a:t>
            </a:r>
            <a:r>
              <a:rPr kumimoji="1" lang="zh-CN" altLang="en-US" sz="1100" dirty="0">
                <a:latin typeface="Microsoft YaHei" panose="020B0503020204020204" pitchFamily="34" charset="-122"/>
                <a:ea typeface="Microsoft YaHei" panose="020B0503020204020204" pitchFamily="34" charset="-122"/>
              </a:rPr>
              <a:t> </a:t>
            </a:r>
            <a:r>
              <a:rPr kumimoji="1" lang="en-US" altLang="zh-CN" sz="1100" dirty="0">
                <a:latin typeface="Microsoft YaHei" panose="020B0503020204020204" pitchFamily="34" charset="-122"/>
                <a:ea typeface="Microsoft YaHei" panose="020B0503020204020204" pitchFamily="34" charset="-122"/>
              </a:rPr>
              <a:t>specific</a:t>
            </a:r>
            <a:r>
              <a:rPr kumimoji="1" lang="zh-CN" altLang="en-US" sz="1100" dirty="0">
                <a:latin typeface="Microsoft YaHei" panose="020B0503020204020204" pitchFamily="34" charset="-122"/>
                <a:ea typeface="Microsoft YaHei" panose="020B0503020204020204" pitchFamily="34" charset="-122"/>
              </a:rPr>
              <a:t> </a:t>
            </a:r>
            <a:r>
              <a:rPr kumimoji="1" lang="en-US" altLang="zh-CN" sz="1100" dirty="0">
                <a:latin typeface="Microsoft YaHei" panose="020B0503020204020204" pitchFamily="34" charset="-122"/>
                <a:ea typeface="Microsoft YaHei" panose="020B0503020204020204" pitchFamily="34" charset="-122"/>
              </a:rPr>
              <a:t>information management service producer for NSC</a:t>
            </a:r>
          </a:p>
        </p:txBody>
      </p:sp>
    </p:spTree>
    <p:extLst>
      <p:ext uri="{BB962C8B-B14F-4D97-AF65-F5344CB8AC3E}">
        <p14:creationId xmlns:p14="http://schemas.microsoft.com/office/powerpoint/2010/main" val="1629107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19FF29-F343-45CB-88FD-0A3669F73BF9}"/>
              </a:ext>
            </a:extLst>
          </p:cNvPr>
          <p:cNvSpPr>
            <a:spLocks noGrp="1"/>
          </p:cNvSpPr>
          <p:nvPr>
            <p:ph type="title"/>
          </p:nvPr>
        </p:nvSpPr>
        <p:spPr>
          <a:xfrm>
            <a:off x="1721410" y="228600"/>
            <a:ext cx="9102725" cy="1143000"/>
          </a:xfrm>
        </p:spPr>
        <p:txBody>
          <a:bodyPr/>
          <a:lstStyle/>
          <a:p>
            <a:r>
              <a:rPr lang="fr-FR" dirty="0" err="1"/>
              <a:t>Proposal</a:t>
            </a:r>
            <a:endParaRPr lang="fr-FR" dirty="0"/>
          </a:p>
        </p:txBody>
      </p:sp>
      <p:sp>
        <p:nvSpPr>
          <p:cNvPr id="7" name="Espace réservé du contenu 5">
            <a:extLst>
              <a:ext uri="{FF2B5EF4-FFF2-40B4-BE49-F238E27FC236}">
                <a16:creationId xmlns:a16="http://schemas.microsoft.com/office/drawing/2014/main" id="{193CBBF0-3EEA-5343-9388-ACEDBB7A2564}"/>
              </a:ext>
            </a:extLst>
          </p:cNvPr>
          <p:cNvSpPr txBox="1">
            <a:spLocks/>
          </p:cNvSpPr>
          <p:nvPr/>
        </p:nvSpPr>
        <p:spPr>
          <a:xfrm>
            <a:off x="587687" y="2031597"/>
            <a:ext cx="11346419" cy="777711"/>
          </a:xfrm>
          <a:prstGeom prst="rect">
            <a:avLst/>
          </a:prstGeom>
        </p:spPr>
        <p:txBody>
          <a:bodyPr/>
          <a:lstStyle>
            <a:lvl1pPr marL="608013" indent="-608013" algn="l" rtl="0" eaLnBrk="0" fontAlgn="base" hangingPunct="0">
              <a:spcBef>
                <a:spcPct val="20000"/>
              </a:spcBef>
              <a:spcAft>
                <a:spcPct val="0"/>
              </a:spcAft>
              <a:buBlip>
                <a:blip r:embed="rId3"/>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4"/>
              </a:buBlip>
              <a:defRPr sz="3200">
                <a:solidFill>
                  <a:schemeClr val="tx1"/>
                </a:solidFill>
                <a:latin typeface="+mn-lt"/>
              </a:defRPr>
            </a:lvl2pPr>
            <a:lvl3pPr marL="1522413" indent="-303213" algn="l" rtl="0" eaLnBrk="0" fontAlgn="base" hangingPunct="0">
              <a:spcBef>
                <a:spcPct val="20000"/>
              </a:spcBef>
              <a:spcAft>
                <a:spcPct val="0"/>
              </a:spcAft>
              <a:buBlip>
                <a:blip r:embed="rId5"/>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r>
              <a:rPr lang="en-US" sz="1800" kern="0" dirty="0"/>
              <a:t>Focus on the external API from the group of </a:t>
            </a:r>
            <a:r>
              <a:rPr lang="en-US" sz="1800" kern="0" dirty="0" err="1"/>
              <a:t>MnS</a:t>
            </a:r>
            <a:r>
              <a:rPr lang="en-US" sz="1800" kern="0" dirty="0"/>
              <a:t> producers within the exposure function, and study the impact on the existing Component A, B and C based on the group of </a:t>
            </a:r>
            <a:r>
              <a:rPr lang="en-US" sz="1800" kern="0" dirty="0" err="1"/>
              <a:t>MnS</a:t>
            </a:r>
            <a:r>
              <a:rPr lang="en-US" sz="1800" kern="0" dirty="0"/>
              <a:t> producers within the exposure function</a:t>
            </a:r>
            <a:r>
              <a:rPr lang="en-US" sz="2000" kern="0" dirty="0"/>
              <a:t>.</a:t>
            </a:r>
          </a:p>
        </p:txBody>
      </p:sp>
    </p:spTree>
    <p:extLst>
      <p:ext uri="{BB962C8B-B14F-4D97-AF65-F5344CB8AC3E}">
        <p14:creationId xmlns:p14="http://schemas.microsoft.com/office/powerpoint/2010/main" val="1751473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EFD60F-3529-4261-B094-766615A3369C}">
  <ds:schemaRefs>
    <ds:schemaRef ds:uri="http://schemas.microsoft.com/sharepoint/v3/contenttype/forms"/>
  </ds:schemaRefs>
</ds:datastoreItem>
</file>

<file path=customXml/itemProps2.xml><?xml version="1.0" encoding="utf-8"?>
<ds:datastoreItem xmlns:ds="http://schemas.openxmlformats.org/officeDocument/2006/customXml" ds:itemID="{613C568A-0C46-4592-BB68-CDB41342D77A}">
  <ds:schemaRefs>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http://schemas.microsoft.com/office/2006/metadata/properties"/>
    <ds:schemaRef ds:uri="http://purl.org/dc/dcmitype/"/>
    <ds:schemaRef ds:uri="6f846979-0e6f-42ff-8b87-e1893efeda99"/>
    <ds:schemaRef ds:uri="http://purl.org/dc/terms/"/>
    <ds:schemaRef ds:uri="http://purl.org/dc/elements/1.1/"/>
  </ds:schemaRefs>
</ds:datastoreItem>
</file>

<file path=customXml/itemProps3.xml><?xml version="1.0" encoding="utf-8"?>
<ds:datastoreItem xmlns:ds="http://schemas.openxmlformats.org/officeDocument/2006/customXml" ds:itemID="{CA0C5451-E459-4FFF-ABEC-04BA6559BC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76859</TotalTime>
  <Words>644</Words>
  <Application>Microsoft Macintosh PowerPoint</Application>
  <PresentationFormat>宽屏</PresentationFormat>
  <Paragraphs>49</Paragraphs>
  <Slides>5</Slides>
  <Notes>4</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5</vt:i4>
      </vt:variant>
    </vt:vector>
  </HeadingPairs>
  <TitlesOfParts>
    <vt:vector size="11" baseType="lpstr">
      <vt:lpstr>Microsoft YaHei</vt:lpstr>
      <vt:lpstr>Arial</vt:lpstr>
      <vt:lpstr>Calibri</vt:lpstr>
      <vt:lpstr>Times New Roman</vt:lpstr>
      <vt:lpstr>Office Theme</vt:lpstr>
      <vt:lpstr>Visio.Drawing.11</vt:lpstr>
      <vt:lpstr>    DP on external API for Capability Exposure </vt:lpstr>
      <vt:lpstr> Options for Capability Exposure - Motivation</vt:lpstr>
      <vt:lpstr>Exposure in SA2 – NEF</vt:lpstr>
      <vt:lpstr>Exposure via dedicated exposure function </vt:lpstr>
      <vt:lpstr>Proposal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Alibaba_r01</cp:lastModifiedBy>
  <cp:revision>503</cp:revision>
  <dcterms:created xsi:type="dcterms:W3CDTF">2019-03-13T01:38:36Z</dcterms:created>
  <dcterms:modified xsi:type="dcterms:W3CDTF">2022-04-07T12:47:06Z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(3)j5DyKr/9ztn2R3WhsbN2tKLwFsa7oHYXQVnp0tIZ/+0Hze0xIfyIprhkhhCA6/mLnwNF+9Ol
fB76OGGHaQsn4AtAra4o5hGlBf9SGcByym32dnNr8lTDugm9pcwSVqzVLW5t0oMSZcVdHbal
Bljy71TdMU67HjwQgF+NEZfTRH++lwzg/mElTNDOLZ0ccAJYay5QRiY4nTazwaNilIC6gWk4
+Tttt4q5J/KMLVGMrH</vt:lpwstr>
  </property>
  <property fmtid="{D5CDD505-2E9C-101B-9397-08002B2CF9AE}" pid="4" name="_2015_ms_pID_7253431">
    <vt:lpwstr>Ma2CcSAAA8Gnp4sZzsPs6puQz/kEo+IBvY1p+sfE8x0HrVm8jNjr6r
4rSETsFQHBkojDKwboIHtrf6OTxksvbHuFIYnWeemj8/3gVA3AQAOTIYKwgcsZRLkK2o3lYL
HD5/yJSH9MahXmEBP1ZdBAjjuWYmlxpu51eXsWGcXOIaVo+iAE6BJPrAt2KEIUF9pYMR2IWE
y0c10tiUADp3sKbpLKeEREOuxy0Z41x8HsY7</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1574815908</vt:lpwstr>
  </property>
  <property fmtid="{D5CDD505-2E9C-101B-9397-08002B2CF9AE}" pid="9" name="_2015_ms_pID_7253432">
    <vt:lpwstr>rSMWCN/yLONsXB4oX7szqmo=</vt:lpwstr>
  </property>
</Properties>
</file>