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26"/>
  </p:notesMasterIdLst>
  <p:handoutMasterIdLst>
    <p:handoutMasterId r:id="rId27"/>
  </p:handoutMasterIdLst>
  <p:sldIdLst>
    <p:sldId id="303" r:id="rId7"/>
    <p:sldId id="726" r:id="rId8"/>
    <p:sldId id="668" r:id="rId9"/>
    <p:sldId id="670" r:id="rId10"/>
    <p:sldId id="930" r:id="rId11"/>
    <p:sldId id="635" r:id="rId12"/>
    <p:sldId id="627" r:id="rId13"/>
    <p:sldId id="931" r:id="rId14"/>
    <p:sldId id="861" r:id="rId15"/>
    <p:sldId id="932" r:id="rId16"/>
    <p:sldId id="933" r:id="rId17"/>
    <p:sldId id="865" r:id="rId18"/>
    <p:sldId id="934" r:id="rId19"/>
    <p:sldId id="935" r:id="rId20"/>
    <p:sldId id="938" r:id="rId21"/>
    <p:sldId id="939" r:id="rId22"/>
    <p:sldId id="634" r:id="rId23"/>
    <p:sldId id="936" r:id="rId24"/>
    <p:sldId id="704" r:id="rId25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72AF2F"/>
    <a:srgbClr val="C1E442"/>
    <a:srgbClr val="FFFF99"/>
    <a:srgbClr val="C6D254"/>
    <a:srgbClr val="000000"/>
    <a:srgbClr val="5C88D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00" autoAdjust="0"/>
    <p:restoredTop sz="92197" autoAdjust="0"/>
  </p:normalViewPr>
  <p:slideViewPr>
    <p:cSldViewPr snapToGrid="0">
      <p:cViewPr varScale="1">
        <p:scale>
          <a:sx n="62" d="100"/>
          <a:sy n="62" d="100"/>
        </p:scale>
        <p:origin x="1020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della, Maryse (Nokia - FR/Paris-Saclay)" userId="b7bfbd2c-508f-4afe-847e-52a39bd9d21b" providerId="ADAL" clId="{1F863BF7-FC33-472B-8B9E-F5321BCBA50A}"/>
    <pc:docChg chg="custSel addSld modSld">
      <pc:chgData name="Gardella, Maryse (Nokia - FR/Paris-Saclay)" userId="b7bfbd2c-508f-4afe-847e-52a39bd9d21b" providerId="ADAL" clId="{1F863BF7-FC33-472B-8B9E-F5321BCBA50A}" dt="2020-10-21T07:30:22.110" v="532" actId="14100"/>
      <pc:docMkLst>
        <pc:docMk/>
      </pc:docMkLst>
      <pc:sldChg chg="modSp add">
        <pc:chgData name="Gardella, Maryse (Nokia - FR/Paris-Saclay)" userId="b7bfbd2c-508f-4afe-847e-52a39bd9d21b" providerId="ADAL" clId="{1F863BF7-FC33-472B-8B9E-F5321BCBA50A}" dt="2020-10-21T07:30:22.110" v="532" actId="14100"/>
        <pc:sldMkLst>
          <pc:docMk/>
          <pc:sldMk cId="3524770648" sldId="726"/>
        </pc:sldMkLst>
        <pc:spChg chg="mod">
          <ac:chgData name="Gardella, Maryse (Nokia - FR/Paris-Saclay)" userId="b7bfbd2c-508f-4afe-847e-52a39bd9d21b" providerId="ADAL" clId="{1F863BF7-FC33-472B-8B9E-F5321BCBA50A}" dt="2020-10-21T07:30:22.110" v="532" actId="14100"/>
          <ac:spMkLst>
            <pc:docMk/>
            <pc:sldMk cId="3524770648" sldId="726"/>
            <ac:spMk id="3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1F863BF7-FC33-472B-8B9E-F5321BCBA50A}" dt="2020-10-21T07:15:21.387" v="142" actId="108"/>
        <pc:sldMkLst>
          <pc:docMk/>
          <pc:sldMk cId="1708451613" sldId="752"/>
        </pc:sldMkLst>
        <pc:spChg chg="mod">
          <ac:chgData name="Gardella, Maryse (Nokia - FR/Paris-Saclay)" userId="b7bfbd2c-508f-4afe-847e-52a39bd9d21b" providerId="ADAL" clId="{1F863BF7-FC33-472B-8B9E-F5321BCBA50A}" dt="2020-10-21T07:15:21.387" v="142" actId="108"/>
          <ac:spMkLst>
            <pc:docMk/>
            <pc:sldMk cId="1708451613" sldId="752"/>
            <ac:spMk id="3" creationId="{126A0F4C-1F3F-4B7E-AB9C-EEE50D4A050E}"/>
          </ac:spMkLst>
        </pc:spChg>
        <pc:graphicFrameChg chg="mod">
          <ac:chgData name="Gardella, Maryse (Nokia - FR/Paris-Saclay)" userId="b7bfbd2c-508f-4afe-847e-52a39bd9d21b" providerId="ADAL" clId="{1F863BF7-FC33-472B-8B9E-F5321BCBA50A}" dt="2020-10-21T07:15:07.935" v="140" actId="1076"/>
          <ac:graphicFrameMkLst>
            <pc:docMk/>
            <pc:sldMk cId="1708451613" sldId="752"/>
            <ac:graphicFrameMk id="6" creationId="{2B544C99-AC93-41DA-8DD0-0F07D7525A30}"/>
          </ac:graphicFrameMkLst>
        </pc:graphicFrameChg>
      </pc:sldChg>
    </pc:docChg>
  </pc:docChgLst>
  <pc:docChgLst>
    <pc:chgData name="Gardella, Maryse (Nokia - FR/Paris-Saclay)" userId="b7bfbd2c-508f-4afe-847e-52a39bd9d21b" providerId="ADAL" clId="{76D44104-A1B0-4653-9E5B-7111BB59F7A3}"/>
    <pc:docChg chg="undo redo custSel modSld modMainMaster">
      <pc:chgData name="Gardella, Maryse (Nokia - FR/Paris-Saclay)" userId="b7bfbd2c-508f-4afe-847e-52a39bd9d21b" providerId="ADAL" clId="{76D44104-A1B0-4653-9E5B-7111BB59F7A3}" dt="2021-03-09T11:16:08.402" v="2379"/>
      <pc:docMkLst>
        <pc:docMk/>
      </pc:docMkLst>
      <pc:sldChg chg="modSp">
        <pc:chgData name="Gardella, Maryse (Nokia - FR/Paris-Saclay)" userId="b7bfbd2c-508f-4afe-847e-52a39bd9d21b" providerId="ADAL" clId="{76D44104-A1B0-4653-9E5B-7111BB59F7A3}" dt="2021-03-02T08:10:13.574" v="10" actId="20577"/>
        <pc:sldMkLst>
          <pc:docMk/>
          <pc:sldMk cId="0" sldId="303"/>
        </pc:sldMkLst>
        <pc:spChg chg="mod">
          <ac:chgData name="Gardella, Maryse (Nokia - FR/Paris-Saclay)" userId="b7bfbd2c-508f-4afe-847e-52a39bd9d21b" providerId="ADAL" clId="{76D44104-A1B0-4653-9E5B-7111BB59F7A3}" dt="2021-03-02T08:10:13.574" v="10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Gardella, Maryse (Nokia - FR/Paris-Saclay)" userId="b7bfbd2c-508f-4afe-847e-52a39bd9d21b" providerId="ADAL" clId="{76D44104-A1B0-4653-9E5B-7111BB59F7A3}" dt="2021-03-02T08:10:10.155" v="8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76D44104-A1B0-4653-9E5B-7111BB59F7A3}" dt="2021-03-09T07:30:43.333" v="234" actId="6549"/>
        <pc:sldMkLst>
          <pc:docMk/>
          <pc:sldMk cId="428086271" sldId="627"/>
        </pc:sldMkLst>
        <pc:graphicFrameChg chg="modGraphic">
          <ac:chgData name="Gardella, Maryse (Nokia - FR/Paris-Saclay)" userId="b7bfbd2c-508f-4afe-847e-52a39bd9d21b" providerId="ADAL" clId="{76D44104-A1B0-4653-9E5B-7111BB59F7A3}" dt="2021-03-09T07:30:43.333" v="234" actId="6549"/>
          <ac:graphicFrameMkLst>
            <pc:docMk/>
            <pc:sldMk cId="428086271" sldId="627"/>
            <ac:graphicFrameMk id="4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9T08:48:48.911" v="1274" actId="20577"/>
        <pc:sldMkLst>
          <pc:docMk/>
          <pc:sldMk cId="2585739943" sldId="634"/>
        </pc:sldMkLst>
        <pc:spChg chg="mod">
          <ac:chgData name="Gardella, Maryse (Nokia - FR/Paris-Saclay)" userId="b7bfbd2c-508f-4afe-847e-52a39bd9d21b" providerId="ADAL" clId="{76D44104-A1B0-4653-9E5B-7111BB59F7A3}" dt="2021-03-09T08:48:48.911" v="1274" actId="20577"/>
          <ac:spMkLst>
            <pc:docMk/>
            <pc:sldMk cId="2585739943" sldId="634"/>
            <ac:spMk id="14338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76D44104-A1B0-4653-9E5B-7111BB59F7A3}" dt="2021-03-08T10:31:46.450" v="198" actId="13926"/>
        <pc:sldMkLst>
          <pc:docMk/>
          <pc:sldMk cId="1363835068" sldId="668"/>
        </pc:sldMkLst>
        <pc:graphicFrameChg chg="mod modGraphic">
          <ac:chgData name="Gardella, Maryse (Nokia - FR/Paris-Saclay)" userId="b7bfbd2c-508f-4afe-847e-52a39bd9d21b" providerId="ADAL" clId="{76D44104-A1B0-4653-9E5B-7111BB59F7A3}" dt="2021-03-08T10:31:46.450" v="198" actId="13926"/>
          <ac:graphicFrameMkLst>
            <pc:docMk/>
            <pc:sldMk cId="1363835068" sldId="668"/>
            <ac:graphicFrameMk id="6" creationId="{81E1A320-EF42-4A25-A368-F111EC773BBE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2T08:16:00.455" v="59" actId="6549"/>
        <pc:sldMkLst>
          <pc:docMk/>
          <pc:sldMk cId="1397636490" sldId="670"/>
        </pc:sldMkLst>
        <pc:graphicFrameChg chg="modGraphic">
          <ac:chgData name="Gardella, Maryse (Nokia - FR/Paris-Saclay)" userId="b7bfbd2c-508f-4afe-847e-52a39bd9d21b" providerId="ADAL" clId="{76D44104-A1B0-4653-9E5B-7111BB59F7A3}" dt="2021-03-02T08:16:00.455" v="59" actId="6549"/>
          <ac:graphicFrameMkLst>
            <pc:docMk/>
            <pc:sldMk cId="1397636490" sldId="670"/>
            <ac:graphicFrameMk id="5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9T07:28:56.951" v="214" actId="20577"/>
        <pc:sldMkLst>
          <pc:docMk/>
          <pc:sldMk cId="3524770648" sldId="726"/>
        </pc:sldMkLst>
        <pc:spChg chg="mod">
          <ac:chgData name="Gardella, Maryse (Nokia - FR/Paris-Saclay)" userId="b7bfbd2c-508f-4afe-847e-52a39bd9d21b" providerId="ADAL" clId="{76D44104-A1B0-4653-9E5B-7111BB59F7A3}" dt="2021-03-09T07:28:56.951" v="214" actId="20577"/>
          <ac:spMkLst>
            <pc:docMk/>
            <pc:sldMk cId="3524770648" sldId="726"/>
            <ac:spMk id="3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76D44104-A1B0-4653-9E5B-7111BB59F7A3}" dt="2021-03-09T07:48:28.773" v="538" actId="20577"/>
        <pc:sldMkLst>
          <pc:docMk/>
          <pc:sldMk cId="1868873662" sldId="861"/>
        </pc:sldMkLst>
        <pc:spChg chg="mod">
          <ac:chgData name="Gardella, Maryse (Nokia - FR/Paris-Saclay)" userId="b7bfbd2c-508f-4afe-847e-52a39bd9d21b" providerId="ADAL" clId="{76D44104-A1B0-4653-9E5B-7111BB59F7A3}" dt="2021-03-09T07:48:28.773" v="538" actId="20577"/>
          <ac:spMkLst>
            <pc:docMk/>
            <pc:sldMk cId="1868873662" sldId="861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76D44104-A1B0-4653-9E5B-7111BB59F7A3}" dt="2021-03-09T07:30:53.978" v="236" actId="20577"/>
          <ac:graphicFrameMkLst>
            <pc:docMk/>
            <pc:sldMk cId="1868873662" sldId="861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76D44104-A1B0-4653-9E5B-7111BB59F7A3}" dt="2021-03-09T11:13:22.447" v="2372" actId="1076"/>
        <pc:sldMkLst>
          <pc:docMk/>
          <pc:sldMk cId="2040769281" sldId="865"/>
        </pc:sldMkLst>
        <pc:spChg chg="add del">
          <ac:chgData name="Gardella, Maryse (Nokia - FR/Paris-Saclay)" userId="b7bfbd2c-508f-4afe-847e-52a39bd9d21b" providerId="ADAL" clId="{76D44104-A1B0-4653-9E5B-7111BB59F7A3}" dt="2021-03-09T10:57:54.406" v="2112" actId="478"/>
          <ac:spMkLst>
            <pc:docMk/>
            <pc:sldMk cId="2040769281" sldId="865"/>
            <ac:spMk id="2" creationId="{FA064D09-29BD-4E8E-9829-EEEF7312F2AB}"/>
          </ac:spMkLst>
        </pc:spChg>
        <pc:spChg chg="add del">
          <ac:chgData name="Gardella, Maryse (Nokia - FR/Paris-Saclay)" userId="b7bfbd2c-508f-4afe-847e-52a39bd9d21b" providerId="ADAL" clId="{76D44104-A1B0-4653-9E5B-7111BB59F7A3}" dt="2021-03-09T09:45:44.878" v="1663"/>
          <ac:spMkLst>
            <pc:docMk/>
            <pc:sldMk cId="2040769281" sldId="865"/>
            <ac:spMk id="3" creationId="{3063EC2B-ADD2-4EC5-B875-9E63592EF373}"/>
          </ac:spMkLst>
        </pc:spChg>
        <pc:spChg chg="add del mod">
          <ac:chgData name="Gardella, Maryse (Nokia - FR/Paris-Saclay)" userId="b7bfbd2c-508f-4afe-847e-52a39bd9d21b" providerId="ADAL" clId="{76D44104-A1B0-4653-9E5B-7111BB59F7A3}" dt="2021-03-09T10:57:51.661" v="2111" actId="478"/>
          <ac:spMkLst>
            <pc:docMk/>
            <pc:sldMk cId="2040769281" sldId="865"/>
            <ac:spMk id="4" creationId="{B2924032-FD9B-4E17-AF02-64D51190DBAE}"/>
          </ac:spMkLst>
        </pc:spChg>
        <pc:spChg chg="add del">
          <ac:chgData name="Gardella, Maryse (Nokia - FR/Paris-Saclay)" userId="b7bfbd2c-508f-4afe-847e-52a39bd9d21b" providerId="ADAL" clId="{76D44104-A1B0-4653-9E5B-7111BB59F7A3}" dt="2021-03-09T09:53:03.863" v="1689"/>
          <ac:spMkLst>
            <pc:docMk/>
            <pc:sldMk cId="2040769281" sldId="865"/>
            <ac:spMk id="5" creationId="{10C09DDB-0FCE-40FC-82E7-538E9ED8490B}"/>
          </ac:spMkLst>
        </pc:spChg>
        <pc:spChg chg="add del">
          <ac:chgData name="Gardella, Maryse (Nokia - FR/Paris-Saclay)" userId="b7bfbd2c-508f-4afe-847e-52a39bd9d21b" providerId="ADAL" clId="{76D44104-A1B0-4653-9E5B-7111BB59F7A3}" dt="2021-03-09T10:14:10.435" v="1693"/>
          <ac:spMkLst>
            <pc:docMk/>
            <pc:sldMk cId="2040769281" sldId="865"/>
            <ac:spMk id="6" creationId="{905ECE96-ADBF-43AD-9448-753EF8C25FCE}"/>
          </ac:spMkLst>
        </pc:spChg>
        <pc:spChg chg="mod">
          <ac:chgData name="Gardella, Maryse (Nokia - FR/Paris-Saclay)" userId="b7bfbd2c-508f-4afe-847e-52a39bd9d21b" providerId="ADAL" clId="{76D44104-A1B0-4653-9E5B-7111BB59F7A3}" dt="2021-03-09T11:13:22.447" v="2372" actId="1076"/>
          <ac:spMkLst>
            <pc:docMk/>
            <pc:sldMk cId="2040769281" sldId="865"/>
            <ac:spMk id="9" creationId="{00000000-0000-0000-0000-000000000000}"/>
          </ac:spMkLst>
        </pc:spChg>
        <pc:spChg chg="add del">
          <ac:chgData name="Gardella, Maryse (Nokia - FR/Paris-Saclay)" userId="b7bfbd2c-508f-4afe-847e-52a39bd9d21b" providerId="ADAL" clId="{76D44104-A1B0-4653-9E5B-7111BB59F7A3}" dt="2021-03-09T10:34:41.182" v="1791"/>
          <ac:spMkLst>
            <pc:docMk/>
            <pc:sldMk cId="2040769281" sldId="865"/>
            <ac:spMk id="11" creationId="{0C5F4DBC-A030-42B0-AA56-F609FF4D7549}"/>
          </ac:spMkLst>
        </pc:spChg>
        <pc:spChg chg="add del">
          <ac:chgData name="Gardella, Maryse (Nokia - FR/Paris-Saclay)" userId="b7bfbd2c-508f-4afe-847e-52a39bd9d21b" providerId="ADAL" clId="{76D44104-A1B0-4653-9E5B-7111BB59F7A3}" dt="2021-03-09T10:43:06.717" v="1913"/>
          <ac:spMkLst>
            <pc:docMk/>
            <pc:sldMk cId="2040769281" sldId="865"/>
            <ac:spMk id="12" creationId="{22B08E81-868E-41B1-BF42-EC1C3BDA31C5}"/>
          </ac:spMkLst>
        </pc:spChg>
        <pc:graphicFrameChg chg="mod modGraphic">
          <ac:chgData name="Gardella, Maryse (Nokia - FR/Paris-Saclay)" userId="b7bfbd2c-508f-4afe-847e-52a39bd9d21b" providerId="ADAL" clId="{76D44104-A1B0-4653-9E5B-7111BB59F7A3}" dt="2021-03-09T10:55:40.698" v="2066" actId="1076"/>
          <ac:graphicFrameMkLst>
            <pc:docMk/>
            <pc:sldMk cId="2040769281" sldId="865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2T08:19:10.006" v="97" actId="20577"/>
        <pc:sldMkLst>
          <pc:docMk/>
          <pc:sldMk cId="2196417128" sldId="932"/>
        </pc:sldMkLst>
        <pc:spChg chg="mod">
          <ac:chgData name="Gardella, Maryse (Nokia - FR/Paris-Saclay)" userId="b7bfbd2c-508f-4afe-847e-52a39bd9d21b" providerId="ADAL" clId="{76D44104-A1B0-4653-9E5B-7111BB59F7A3}" dt="2021-03-02T08:19:10.006" v="97" actId="20577"/>
          <ac:spMkLst>
            <pc:docMk/>
            <pc:sldMk cId="2196417128" sldId="932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76D44104-A1B0-4653-9E5B-7111BB59F7A3}" dt="2021-03-02T08:19:03.280" v="89" actId="20577"/>
          <ac:graphicFrameMkLst>
            <pc:docMk/>
            <pc:sldMk cId="2196417128" sldId="932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9T07:56:43.247" v="891" actId="20577"/>
        <pc:sldMkLst>
          <pc:docMk/>
          <pc:sldMk cId="382401653" sldId="933"/>
        </pc:sldMkLst>
        <pc:spChg chg="mod">
          <ac:chgData name="Gardella, Maryse (Nokia - FR/Paris-Saclay)" userId="b7bfbd2c-508f-4afe-847e-52a39bd9d21b" providerId="ADAL" clId="{76D44104-A1B0-4653-9E5B-7111BB59F7A3}" dt="2021-03-09T07:56:43.247" v="891" actId="20577"/>
          <ac:spMkLst>
            <pc:docMk/>
            <pc:sldMk cId="382401653" sldId="933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76D44104-A1B0-4653-9E5B-7111BB59F7A3}" dt="2021-03-09T07:48:39.887" v="541" actId="6549"/>
          <ac:graphicFrameMkLst>
            <pc:docMk/>
            <pc:sldMk cId="382401653" sldId="933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9T08:03:03.066" v="923" actId="6549"/>
        <pc:sldMkLst>
          <pc:docMk/>
          <pc:sldMk cId="141601151" sldId="934"/>
        </pc:sldMkLst>
        <pc:spChg chg="mod">
          <ac:chgData name="Gardella, Maryse (Nokia - FR/Paris-Saclay)" userId="b7bfbd2c-508f-4afe-847e-52a39bd9d21b" providerId="ADAL" clId="{76D44104-A1B0-4653-9E5B-7111BB59F7A3}" dt="2021-03-09T08:03:03.066" v="923" actId="6549"/>
          <ac:spMkLst>
            <pc:docMk/>
            <pc:sldMk cId="141601151" sldId="934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76D44104-A1B0-4653-9E5B-7111BB59F7A3}" dt="2021-03-09T08:02:56.126" v="922" actId="20577"/>
          <ac:graphicFrameMkLst>
            <pc:docMk/>
            <pc:sldMk cId="141601151" sldId="934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9T09:21:16.777" v="1659" actId="12"/>
        <pc:sldMkLst>
          <pc:docMk/>
          <pc:sldMk cId="3620022747" sldId="935"/>
        </pc:sldMkLst>
        <pc:spChg chg="mod">
          <ac:chgData name="Gardella, Maryse (Nokia - FR/Paris-Saclay)" userId="b7bfbd2c-508f-4afe-847e-52a39bd9d21b" providerId="ADAL" clId="{76D44104-A1B0-4653-9E5B-7111BB59F7A3}" dt="2021-03-09T09:21:16.777" v="1659" actId="12"/>
          <ac:spMkLst>
            <pc:docMk/>
            <pc:sldMk cId="3620022747" sldId="935"/>
            <ac:spMk id="6" creationId="{E2F50771-D582-4BB4-AC25-5A8582F5DEDC}"/>
          </ac:spMkLst>
        </pc:spChg>
        <pc:graphicFrameChg chg="modGraphic">
          <ac:chgData name="Gardella, Maryse (Nokia - FR/Paris-Saclay)" userId="b7bfbd2c-508f-4afe-847e-52a39bd9d21b" providerId="ADAL" clId="{76D44104-A1B0-4653-9E5B-7111BB59F7A3}" dt="2021-03-09T08:03:54.344" v="929" actId="20577"/>
          <ac:graphicFrameMkLst>
            <pc:docMk/>
            <pc:sldMk cId="3620022747" sldId="935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76D44104-A1B0-4653-9E5B-7111BB59F7A3}" dt="2021-03-09T11:16:08.402" v="2379"/>
        <pc:sldMkLst>
          <pc:docMk/>
          <pc:sldMk cId="2182765894" sldId="936"/>
        </pc:sldMkLst>
        <pc:spChg chg="mod">
          <ac:chgData name="Gardella, Maryse (Nokia - FR/Paris-Saclay)" userId="b7bfbd2c-508f-4afe-847e-52a39bd9d21b" providerId="ADAL" clId="{76D44104-A1B0-4653-9E5B-7111BB59F7A3}" dt="2021-03-09T08:49:23.453" v="1275" actId="6549"/>
          <ac:spMkLst>
            <pc:docMk/>
            <pc:sldMk cId="2182765894" sldId="936"/>
            <ac:spMk id="3" creationId="{126A0F4C-1F3F-4B7E-AB9C-EEE50D4A050E}"/>
          </ac:spMkLst>
        </pc:spChg>
        <pc:graphicFrameChg chg="add mod">
          <ac:chgData name="Gardella, Maryse (Nokia - FR/Paris-Saclay)" userId="b7bfbd2c-508f-4afe-847e-52a39bd9d21b" providerId="ADAL" clId="{76D44104-A1B0-4653-9E5B-7111BB59F7A3}" dt="2021-03-09T11:16:08.402" v="2379"/>
          <ac:graphicFrameMkLst>
            <pc:docMk/>
            <pc:sldMk cId="2182765894" sldId="936"/>
            <ac:graphicFrameMk id="4" creationId="{A0793707-6290-4B83-A60D-8C1FDEA665A3}"/>
          </ac:graphicFrameMkLst>
        </pc:graphicFrameChg>
        <pc:graphicFrameChg chg="del">
          <ac:chgData name="Gardella, Maryse (Nokia - FR/Paris-Saclay)" userId="b7bfbd2c-508f-4afe-847e-52a39bd9d21b" providerId="ADAL" clId="{76D44104-A1B0-4653-9E5B-7111BB59F7A3}" dt="2021-03-02T08:21:57.847" v="171" actId="478"/>
          <ac:graphicFrameMkLst>
            <pc:docMk/>
            <pc:sldMk cId="2182765894" sldId="936"/>
            <ac:graphicFrameMk id="4" creationId="{E4A48F00-1132-47BF-A2A0-C13BA753BD8D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9T08:11:59.620" v="1017" actId="1076"/>
        <pc:sldMkLst>
          <pc:docMk/>
          <pc:sldMk cId="1510655990" sldId="938"/>
        </pc:sldMkLst>
        <pc:spChg chg="mod">
          <ac:chgData name="Gardella, Maryse (Nokia - FR/Paris-Saclay)" userId="b7bfbd2c-508f-4afe-847e-52a39bd9d21b" providerId="ADAL" clId="{76D44104-A1B0-4653-9E5B-7111BB59F7A3}" dt="2021-03-09T08:11:59.620" v="1017" actId="1076"/>
          <ac:spMkLst>
            <pc:docMk/>
            <pc:sldMk cId="1510655990" sldId="938"/>
            <ac:spMk id="6" creationId="{E2F50771-D582-4BB4-AC25-5A8582F5DEDC}"/>
          </ac:spMkLst>
        </pc:spChg>
        <pc:graphicFrameChg chg="modGraphic">
          <ac:chgData name="Gardella, Maryse (Nokia - FR/Paris-Saclay)" userId="b7bfbd2c-508f-4afe-847e-52a39bd9d21b" providerId="ADAL" clId="{76D44104-A1B0-4653-9E5B-7111BB59F7A3}" dt="2021-03-09T08:04:19.606" v="931" actId="20577"/>
          <ac:graphicFrameMkLst>
            <pc:docMk/>
            <pc:sldMk cId="1510655990" sldId="938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76D44104-A1B0-4653-9E5B-7111BB59F7A3}" dt="2021-03-09T08:47:51.486" v="1273" actId="20577"/>
        <pc:sldMkLst>
          <pc:docMk/>
          <pc:sldMk cId="3064906858" sldId="939"/>
        </pc:sldMkLst>
        <pc:spChg chg="mod">
          <ac:chgData name="Gardella, Maryse (Nokia - FR/Paris-Saclay)" userId="b7bfbd2c-508f-4afe-847e-52a39bd9d21b" providerId="ADAL" clId="{76D44104-A1B0-4653-9E5B-7111BB59F7A3}" dt="2021-03-09T08:47:51.486" v="1273" actId="20577"/>
          <ac:spMkLst>
            <pc:docMk/>
            <pc:sldMk cId="3064906858" sldId="939"/>
            <ac:spMk id="6" creationId="{E2F50771-D582-4BB4-AC25-5A8582F5DEDC}"/>
          </ac:spMkLst>
        </pc:spChg>
        <pc:graphicFrameChg chg="modGraphic">
          <ac:chgData name="Gardella, Maryse (Nokia - FR/Paris-Saclay)" userId="b7bfbd2c-508f-4afe-847e-52a39bd9d21b" providerId="ADAL" clId="{76D44104-A1B0-4653-9E5B-7111BB59F7A3}" dt="2021-03-09T08:12:05.346" v="1019" actId="6549"/>
          <ac:graphicFrameMkLst>
            <pc:docMk/>
            <pc:sldMk cId="3064906858" sldId="939"/>
            <ac:graphicFrameMk id="7" creationId="{00000000-0000-0000-0000-000000000000}"/>
          </ac:graphicFrameMkLst>
        </pc:graphicFrameChg>
      </pc:sldChg>
      <pc:sldMasterChg chg="modSp">
        <pc:chgData name="Gardella, Maryse (Nokia - FR/Paris-Saclay)" userId="b7bfbd2c-508f-4afe-847e-52a39bd9d21b" providerId="ADAL" clId="{76D44104-A1B0-4653-9E5B-7111BB59F7A3}" dt="2021-03-02T08:09:49.925" v="5" actId="6549"/>
        <pc:sldMasterMkLst>
          <pc:docMk/>
          <pc:sldMasterMk cId="0" sldId="2147483729"/>
        </pc:sldMasterMkLst>
        <pc:spChg chg="mod">
          <ac:chgData name="Gardella, Maryse (Nokia - FR/Paris-Saclay)" userId="b7bfbd2c-508f-4afe-847e-52a39bd9d21b" providerId="ADAL" clId="{76D44104-A1B0-4653-9E5B-7111BB59F7A3}" dt="2021-03-02T08:09:44.875" v="3" actId="6549"/>
          <ac:spMkLst>
            <pc:docMk/>
            <pc:sldMasterMk cId="0" sldId="2147483729"/>
            <ac:spMk id="14" creationId="{00000000-0000-0000-0000-000000000000}"/>
          </ac:spMkLst>
        </pc:spChg>
        <pc:spChg chg="mod">
          <ac:chgData name="Gardella, Maryse (Nokia - FR/Paris-Saclay)" userId="b7bfbd2c-508f-4afe-847e-52a39bd9d21b" providerId="ADAL" clId="{76D44104-A1B0-4653-9E5B-7111BB59F7A3}" dt="2021-03-02T08:09:49.925" v="5" actId="6549"/>
          <ac:spMkLst>
            <pc:docMk/>
            <pc:sldMasterMk cId="0" sldId="2147483729"/>
            <ac:spMk id="1032" creationId="{00000000-0000-0000-0000-000000000000}"/>
          </ac:spMkLst>
        </pc:spChg>
      </pc:sldMasterChg>
    </pc:docChg>
  </pc:docChgLst>
  <pc:docChgLst>
    <pc:chgData name="Gardella, Maryse (Nokia - FR/Paris-Saclay)" userId="b7bfbd2c-508f-4afe-847e-52a39bd9d21b" providerId="ADAL" clId="{C6B21BB9-1F1F-45F9-9020-346CCBF485D5}"/>
    <pc:docChg chg="undo custSel modSld">
      <pc:chgData name="Gardella, Maryse (Nokia - FR/Paris-Saclay)" userId="b7bfbd2c-508f-4afe-847e-52a39bd9d21b" providerId="ADAL" clId="{C6B21BB9-1F1F-45F9-9020-346CCBF485D5}" dt="2021-05-19T12:11:21.759" v="188" actId="14100"/>
      <pc:docMkLst>
        <pc:docMk/>
      </pc:docMkLst>
      <pc:sldChg chg="addSp delSp modSp mod">
        <pc:chgData name="Gardella, Maryse (Nokia - FR/Paris-Saclay)" userId="b7bfbd2c-508f-4afe-847e-52a39bd9d21b" providerId="ADAL" clId="{C6B21BB9-1F1F-45F9-9020-346CCBF485D5}" dt="2021-05-19T12:01:02.074" v="107" actId="478"/>
        <pc:sldMkLst>
          <pc:docMk/>
          <pc:sldMk cId="2585739943" sldId="634"/>
        </pc:sldMkLst>
        <pc:spChg chg="add del mod">
          <ac:chgData name="Gardella, Maryse (Nokia - FR/Paris-Saclay)" userId="b7bfbd2c-508f-4afe-847e-52a39bd9d21b" providerId="ADAL" clId="{C6B21BB9-1F1F-45F9-9020-346CCBF485D5}" dt="2021-05-19T12:01:02.074" v="107" actId="478"/>
          <ac:spMkLst>
            <pc:docMk/>
            <pc:sldMk cId="2585739943" sldId="634"/>
            <ac:spMk id="4" creationId="{D93FEB81-A02E-41B5-9819-F42EBD62C9C2}"/>
          </ac:spMkLst>
        </pc:spChg>
      </pc:sldChg>
      <pc:sldChg chg="addSp delSp modSp mod">
        <pc:chgData name="Gardella, Maryse (Nokia - FR/Paris-Saclay)" userId="b7bfbd2c-508f-4afe-847e-52a39bd9d21b" providerId="ADAL" clId="{C6B21BB9-1F1F-45F9-9020-346CCBF485D5}" dt="2021-05-19T11:57:40.728" v="84" actId="20577"/>
        <pc:sldMkLst>
          <pc:docMk/>
          <pc:sldMk cId="1397636490" sldId="670"/>
        </pc:sldMkLst>
        <pc:spChg chg="add del mod">
          <ac:chgData name="Gardella, Maryse (Nokia - FR/Paris-Saclay)" userId="b7bfbd2c-508f-4afe-847e-52a39bd9d21b" providerId="ADAL" clId="{C6B21BB9-1F1F-45F9-9020-346CCBF485D5}" dt="2021-05-19T11:57:40.728" v="84" actId="20577"/>
          <ac:spMkLst>
            <pc:docMk/>
            <pc:sldMk cId="1397636490" sldId="670"/>
            <ac:spMk id="4" creationId="{CA865BC3-9A1B-48D5-8394-667ED30ED663}"/>
          </ac:spMkLst>
        </pc:spChg>
        <pc:graphicFrameChg chg="mod modGraphic">
          <ac:chgData name="Gardella, Maryse (Nokia - FR/Paris-Saclay)" userId="b7bfbd2c-508f-4afe-847e-52a39bd9d21b" providerId="ADAL" clId="{C6B21BB9-1F1F-45F9-9020-346CCBF485D5}" dt="2021-05-19T11:54:38.440" v="7" actId="20577"/>
          <ac:graphicFrameMkLst>
            <pc:docMk/>
            <pc:sldMk cId="1397636490" sldId="670"/>
            <ac:graphicFrameMk id="5" creationId="{00000000-0000-0000-0000-000000000000}"/>
          </ac:graphicFrameMkLst>
        </pc:graphicFrameChg>
      </pc:sldChg>
      <pc:sldChg chg="addSp delSp modSp mod">
        <pc:chgData name="Gardella, Maryse (Nokia - FR/Paris-Saclay)" userId="b7bfbd2c-508f-4afe-847e-52a39bd9d21b" providerId="ADAL" clId="{C6B21BB9-1F1F-45F9-9020-346CCBF485D5}" dt="2021-05-19T12:11:21.759" v="188" actId="14100"/>
        <pc:sldMkLst>
          <pc:docMk/>
          <pc:sldMk cId="2182765894" sldId="936"/>
        </pc:sldMkLst>
        <pc:spChg chg="mod">
          <ac:chgData name="Gardella, Maryse (Nokia - FR/Paris-Saclay)" userId="b7bfbd2c-508f-4afe-847e-52a39bd9d21b" providerId="ADAL" clId="{C6B21BB9-1F1F-45F9-9020-346CCBF485D5}" dt="2021-05-19T12:11:21.759" v="188" actId="14100"/>
          <ac:spMkLst>
            <pc:docMk/>
            <pc:sldMk cId="2182765894" sldId="936"/>
            <ac:spMk id="3" creationId="{126A0F4C-1F3F-4B7E-AB9C-EEE50D4A050E}"/>
          </ac:spMkLst>
        </pc:spChg>
        <pc:graphicFrameChg chg="add del mod">
          <ac:chgData name="Gardella, Maryse (Nokia - FR/Paris-Saclay)" userId="b7bfbd2c-508f-4afe-847e-52a39bd9d21b" providerId="ADAL" clId="{C6B21BB9-1F1F-45F9-9020-346CCBF485D5}" dt="2021-05-19T12:01:52.368" v="113"/>
          <ac:graphicFrameMkLst>
            <pc:docMk/>
            <pc:sldMk cId="2182765894" sldId="936"/>
            <ac:graphicFrameMk id="4" creationId="{8FDCA8F6-3BFB-4E09-A082-165317C00C1D}"/>
          </ac:graphicFrameMkLst>
        </pc:graphicFrameChg>
        <pc:graphicFrameChg chg="add del mod">
          <ac:chgData name="Gardella, Maryse (Nokia - FR/Paris-Saclay)" userId="b7bfbd2c-508f-4afe-847e-52a39bd9d21b" providerId="ADAL" clId="{C6B21BB9-1F1F-45F9-9020-346CCBF485D5}" dt="2021-05-19T12:01:57.033" v="115"/>
          <ac:graphicFrameMkLst>
            <pc:docMk/>
            <pc:sldMk cId="2182765894" sldId="936"/>
            <ac:graphicFrameMk id="5" creationId="{0F1CA3A3-BEB8-44AF-B7D4-ECA69A469151}"/>
          </ac:graphicFrameMkLst>
        </pc:graphicFrameChg>
        <pc:graphicFrameChg chg="del mod">
          <ac:chgData name="Gardella, Maryse (Nokia - FR/Paris-Saclay)" userId="b7bfbd2c-508f-4afe-847e-52a39bd9d21b" providerId="ADAL" clId="{C6B21BB9-1F1F-45F9-9020-346CCBF485D5}" dt="2021-05-19T12:07:47.159" v="124" actId="478"/>
          <ac:graphicFrameMkLst>
            <pc:docMk/>
            <pc:sldMk cId="2182765894" sldId="936"/>
            <ac:graphicFrameMk id="6" creationId="{AC1445E2-D722-47D9-A6F0-EA2772693784}"/>
          </ac:graphicFrameMkLst>
        </pc:graphicFrameChg>
        <pc:graphicFrameChg chg="add mod">
          <ac:chgData name="Gardella, Maryse (Nokia - FR/Paris-Saclay)" userId="b7bfbd2c-508f-4afe-847e-52a39bd9d21b" providerId="ADAL" clId="{C6B21BB9-1F1F-45F9-9020-346CCBF485D5}" dt="2021-05-19T12:11:17.796" v="187" actId="14100"/>
          <ac:graphicFrameMkLst>
            <pc:docMk/>
            <pc:sldMk cId="2182765894" sldId="936"/>
            <ac:graphicFrameMk id="7" creationId="{02C7D193-9250-4E37-BF94-649CF7C62D4D}"/>
          </ac:graphicFrameMkLst>
        </pc:graphicFrameChg>
      </pc:sldChg>
    </pc:docChg>
  </pc:docChgLst>
  <pc:docChgLst>
    <pc:chgData name="Gardella, Maryse (Nokia - FR/Paris-Saclay)" userId="b7bfbd2c-508f-4afe-847e-52a39bd9d21b" providerId="ADAL" clId="{0438F80C-4561-4D6A-9082-4E0A0B0C8B0B}"/>
    <pc:docChg chg="modSld">
      <pc:chgData name="Gardella, Maryse (Nokia - FR/Paris-Saclay)" userId="b7bfbd2c-508f-4afe-847e-52a39bd9d21b" providerId="ADAL" clId="{0438F80C-4561-4D6A-9082-4E0A0B0C8B0B}" dt="2020-10-21T07:57:14.706" v="5" actId="20577"/>
      <pc:docMkLst>
        <pc:docMk/>
      </pc:docMkLst>
      <pc:sldChg chg="modSp">
        <pc:chgData name="Gardella, Maryse (Nokia - FR/Paris-Saclay)" userId="b7bfbd2c-508f-4afe-847e-52a39bd9d21b" providerId="ADAL" clId="{0438F80C-4561-4D6A-9082-4E0A0B0C8B0B}" dt="2020-10-21T07:57:06.098" v="1" actId="6549"/>
        <pc:sldMkLst>
          <pc:docMk/>
          <pc:sldMk cId="2040769281" sldId="865"/>
        </pc:sldMkLst>
        <pc:spChg chg="mod">
          <ac:chgData name="Gardella, Maryse (Nokia - FR/Paris-Saclay)" userId="b7bfbd2c-508f-4afe-847e-52a39bd9d21b" providerId="ADAL" clId="{0438F80C-4561-4D6A-9082-4E0A0B0C8B0B}" dt="2020-10-21T07:57:06.098" v="1" actId="6549"/>
          <ac:spMkLst>
            <pc:docMk/>
            <pc:sldMk cId="2040769281" sldId="865"/>
            <ac:spMk id="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0438F80C-4561-4D6A-9082-4E0A0B0C8B0B}" dt="2020-10-21T07:57:10.421" v="3" actId="6549"/>
        <pc:sldMkLst>
          <pc:docMk/>
          <pc:sldMk cId="141601151" sldId="934"/>
        </pc:sldMkLst>
        <pc:spChg chg="mod">
          <ac:chgData name="Gardella, Maryse (Nokia - FR/Paris-Saclay)" userId="b7bfbd2c-508f-4afe-847e-52a39bd9d21b" providerId="ADAL" clId="{0438F80C-4561-4D6A-9082-4E0A0B0C8B0B}" dt="2020-10-21T07:57:10.421" v="3" actId="6549"/>
          <ac:spMkLst>
            <pc:docMk/>
            <pc:sldMk cId="141601151" sldId="934"/>
            <ac:spMk id="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0438F80C-4561-4D6A-9082-4E0A0B0C8B0B}" dt="2020-10-21T07:57:14.706" v="5" actId="20577"/>
        <pc:sldMkLst>
          <pc:docMk/>
          <pc:sldMk cId="3620022747" sldId="935"/>
        </pc:sldMkLst>
        <pc:spChg chg="mod">
          <ac:chgData name="Gardella, Maryse (Nokia - FR/Paris-Saclay)" userId="b7bfbd2c-508f-4afe-847e-52a39bd9d21b" providerId="ADAL" clId="{0438F80C-4561-4D6A-9082-4E0A0B0C8B0B}" dt="2020-10-21T07:57:14.706" v="5" actId="20577"/>
          <ac:spMkLst>
            <pc:docMk/>
            <pc:sldMk cId="3620022747" sldId="935"/>
            <ac:spMk id="6" creationId="{E2F50771-D582-4BB4-AC25-5A8582F5DEDC}"/>
          </ac:spMkLst>
        </pc:spChg>
      </pc:sldChg>
    </pc:docChg>
  </pc:docChgLst>
  <pc:docChgLst>
    <pc:chgData name="Gardella, Maryse (Nokia - FR/Paris-Saclay)" userId="b7bfbd2c-508f-4afe-847e-52a39bd9d21b" providerId="ADAL" clId="{1E61C40A-D752-4CB6-B180-CFFF1BF008BC}"/>
    <pc:docChg chg="modSld">
      <pc:chgData name="Gardella, Maryse (Nokia - FR/Paris-Saclay)" userId="b7bfbd2c-508f-4afe-847e-52a39bd9d21b" providerId="ADAL" clId="{1E61C40A-D752-4CB6-B180-CFFF1BF008BC}" dt="2021-03-09T12:11:44.372" v="4" actId="20577"/>
      <pc:docMkLst>
        <pc:docMk/>
      </pc:docMkLst>
      <pc:sldChg chg="modSp">
        <pc:chgData name="Gardella, Maryse (Nokia - FR/Paris-Saclay)" userId="b7bfbd2c-508f-4afe-847e-52a39bd9d21b" providerId="ADAL" clId="{1E61C40A-D752-4CB6-B180-CFFF1BF008BC}" dt="2021-03-09T12:11:44.372" v="4" actId="20577"/>
        <pc:sldMkLst>
          <pc:docMk/>
          <pc:sldMk cId="3620022747" sldId="935"/>
        </pc:sldMkLst>
        <pc:spChg chg="mod">
          <ac:chgData name="Gardella, Maryse (Nokia - FR/Paris-Saclay)" userId="b7bfbd2c-508f-4afe-847e-52a39bd9d21b" providerId="ADAL" clId="{1E61C40A-D752-4CB6-B180-CFFF1BF008BC}" dt="2021-03-09T12:11:44.372" v="4" actId="20577"/>
          <ac:spMkLst>
            <pc:docMk/>
            <pc:sldMk cId="3620022747" sldId="935"/>
            <ac:spMk id="6" creationId="{E2F50771-D582-4BB4-AC25-5A8582F5DEDC}"/>
          </ac:spMkLst>
        </pc:spChg>
      </pc:sldChg>
      <pc:sldChg chg="modSp">
        <pc:chgData name="Gardella, Maryse (Nokia - FR/Paris-Saclay)" userId="b7bfbd2c-508f-4afe-847e-52a39bd9d21b" providerId="ADAL" clId="{1E61C40A-D752-4CB6-B180-CFFF1BF008BC}" dt="2021-03-09T12:10:57.797" v="0" actId="6549"/>
        <pc:sldMkLst>
          <pc:docMk/>
          <pc:sldMk cId="3064906858" sldId="939"/>
        </pc:sldMkLst>
        <pc:spChg chg="mod">
          <ac:chgData name="Gardella, Maryse (Nokia - FR/Paris-Saclay)" userId="b7bfbd2c-508f-4afe-847e-52a39bd9d21b" providerId="ADAL" clId="{1E61C40A-D752-4CB6-B180-CFFF1BF008BC}" dt="2021-03-09T12:10:57.797" v="0" actId="6549"/>
          <ac:spMkLst>
            <pc:docMk/>
            <pc:sldMk cId="3064906858" sldId="939"/>
            <ac:spMk id="6" creationId="{E2F50771-D582-4BB4-AC25-5A8582F5DEDC}"/>
          </ac:spMkLst>
        </pc:spChg>
      </pc:sldChg>
    </pc:docChg>
  </pc:docChgLst>
  <pc:docChgLst>
    <pc:chgData name="Gardella, Maryse (Nokia - FR/Paris-Saclay)" userId="b7bfbd2c-508f-4afe-847e-52a39bd9d21b" providerId="ADAL" clId="{B495E3E1-4374-41AB-A039-8B7DFA62CDE3}"/>
    <pc:docChg chg="custSel addSld modSld">
      <pc:chgData name="Gardella, Maryse (Nokia - FR/Paris-Saclay)" userId="b7bfbd2c-508f-4afe-847e-52a39bd9d21b" providerId="ADAL" clId="{B495E3E1-4374-41AB-A039-8B7DFA62CDE3}" dt="2020-11-25T16:37:57.289" v="69" actId="14734"/>
      <pc:docMkLst>
        <pc:docMk/>
      </pc:docMkLst>
      <pc:sldChg chg="modSp">
        <pc:chgData name="Gardella, Maryse (Nokia - FR/Paris-Saclay)" userId="b7bfbd2c-508f-4afe-847e-52a39bd9d21b" providerId="ADAL" clId="{B495E3E1-4374-41AB-A039-8B7DFA62CDE3}" dt="2020-11-25T16:37:57.289" v="69" actId="14734"/>
        <pc:sldMkLst>
          <pc:docMk/>
          <pc:sldMk cId="4062750734" sldId="635"/>
        </pc:sldMkLst>
        <pc:graphicFrameChg chg="modGraphic">
          <ac:chgData name="Gardella, Maryse (Nokia - FR/Paris-Saclay)" userId="b7bfbd2c-508f-4afe-847e-52a39bd9d21b" providerId="ADAL" clId="{B495E3E1-4374-41AB-A039-8B7DFA62CDE3}" dt="2020-11-25T16:37:57.289" v="69" actId="14734"/>
          <ac:graphicFrameMkLst>
            <pc:docMk/>
            <pc:sldMk cId="4062750734" sldId="635"/>
            <ac:graphicFrameMk id="6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B495E3E1-4374-41AB-A039-8B7DFA62CDE3}" dt="2020-11-25T15:46:48.154" v="2" actId="20577"/>
        <pc:sldMkLst>
          <pc:docMk/>
          <pc:sldMk cId="1708451613" sldId="752"/>
        </pc:sldMkLst>
        <pc:spChg chg="mod">
          <ac:chgData name="Gardella, Maryse (Nokia - FR/Paris-Saclay)" userId="b7bfbd2c-508f-4afe-847e-52a39bd9d21b" providerId="ADAL" clId="{B495E3E1-4374-41AB-A039-8B7DFA62CDE3}" dt="2020-11-25T15:46:48.154" v="2" actId="20577"/>
          <ac:spMkLst>
            <pc:docMk/>
            <pc:sldMk cId="1708451613" sldId="752"/>
            <ac:spMk id="2" creationId="{E29A4462-8410-4856-8E91-37BCEC64D8D3}"/>
          </ac:spMkLst>
        </pc:spChg>
      </pc:sldChg>
      <pc:sldChg chg="modSp">
        <pc:chgData name="Gardella, Maryse (Nokia - FR/Paris-Saclay)" userId="b7bfbd2c-508f-4afe-847e-52a39bd9d21b" providerId="ADAL" clId="{B495E3E1-4374-41AB-A039-8B7DFA62CDE3}" dt="2020-11-25T15:46:55.833" v="6" actId="6549"/>
        <pc:sldMkLst>
          <pc:docMk/>
          <pc:sldMk cId="2182765894" sldId="936"/>
        </pc:sldMkLst>
        <pc:spChg chg="mod">
          <ac:chgData name="Gardella, Maryse (Nokia - FR/Paris-Saclay)" userId="b7bfbd2c-508f-4afe-847e-52a39bd9d21b" providerId="ADAL" clId="{B495E3E1-4374-41AB-A039-8B7DFA62CDE3}" dt="2020-11-25T15:46:55.833" v="6" actId="6549"/>
          <ac:spMkLst>
            <pc:docMk/>
            <pc:sldMk cId="2182765894" sldId="936"/>
            <ac:spMk id="2" creationId="{E29A4462-8410-4856-8E91-37BCEC64D8D3}"/>
          </ac:spMkLst>
        </pc:spChg>
      </pc:sldChg>
      <pc:sldChg chg="addSp delSp modSp add">
        <pc:chgData name="Gardella, Maryse (Nokia - FR/Paris-Saclay)" userId="b7bfbd2c-508f-4afe-847e-52a39bd9d21b" providerId="ADAL" clId="{B495E3E1-4374-41AB-A039-8B7DFA62CDE3}" dt="2020-11-25T15:50:58.082" v="68" actId="1076"/>
        <pc:sldMkLst>
          <pc:docMk/>
          <pc:sldMk cId="2677206443" sldId="937"/>
        </pc:sldMkLst>
        <pc:spChg chg="mod">
          <ac:chgData name="Gardella, Maryse (Nokia - FR/Paris-Saclay)" userId="b7bfbd2c-508f-4afe-847e-52a39bd9d21b" providerId="ADAL" clId="{B495E3E1-4374-41AB-A039-8B7DFA62CDE3}" dt="2020-11-25T15:47:03.401" v="9" actId="20577"/>
          <ac:spMkLst>
            <pc:docMk/>
            <pc:sldMk cId="2677206443" sldId="937"/>
            <ac:spMk id="2" creationId="{E29A4462-8410-4856-8E91-37BCEC64D8D3}"/>
          </ac:spMkLst>
        </pc:spChg>
        <pc:spChg chg="mod">
          <ac:chgData name="Gardella, Maryse (Nokia - FR/Paris-Saclay)" userId="b7bfbd2c-508f-4afe-847e-52a39bd9d21b" providerId="ADAL" clId="{B495E3E1-4374-41AB-A039-8B7DFA62CDE3}" dt="2020-11-25T15:50:32.986" v="61" actId="14100"/>
          <ac:spMkLst>
            <pc:docMk/>
            <pc:sldMk cId="2677206443" sldId="937"/>
            <ac:spMk id="3" creationId="{126A0F4C-1F3F-4B7E-AB9C-EEE50D4A050E}"/>
          </ac:spMkLst>
        </pc:spChg>
        <pc:graphicFrameChg chg="del">
          <ac:chgData name="Gardella, Maryse (Nokia - FR/Paris-Saclay)" userId="b7bfbd2c-508f-4afe-847e-52a39bd9d21b" providerId="ADAL" clId="{B495E3E1-4374-41AB-A039-8B7DFA62CDE3}" dt="2020-11-25T15:47:06.817" v="10" actId="478"/>
          <ac:graphicFrameMkLst>
            <pc:docMk/>
            <pc:sldMk cId="2677206443" sldId="937"/>
            <ac:graphicFrameMk id="4" creationId="{FE6081C0-8EB0-40A8-BE76-2C7787BB9681}"/>
          </ac:graphicFrameMkLst>
        </pc:graphicFrameChg>
        <pc:graphicFrameChg chg="add mod modGraphic">
          <ac:chgData name="Gardella, Maryse (Nokia - FR/Paris-Saclay)" userId="b7bfbd2c-508f-4afe-847e-52a39bd9d21b" providerId="ADAL" clId="{B495E3E1-4374-41AB-A039-8B7DFA62CDE3}" dt="2020-11-25T15:50:58.082" v="68" actId="1076"/>
          <ac:graphicFrameMkLst>
            <pc:docMk/>
            <pc:sldMk cId="2677206443" sldId="937"/>
            <ac:graphicFrameMk id="5" creationId="{BE8BB117-3343-4900-9C60-9230E8578769}"/>
          </ac:graphicFrameMkLst>
        </pc:graphicFrameChg>
      </pc:sldChg>
    </pc:docChg>
  </pc:docChgLst>
  <pc:docChgLst>
    <pc:chgData name="Gardella, Maryse (Nokia - FR/Paris-Saclay)" userId="b7bfbd2c-508f-4afe-847e-52a39bd9d21b" providerId="ADAL" clId="{8F458143-3C8F-44AA-ABB5-9AFD4A56E32D}"/>
    <pc:docChg chg="modSld">
      <pc:chgData name="Gardella, Maryse (Nokia - FR/Paris-Saclay)" userId="b7bfbd2c-508f-4afe-847e-52a39bd9d21b" providerId="ADAL" clId="{8F458143-3C8F-44AA-ABB5-9AFD4A56E32D}" dt="2020-11-25T08:58:20.246" v="6" actId="6549"/>
      <pc:docMkLst>
        <pc:docMk/>
      </pc:docMkLst>
      <pc:sldChg chg="modSp">
        <pc:chgData name="Gardella, Maryse (Nokia - FR/Paris-Saclay)" userId="b7bfbd2c-508f-4afe-847e-52a39bd9d21b" providerId="ADAL" clId="{8F458143-3C8F-44AA-ABB5-9AFD4A56E32D}" dt="2020-11-25T08:58:07.729" v="1" actId="20577"/>
        <pc:sldMkLst>
          <pc:docMk/>
          <pc:sldMk cId="382401653" sldId="933"/>
        </pc:sldMkLst>
        <pc:spChg chg="mod">
          <ac:chgData name="Gardella, Maryse (Nokia - FR/Paris-Saclay)" userId="b7bfbd2c-508f-4afe-847e-52a39bd9d21b" providerId="ADAL" clId="{8F458143-3C8F-44AA-ABB5-9AFD4A56E32D}" dt="2020-11-25T08:58:07.729" v="1" actId="20577"/>
          <ac:spMkLst>
            <pc:docMk/>
            <pc:sldMk cId="382401653" sldId="933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8F458143-3C8F-44AA-ABB5-9AFD4A56E32D}" dt="2020-11-25T08:58:02.836" v="0" actId="6549"/>
          <ac:graphicFrameMkLst>
            <pc:docMk/>
            <pc:sldMk cId="382401653" sldId="933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8F458143-3C8F-44AA-ABB5-9AFD4A56E32D}" dt="2020-11-25T08:58:20.246" v="6" actId="6549"/>
        <pc:sldMkLst>
          <pc:docMk/>
          <pc:sldMk cId="3620022747" sldId="935"/>
        </pc:sldMkLst>
        <pc:spChg chg="mod">
          <ac:chgData name="Gardella, Maryse (Nokia - FR/Paris-Saclay)" userId="b7bfbd2c-508f-4afe-847e-52a39bd9d21b" providerId="ADAL" clId="{8F458143-3C8F-44AA-ABB5-9AFD4A56E32D}" dt="2020-11-25T08:58:20.246" v="6" actId="6549"/>
          <ac:spMkLst>
            <pc:docMk/>
            <pc:sldMk cId="3620022747" sldId="935"/>
            <ac:spMk id="6" creationId="{E2F50771-D582-4BB4-AC25-5A8582F5DEDC}"/>
          </ac:spMkLst>
        </pc:spChg>
      </pc:sldChg>
    </pc:docChg>
  </pc:docChgLst>
  <pc:docChgLst>
    <pc:chgData name="Gardella, Maryse (Nokia - FR/Paris-Saclay)" userId="b7bfbd2c-508f-4afe-847e-52a39bd9d21b" providerId="ADAL" clId="{336B20CE-8902-4A80-B8AB-7B03B3A6676E}"/>
    <pc:docChg chg="modSld">
      <pc:chgData name="Gardella, Maryse (Nokia - FR/Paris-Saclay)" userId="b7bfbd2c-508f-4afe-847e-52a39bd9d21b" providerId="ADAL" clId="{336B20CE-8902-4A80-B8AB-7B03B3A6676E}" dt="2021-02-03T12:26:58.693" v="8" actId="20577"/>
      <pc:docMkLst>
        <pc:docMk/>
      </pc:docMkLst>
      <pc:sldChg chg="modSp">
        <pc:chgData name="Gardella, Maryse (Nokia - FR/Paris-Saclay)" userId="b7bfbd2c-508f-4afe-847e-52a39bd9d21b" providerId="ADAL" clId="{336B20CE-8902-4A80-B8AB-7B03B3A6676E}" dt="2021-02-03T12:26:27.447" v="2" actId="20577"/>
        <pc:sldMkLst>
          <pc:docMk/>
          <pc:sldMk cId="2196417128" sldId="932"/>
        </pc:sldMkLst>
        <pc:spChg chg="mod">
          <ac:chgData name="Gardella, Maryse (Nokia - FR/Paris-Saclay)" userId="b7bfbd2c-508f-4afe-847e-52a39bd9d21b" providerId="ADAL" clId="{336B20CE-8902-4A80-B8AB-7B03B3A6676E}" dt="2021-02-03T12:26:27.447" v="2" actId="20577"/>
          <ac:spMkLst>
            <pc:docMk/>
            <pc:sldMk cId="2196417128" sldId="932"/>
            <ac:spMk id="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336B20CE-8902-4A80-B8AB-7B03B3A6676E}" dt="2021-02-03T12:26:58.693" v="8" actId="20577"/>
        <pc:sldMkLst>
          <pc:docMk/>
          <pc:sldMk cId="3064906858" sldId="939"/>
        </pc:sldMkLst>
        <pc:graphicFrameChg chg="modGraphic">
          <ac:chgData name="Gardella, Maryse (Nokia - FR/Paris-Saclay)" userId="b7bfbd2c-508f-4afe-847e-52a39bd9d21b" providerId="ADAL" clId="{336B20CE-8902-4A80-B8AB-7B03B3A6676E}" dt="2021-02-03T12:26:58.693" v="8" actId="20577"/>
          <ac:graphicFrameMkLst>
            <pc:docMk/>
            <pc:sldMk cId="3064906858" sldId="939"/>
            <ac:graphicFrameMk id="7" creationId="{00000000-0000-0000-0000-000000000000}"/>
          </ac:graphicFrameMkLst>
        </pc:graphicFrameChg>
      </pc:sldChg>
    </pc:docChg>
  </pc:docChgLst>
  <pc:docChgLst>
    <pc:chgData name="Gardella, Maryse (Nokia - FR/Paris-Saclay)" userId="b7bfbd2c-508f-4afe-847e-52a39bd9d21b" providerId="ADAL" clId="{41D7F4C8-A3FC-4282-91FD-03E18272ADA9}"/>
    <pc:docChg chg="undo redo custSel addSld delSld modSld modMainMaster">
      <pc:chgData name="Gardella, Maryse (Nokia - FR/Paris-Saclay)" userId="b7bfbd2c-508f-4afe-847e-52a39bd9d21b" providerId="ADAL" clId="{41D7F4C8-A3FC-4282-91FD-03E18272ADA9}" dt="2021-05-19T11:48:52.534" v="3941"/>
      <pc:docMkLst>
        <pc:docMk/>
      </pc:docMkLst>
      <pc:sldChg chg="modSp mod">
        <pc:chgData name="Gardella, Maryse (Nokia - FR/Paris-Saclay)" userId="b7bfbd2c-508f-4afe-847e-52a39bd9d21b" providerId="ADAL" clId="{41D7F4C8-A3FC-4282-91FD-03E18272ADA9}" dt="2021-05-18T20:31:26.660" v="1" actId="6549"/>
        <pc:sldMkLst>
          <pc:docMk/>
          <pc:sldMk cId="0" sldId="303"/>
        </pc:sldMkLst>
        <pc:spChg chg="mod">
          <ac:chgData name="Gardella, Maryse (Nokia - FR/Paris-Saclay)" userId="b7bfbd2c-508f-4afe-847e-52a39bd9d21b" providerId="ADAL" clId="{41D7F4C8-A3FC-4282-91FD-03E18272ADA9}" dt="2021-05-18T20:31:26.660" v="1" actId="6549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Gardella, Maryse (Nokia - FR/Paris-Saclay)" userId="b7bfbd2c-508f-4afe-847e-52a39bd9d21b" providerId="ADAL" clId="{41D7F4C8-A3FC-4282-91FD-03E18272ADA9}" dt="2021-05-18T21:04:28.038" v="284" actId="14734"/>
        <pc:sldMkLst>
          <pc:docMk/>
          <pc:sldMk cId="428086271" sldId="627"/>
        </pc:sldMkLst>
        <pc:graphicFrameChg chg="modGraphic">
          <ac:chgData name="Gardella, Maryse (Nokia - FR/Paris-Saclay)" userId="b7bfbd2c-508f-4afe-847e-52a39bd9d21b" providerId="ADAL" clId="{41D7F4C8-A3FC-4282-91FD-03E18272ADA9}" dt="2021-05-18T21:04:28.038" v="284" actId="14734"/>
          <ac:graphicFrameMkLst>
            <pc:docMk/>
            <pc:sldMk cId="428086271" sldId="627"/>
            <ac:graphicFrameMk id="4" creationId="{00000000-0000-0000-0000-000000000000}"/>
          </ac:graphicFrameMkLst>
        </pc:graphicFrameChg>
      </pc:sldChg>
      <pc:sldChg chg="modSp mod">
        <pc:chgData name="Gardella, Maryse (Nokia - FR/Paris-Saclay)" userId="b7bfbd2c-508f-4afe-847e-52a39bd9d21b" providerId="ADAL" clId="{41D7F4C8-A3FC-4282-91FD-03E18272ADA9}" dt="2021-05-18T21:12:27.734" v="351" actId="6549"/>
        <pc:sldMkLst>
          <pc:docMk/>
          <pc:sldMk cId="2585739943" sldId="634"/>
        </pc:sldMkLst>
        <pc:spChg chg="mod">
          <ac:chgData name="Gardella, Maryse (Nokia - FR/Paris-Saclay)" userId="b7bfbd2c-508f-4afe-847e-52a39bd9d21b" providerId="ADAL" clId="{41D7F4C8-A3FC-4282-91FD-03E18272ADA9}" dt="2021-05-18T21:07:41.815" v="319" actId="6549"/>
          <ac:spMkLst>
            <pc:docMk/>
            <pc:sldMk cId="2585739943" sldId="634"/>
            <ac:spMk id="14338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41D7F4C8-A3FC-4282-91FD-03E18272ADA9}" dt="2021-05-18T21:12:27.734" v="351" actId="6549"/>
          <ac:graphicFrameMkLst>
            <pc:docMk/>
            <pc:sldMk cId="2585739943" sldId="634"/>
            <ac:graphicFrameMk id="6" creationId="{00000000-0000-0000-0000-000000000000}"/>
          </ac:graphicFrameMkLst>
        </pc:graphicFrameChg>
      </pc:sldChg>
      <pc:sldChg chg="addSp delSp modSp mod">
        <pc:chgData name="Gardella, Maryse (Nokia - FR/Paris-Saclay)" userId="b7bfbd2c-508f-4afe-847e-52a39bd9d21b" providerId="ADAL" clId="{41D7F4C8-A3FC-4282-91FD-03E18272ADA9}" dt="2021-05-18T21:08:36.386" v="332"/>
        <pc:sldMkLst>
          <pc:docMk/>
          <pc:sldMk cId="4062750734" sldId="635"/>
        </pc:sldMkLst>
        <pc:spChg chg="add mod">
          <ac:chgData name="Gardella, Maryse (Nokia - FR/Paris-Saclay)" userId="b7bfbd2c-508f-4afe-847e-52a39bd9d21b" providerId="ADAL" clId="{41D7F4C8-A3FC-4282-91FD-03E18272ADA9}" dt="2021-05-18T20:59:52.357" v="199" actId="207"/>
          <ac:spMkLst>
            <pc:docMk/>
            <pc:sldMk cId="4062750734" sldId="635"/>
            <ac:spMk id="4" creationId="{B1E30D26-ADC6-4F74-86B0-B778E70F78C6}"/>
          </ac:spMkLst>
        </pc:spChg>
        <pc:spChg chg="add del mod">
          <ac:chgData name="Gardella, Maryse (Nokia - FR/Paris-Saclay)" userId="b7bfbd2c-508f-4afe-847e-52a39bd9d21b" providerId="ADAL" clId="{41D7F4C8-A3FC-4282-91FD-03E18272ADA9}" dt="2021-05-18T20:56:51.632" v="134"/>
          <ac:spMkLst>
            <pc:docMk/>
            <pc:sldMk cId="4062750734" sldId="635"/>
            <ac:spMk id="5" creationId="{C075307B-9C56-43D5-AF14-A68FB8D0BE82}"/>
          </ac:spMkLst>
        </pc:spChg>
        <pc:graphicFrameChg chg="mod modGraphic">
          <ac:chgData name="Gardella, Maryse (Nokia - FR/Paris-Saclay)" userId="b7bfbd2c-508f-4afe-847e-52a39bd9d21b" providerId="ADAL" clId="{41D7F4C8-A3FC-4282-91FD-03E18272ADA9}" dt="2021-05-18T21:08:36.386" v="332"/>
          <ac:graphicFrameMkLst>
            <pc:docMk/>
            <pc:sldMk cId="4062750734" sldId="635"/>
            <ac:graphicFrameMk id="6" creationId="{00000000-0000-0000-0000-000000000000}"/>
          </ac:graphicFrameMkLst>
        </pc:graphicFrameChg>
      </pc:sldChg>
      <pc:sldChg chg="addSp delSp modSp mod">
        <pc:chgData name="Gardella, Maryse (Nokia - FR/Paris-Saclay)" userId="b7bfbd2c-508f-4afe-847e-52a39bd9d21b" providerId="ADAL" clId="{41D7F4C8-A3FC-4282-91FD-03E18272ADA9}" dt="2021-05-18T20:48:17.169" v="106"/>
        <pc:sldMkLst>
          <pc:docMk/>
          <pc:sldMk cId="1363835068" sldId="668"/>
        </pc:sldMkLst>
        <pc:graphicFrameChg chg="add del">
          <ac:chgData name="Gardella, Maryse (Nokia - FR/Paris-Saclay)" userId="b7bfbd2c-508f-4afe-847e-52a39bd9d21b" providerId="ADAL" clId="{41D7F4C8-A3FC-4282-91FD-03E18272ADA9}" dt="2021-05-18T20:46:40.068" v="95"/>
          <ac:graphicFrameMkLst>
            <pc:docMk/>
            <pc:sldMk cId="1363835068" sldId="668"/>
            <ac:graphicFrameMk id="3" creationId="{4108BA1D-5B74-4F27-B459-0F813EA503D2}"/>
          </ac:graphicFrameMkLst>
        </pc:graphicFrameChg>
        <pc:graphicFrameChg chg="mod modGraphic">
          <ac:chgData name="Gardella, Maryse (Nokia - FR/Paris-Saclay)" userId="b7bfbd2c-508f-4afe-847e-52a39bd9d21b" providerId="ADAL" clId="{41D7F4C8-A3FC-4282-91FD-03E18272ADA9}" dt="2021-05-18T20:48:17.169" v="106"/>
          <ac:graphicFrameMkLst>
            <pc:docMk/>
            <pc:sldMk cId="1363835068" sldId="668"/>
            <ac:graphicFrameMk id="6" creationId="{81E1A320-EF42-4A25-A368-F111EC773BBE}"/>
          </ac:graphicFrameMkLst>
        </pc:graphicFrameChg>
      </pc:sldChg>
      <pc:sldChg chg="modSp mod">
        <pc:chgData name="Gardella, Maryse (Nokia - FR/Paris-Saclay)" userId="b7bfbd2c-508f-4afe-847e-52a39bd9d21b" providerId="ADAL" clId="{41D7F4C8-A3FC-4282-91FD-03E18272ADA9}" dt="2021-05-18T20:52:06.223" v="112"/>
        <pc:sldMkLst>
          <pc:docMk/>
          <pc:sldMk cId="1397636490" sldId="670"/>
        </pc:sldMkLst>
        <pc:graphicFrameChg chg="mod modGraphic">
          <ac:chgData name="Gardella, Maryse (Nokia - FR/Paris-Saclay)" userId="b7bfbd2c-508f-4afe-847e-52a39bd9d21b" providerId="ADAL" clId="{41D7F4C8-A3FC-4282-91FD-03E18272ADA9}" dt="2021-05-18T20:52:06.223" v="112"/>
          <ac:graphicFrameMkLst>
            <pc:docMk/>
            <pc:sldMk cId="1397636490" sldId="670"/>
            <ac:graphicFrameMk id="5" creationId="{00000000-0000-0000-0000-000000000000}"/>
          </ac:graphicFrameMkLst>
        </pc:graphicFrameChg>
      </pc:sldChg>
      <pc:sldChg chg="modSp mod">
        <pc:chgData name="Gardella, Maryse (Nokia - FR/Paris-Saclay)" userId="b7bfbd2c-508f-4afe-847e-52a39bd9d21b" providerId="ADAL" clId="{41D7F4C8-A3FC-4282-91FD-03E18272ADA9}" dt="2021-05-18T20:41:24.292" v="46" actId="20577"/>
        <pc:sldMkLst>
          <pc:docMk/>
          <pc:sldMk cId="3524770648" sldId="726"/>
        </pc:sldMkLst>
        <pc:spChg chg="mod">
          <ac:chgData name="Gardella, Maryse (Nokia - FR/Paris-Saclay)" userId="b7bfbd2c-508f-4afe-847e-52a39bd9d21b" providerId="ADAL" clId="{41D7F4C8-A3FC-4282-91FD-03E18272ADA9}" dt="2021-05-18T20:41:24.292" v="46" actId="20577"/>
          <ac:spMkLst>
            <pc:docMk/>
            <pc:sldMk cId="3524770648" sldId="726"/>
            <ac:spMk id="3" creationId="{00000000-0000-0000-0000-000000000000}"/>
          </ac:spMkLst>
        </pc:spChg>
      </pc:sldChg>
      <pc:sldChg chg="modSp mod">
        <pc:chgData name="Gardella, Maryse (Nokia - FR/Paris-Saclay)" userId="b7bfbd2c-508f-4afe-847e-52a39bd9d21b" providerId="ADAL" clId="{41D7F4C8-A3FC-4282-91FD-03E18272ADA9}" dt="2021-05-19T07:12:52.858" v="816" actId="1076"/>
        <pc:sldMkLst>
          <pc:docMk/>
          <pc:sldMk cId="1868873662" sldId="861"/>
        </pc:sldMkLst>
        <pc:spChg chg="mod">
          <ac:chgData name="Gardella, Maryse (Nokia - FR/Paris-Saclay)" userId="b7bfbd2c-508f-4afe-847e-52a39bd9d21b" providerId="ADAL" clId="{41D7F4C8-A3FC-4282-91FD-03E18272ADA9}" dt="2021-05-19T07:12:52.858" v="816" actId="1076"/>
          <ac:spMkLst>
            <pc:docMk/>
            <pc:sldMk cId="1868873662" sldId="861"/>
            <ac:spMk id="9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41D7F4C8-A3FC-4282-91FD-03E18272ADA9}" dt="2021-05-18T21:06:23.029" v="302" actId="113"/>
          <ac:graphicFrameMkLst>
            <pc:docMk/>
            <pc:sldMk cId="1868873662" sldId="861"/>
            <ac:graphicFrameMk id="7" creationId="{00000000-0000-0000-0000-000000000000}"/>
          </ac:graphicFrameMkLst>
        </pc:graphicFrameChg>
      </pc:sldChg>
      <pc:sldChg chg="modSp mod">
        <pc:chgData name="Gardella, Maryse (Nokia - FR/Paris-Saclay)" userId="b7bfbd2c-508f-4afe-847e-52a39bd9d21b" providerId="ADAL" clId="{41D7F4C8-A3FC-4282-91FD-03E18272ADA9}" dt="2021-05-19T09:30:44.671" v="2379" actId="12"/>
        <pc:sldMkLst>
          <pc:docMk/>
          <pc:sldMk cId="2040769281" sldId="865"/>
        </pc:sldMkLst>
        <pc:spChg chg="mod">
          <ac:chgData name="Gardella, Maryse (Nokia - FR/Paris-Saclay)" userId="b7bfbd2c-508f-4afe-847e-52a39bd9d21b" providerId="ADAL" clId="{41D7F4C8-A3FC-4282-91FD-03E18272ADA9}" dt="2021-05-19T09:30:44.671" v="2379" actId="12"/>
          <ac:spMkLst>
            <pc:docMk/>
            <pc:sldMk cId="2040769281" sldId="865"/>
            <ac:spMk id="9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41D7F4C8-A3FC-4282-91FD-03E18272ADA9}" dt="2021-05-18T21:06:50.797" v="312" actId="113"/>
          <ac:graphicFrameMkLst>
            <pc:docMk/>
            <pc:sldMk cId="2040769281" sldId="865"/>
            <ac:graphicFrameMk id="7" creationId="{00000000-0000-0000-0000-000000000000}"/>
          </ac:graphicFrameMkLst>
        </pc:graphicFrameChg>
      </pc:sldChg>
      <pc:sldChg chg="addSp delSp modSp mod">
        <pc:chgData name="Gardella, Maryse (Nokia - FR/Paris-Saclay)" userId="b7bfbd2c-508f-4afe-847e-52a39bd9d21b" providerId="ADAL" clId="{41D7F4C8-A3FC-4282-91FD-03E18272ADA9}" dt="2021-05-19T07:26:02.769" v="1049" actId="1076"/>
        <pc:sldMkLst>
          <pc:docMk/>
          <pc:sldMk cId="2196417128" sldId="932"/>
        </pc:sldMkLst>
        <pc:spChg chg="add mod">
          <ac:chgData name="Gardella, Maryse (Nokia - FR/Paris-Saclay)" userId="b7bfbd2c-508f-4afe-847e-52a39bd9d21b" providerId="ADAL" clId="{41D7F4C8-A3FC-4282-91FD-03E18272ADA9}" dt="2021-05-19T07:26:02.769" v="1049" actId="1076"/>
          <ac:spMkLst>
            <pc:docMk/>
            <pc:sldMk cId="2196417128" sldId="932"/>
            <ac:spMk id="6" creationId="{6F1189A6-539C-4702-8B28-3981E6DDC8BE}"/>
          </ac:spMkLst>
        </pc:spChg>
        <pc:spChg chg="del">
          <ac:chgData name="Gardella, Maryse (Nokia - FR/Paris-Saclay)" userId="b7bfbd2c-508f-4afe-847e-52a39bd9d21b" providerId="ADAL" clId="{41D7F4C8-A3FC-4282-91FD-03E18272ADA9}" dt="2021-05-19T07:13:25.952" v="819" actId="478"/>
          <ac:spMkLst>
            <pc:docMk/>
            <pc:sldMk cId="2196417128" sldId="932"/>
            <ac:spMk id="9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41D7F4C8-A3FC-4282-91FD-03E18272ADA9}" dt="2021-05-18T21:06:34.209" v="307" actId="113"/>
          <ac:graphicFrameMkLst>
            <pc:docMk/>
            <pc:sldMk cId="2196417128" sldId="932"/>
            <ac:graphicFrameMk id="7" creationId="{00000000-0000-0000-0000-000000000000}"/>
          </ac:graphicFrameMkLst>
        </pc:graphicFrameChg>
      </pc:sldChg>
      <pc:sldChg chg="modSp mod">
        <pc:chgData name="Gardella, Maryse (Nokia - FR/Paris-Saclay)" userId="b7bfbd2c-508f-4afe-847e-52a39bd9d21b" providerId="ADAL" clId="{41D7F4C8-A3FC-4282-91FD-03E18272ADA9}" dt="2021-05-19T07:59:29.094" v="1329" actId="6549"/>
        <pc:sldMkLst>
          <pc:docMk/>
          <pc:sldMk cId="382401653" sldId="933"/>
        </pc:sldMkLst>
        <pc:spChg chg="mod">
          <ac:chgData name="Gardella, Maryse (Nokia - FR/Paris-Saclay)" userId="b7bfbd2c-508f-4afe-847e-52a39bd9d21b" providerId="ADAL" clId="{41D7F4C8-A3FC-4282-91FD-03E18272ADA9}" dt="2021-05-19T07:59:29.094" v="1329" actId="6549"/>
          <ac:spMkLst>
            <pc:docMk/>
            <pc:sldMk cId="382401653" sldId="933"/>
            <ac:spMk id="9" creationId="{00000000-0000-0000-0000-000000000000}"/>
          </ac:spMkLst>
        </pc:spChg>
        <pc:graphicFrameChg chg="mod">
          <ac:chgData name="Gardella, Maryse (Nokia - FR/Paris-Saclay)" userId="b7bfbd2c-508f-4afe-847e-52a39bd9d21b" providerId="ADAL" clId="{41D7F4C8-A3FC-4282-91FD-03E18272ADA9}" dt="2021-05-18T21:04:56.716" v="286"/>
          <ac:graphicFrameMkLst>
            <pc:docMk/>
            <pc:sldMk cId="382401653" sldId="933"/>
            <ac:graphicFrameMk id="7" creationId="{00000000-0000-0000-0000-000000000000}"/>
          </ac:graphicFrameMkLst>
        </pc:graphicFrameChg>
      </pc:sldChg>
      <pc:sldChg chg="modSp mod">
        <pc:chgData name="Gardella, Maryse (Nokia - FR/Paris-Saclay)" userId="b7bfbd2c-508f-4afe-847e-52a39bd9d21b" providerId="ADAL" clId="{41D7F4C8-A3FC-4282-91FD-03E18272ADA9}" dt="2021-05-19T09:30:39.881" v="2378" actId="12"/>
        <pc:sldMkLst>
          <pc:docMk/>
          <pc:sldMk cId="141601151" sldId="934"/>
        </pc:sldMkLst>
        <pc:spChg chg="mod">
          <ac:chgData name="Gardella, Maryse (Nokia - FR/Paris-Saclay)" userId="b7bfbd2c-508f-4afe-847e-52a39bd9d21b" providerId="ADAL" clId="{41D7F4C8-A3FC-4282-91FD-03E18272ADA9}" dt="2021-05-19T09:30:39.881" v="2378" actId="12"/>
          <ac:spMkLst>
            <pc:docMk/>
            <pc:sldMk cId="141601151" sldId="934"/>
            <ac:spMk id="9" creationId="{00000000-0000-0000-0000-000000000000}"/>
          </ac:spMkLst>
        </pc:spChg>
        <pc:graphicFrameChg chg="mod">
          <ac:chgData name="Gardella, Maryse (Nokia - FR/Paris-Saclay)" userId="b7bfbd2c-508f-4afe-847e-52a39bd9d21b" providerId="ADAL" clId="{41D7F4C8-A3FC-4282-91FD-03E18272ADA9}" dt="2021-05-18T21:05:21.307" v="288"/>
          <ac:graphicFrameMkLst>
            <pc:docMk/>
            <pc:sldMk cId="141601151" sldId="934"/>
            <ac:graphicFrameMk id="7" creationId="{00000000-0000-0000-0000-000000000000}"/>
          </ac:graphicFrameMkLst>
        </pc:graphicFrameChg>
      </pc:sldChg>
      <pc:sldChg chg="addSp delSp modSp mod">
        <pc:chgData name="Gardella, Maryse (Nokia - FR/Paris-Saclay)" userId="b7bfbd2c-508f-4afe-847e-52a39bd9d21b" providerId="ADAL" clId="{41D7F4C8-A3FC-4282-91FD-03E18272ADA9}" dt="2021-05-19T10:42:16.598" v="3098" actId="1076"/>
        <pc:sldMkLst>
          <pc:docMk/>
          <pc:sldMk cId="3620022747" sldId="935"/>
        </pc:sldMkLst>
        <pc:spChg chg="add del">
          <ac:chgData name="Gardella, Maryse (Nokia - FR/Paris-Saclay)" userId="b7bfbd2c-508f-4afe-847e-52a39bd9d21b" providerId="ADAL" clId="{41D7F4C8-A3FC-4282-91FD-03E18272ADA9}" dt="2021-05-19T09:46:51.007" v="2523"/>
          <ac:spMkLst>
            <pc:docMk/>
            <pc:sldMk cId="3620022747" sldId="935"/>
            <ac:spMk id="3" creationId="{536BBA5A-5F4D-40E5-A601-158DE08000BF}"/>
          </ac:spMkLst>
        </pc:spChg>
        <pc:spChg chg="add del">
          <ac:chgData name="Gardella, Maryse (Nokia - FR/Paris-Saclay)" userId="b7bfbd2c-508f-4afe-847e-52a39bd9d21b" providerId="ADAL" clId="{41D7F4C8-A3FC-4282-91FD-03E18272ADA9}" dt="2021-05-19T10:01:21.609" v="2581"/>
          <ac:spMkLst>
            <pc:docMk/>
            <pc:sldMk cId="3620022747" sldId="935"/>
            <ac:spMk id="4" creationId="{BE0363A8-50D1-45AD-9415-E2C035681E30}"/>
          </ac:spMkLst>
        </pc:spChg>
        <pc:spChg chg="mod">
          <ac:chgData name="Gardella, Maryse (Nokia - FR/Paris-Saclay)" userId="b7bfbd2c-508f-4afe-847e-52a39bd9d21b" providerId="ADAL" clId="{41D7F4C8-A3FC-4282-91FD-03E18272ADA9}" dt="2021-05-19T10:42:16.598" v="3098" actId="1076"/>
          <ac:spMkLst>
            <pc:docMk/>
            <pc:sldMk cId="3620022747" sldId="935"/>
            <ac:spMk id="6" creationId="{E2F50771-D582-4BB4-AC25-5A8582F5DEDC}"/>
          </ac:spMkLst>
        </pc:spChg>
        <pc:spChg chg="mod">
          <ac:chgData name="Gardella, Maryse (Nokia - FR/Paris-Saclay)" userId="b7bfbd2c-508f-4afe-847e-52a39bd9d21b" providerId="ADAL" clId="{41D7F4C8-A3FC-4282-91FD-03E18272ADA9}" dt="2021-05-19T10:41:59.723" v="3094" actId="1076"/>
          <ac:spMkLst>
            <pc:docMk/>
            <pc:sldMk cId="3620022747" sldId="935"/>
            <ac:spMk id="8" creationId="{00000000-0000-0000-0000-000000000000}"/>
          </ac:spMkLst>
        </pc:spChg>
        <pc:spChg chg="mod">
          <ac:chgData name="Gardella, Maryse (Nokia - FR/Paris-Saclay)" userId="b7bfbd2c-508f-4afe-847e-52a39bd9d21b" providerId="ADAL" clId="{41D7F4C8-A3FC-4282-91FD-03E18272ADA9}" dt="2021-05-19T10:42:05.077" v="3096" actId="1076"/>
          <ac:spMkLst>
            <pc:docMk/>
            <pc:sldMk cId="3620022747" sldId="935"/>
            <ac:spMk id="10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41D7F4C8-A3FC-4282-91FD-03E18272ADA9}" dt="2021-05-19T10:42:02.481" v="3095" actId="1076"/>
          <ac:graphicFrameMkLst>
            <pc:docMk/>
            <pc:sldMk cId="3620022747" sldId="935"/>
            <ac:graphicFrameMk id="7" creationId="{00000000-0000-0000-0000-000000000000}"/>
          </ac:graphicFrameMkLst>
        </pc:graphicFrameChg>
        <pc:picChg chg="add del">
          <ac:chgData name="Gardella, Maryse (Nokia - FR/Paris-Saclay)" userId="b7bfbd2c-508f-4afe-847e-52a39bd9d21b" providerId="ADAL" clId="{41D7F4C8-A3FC-4282-91FD-03E18272ADA9}" dt="2021-05-19T09:28:05.935" v="2352"/>
          <ac:picMkLst>
            <pc:docMk/>
            <pc:sldMk cId="3620022747" sldId="935"/>
            <ac:picMk id="2" creationId="{50C3091A-5332-4745-9D10-FB9740359942}"/>
          </ac:picMkLst>
        </pc:picChg>
      </pc:sldChg>
      <pc:sldChg chg="addSp delSp modSp mod">
        <pc:chgData name="Gardella, Maryse (Nokia - FR/Paris-Saclay)" userId="b7bfbd2c-508f-4afe-847e-52a39bd9d21b" providerId="ADAL" clId="{41D7F4C8-A3FC-4282-91FD-03E18272ADA9}" dt="2021-05-19T11:48:52.534" v="3941"/>
        <pc:sldMkLst>
          <pc:docMk/>
          <pc:sldMk cId="2182765894" sldId="936"/>
        </pc:sldMkLst>
        <pc:spChg chg="mod">
          <ac:chgData name="Gardella, Maryse (Nokia - FR/Paris-Saclay)" userId="b7bfbd2c-508f-4afe-847e-52a39bd9d21b" providerId="ADAL" clId="{41D7F4C8-A3FC-4282-91FD-03E18272ADA9}" dt="2021-05-19T11:46:34.076" v="3929" actId="6549"/>
          <ac:spMkLst>
            <pc:docMk/>
            <pc:sldMk cId="2182765894" sldId="936"/>
            <ac:spMk id="3" creationId="{126A0F4C-1F3F-4B7E-AB9C-EEE50D4A050E}"/>
          </ac:spMkLst>
        </pc:spChg>
        <pc:graphicFrameChg chg="del">
          <ac:chgData name="Gardella, Maryse (Nokia - FR/Paris-Saclay)" userId="b7bfbd2c-508f-4afe-847e-52a39bd9d21b" providerId="ADAL" clId="{41D7F4C8-A3FC-4282-91FD-03E18272ADA9}" dt="2021-05-19T11:46:36.854" v="3930" actId="478"/>
          <ac:graphicFrameMkLst>
            <pc:docMk/>
            <pc:sldMk cId="2182765894" sldId="936"/>
            <ac:graphicFrameMk id="4" creationId="{A0793707-6290-4B83-A60D-8C1FDEA665A3}"/>
          </ac:graphicFrameMkLst>
        </pc:graphicFrameChg>
        <pc:graphicFrameChg chg="add del mod">
          <ac:chgData name="Gardella, Maryse (Nokia - FR/Paris-Saclay)" userId="b7bfbd2c-508f-4afe-847e-52a39bd9d21b" providerId="ADAL" clId="{41D7F4C8-A3FC-4282-91FD-03E18272ADA9}" dt="2021-05-19T11:47:26.326" v="3932"/>
          <ac:graphicFrameMkLst>
            <pc:docMk/>
            <pc:sldMk cId="2182765894" sldId="936"/>
            <ac:graphicFrameMk id="5" creationId="{101139E9-A443-4C43-B982-BCAB6252A7A2}"/>
          </ac:graphicFrameMkLst>
        </pc:graphicFrameChg>
        <pc:graphicFrameChg chg="add mod">
          <ac:chgData name="Gardella, Maryse (Nokia - FR/Paris-Saclay)" userId="b7bfbd2c-508f-4afe-847e-52a39bd9d21b" providerId="ADAL" clId="{41D7F4C8-A3FC-4282-91FD-03E18272ADA9}" dt="2021-05-19T11:48:52.534" v="3941"/>
          <ac:graphicFrameMkLst>
            <pc:docMk/>
            <pc:sldMk cId="2182765894" sldId="936"/>
            <ac:graphicFrameMk id="6" creationId="{AC1445E2-D722-47D9-A6F0-EA2772693784}"/>
          </ac:graphicFrameMkLst>
        </pc:graphicFrameChg>
      </pc:sldChg>
      <pc:sldChg chg="addSp delSp modSp mod">
        <pc:chgData name="Gardella, Maryse (Nokia - FR/Paris-Saclay)" userId="b7bfbd2c-508f-4afe-847e-52a39bd9d21b" providerId="ADAL" clId="{41D7F4C8-A3FC-4282-91FD-03E18272ADA9}" dt="2021-05-19T10:56:07.796" v="3404" actId="20577"/>
        <pc:sldMkLst>
          <pc:docMk/>
          <pc:sldMk cId="1510655990" sldId="938"/>
        </pc:sldMkLst>
        <pc:spChg chg="add del mod">
          <ac:chgData name="Gardella, Maryse (Nokia - FR/Paris-Saclay)" userId="b7bfbd2c-508f-4afe-847e-52a39bd9d21b" providerId="ADAL" clId="{41D7F4C8-A3FC-4282-91FD-03E18272ADA9}" dt="2021-05-19T10:49:53.152" v="3314"/>
          <ac:spMkLst>
            <pc:docMk/>
            <pc:sldMk cId="1510655990" sldId="938"/>
            <ac:spMk id="3" creationId="{941F1B00-2909-43E2-8FD0-8A10A3CA8EF8}"/>
          </ac:spMkLst>
        </pc:spChg>
        <pc:spChg chg="mod">
          <ac:chgData name="Gardella, Maryse (Nokia - FR/Paris-Saclay)" userId="b7bfbd2c-508f-4afe-847e-52a39bd9d21b" providerId="ADAL" clId="{41D7F4C8-A3FC-4282-91FD-03E18272ADA9}" dt="2021-05-19T10:56:07.796" v="3404" actId="20577"/>
          <ac:spMkLst>
            <pc:docMk/>
            <pc:sldMk cId="1510655990" sldId="938"/>
            <ac:spMk id="6" creationId="{E2F50771-D582-4BB4-AC25-5A8582F5DEDC}"/>
          </ac:spMkLst>
        </pc:spChg>
        <pc:graphicFrameChg chg="mod">
          <ac:chgData name="Gardella, Maryse (Nokia - FR/Paris-Saclay)" userId="b7bfbd2c-508f-4afe-847e-52a39bd9d21b" providerId="ADAL" clId="{41D7F4C8-A3FC-4282-91FD-03E18272ADA9}" dt="2021-05-18T21:05:57.676" v="291"/>
          <ac:graphicFrameMkLst>
            <pc:docMk/>
            <pc:sldMk cId="1510655990" sldId="938"/>
            <ac:graphicFrameMk id="7" creationId="{00000000-0000-0000-0000-000000000000}"/>
          </ac:graphicFrameMkLst>
        </pc:graphicFrameChg>
        <pc:picChg chg="add del">
          <ac:chgData name="Gardella, Maryse (Nokia - FR/Paris-Saclay)" userId="b7bfbd2c-508f-4afe-847e-52a39bd9d21b" providerId="ADAL" clId="{41D7F4C8-A3FC-4282-91FD-03E18272ADA9}" dt="2021-05-19T10:49:49.490" v="3312"/>
          <ac:picMkLst>
            <pc:docMk/>
            <pc:sldMk cId="1510655990" sldId="938"/>
            <ac:picMk id="2" creationId="{C0C74C6A-CB24-4794-A73D-4EEA9AA0A70E}"/>
          </ac:picMkLst>
        </pc:picChg>
      </pc:sldChg>
      <pc:sldChg chg="modSp mod">
        <pc:chgData name="Gardella, Maryse (Nokia - FR/Paris-Saclay)" userId="b7bfbd2c-508f-4afe-847e-52a39bd9d21b" providerId="ADAL" clId="{41D7F4C8-A3FC-4282-91FD-03E18272ADA9}" dt="2021-05-19T11:17:45.143" v="3912" actId="6549"/>
        <pc:sldMkLst>
          <pc:docMk/>
          <pc:sldMk cId="3064906858" sldId="939"/>
        </pc:sldMkLst>
        <pc:spChg chg="mod">
          <ac:chgData name="Gardella, Maryse (Nokia - FR/Paris-Saclay)" userId="b7bfbd2c-508f-4afe-847e-52a39bd9d21b" providerId="ADAL" clId="{41D7F4C8-A3FC-4282-91FD-03E18272ADA9}" dt="2021-05-19T11:17:45.143" v="3912" actId="6549"/>
          <ac:spMkLst>
            <pc:docMk/>
            <pc:sldMk cId="3064906858" sldId="939"/>
            <ac:spMk id="6" creationId="{E2F50771-D582-4BB4-AC25-5A8582F5DEDC}"/>
          </ac:spMkLst>
        </pc:spChg>
        <pc:spChg chg="mod">
          <ac:chgData name="Gardella, Maryse (Nokia - FR/Paris-Saclay)" userId="b7bfbd2c-508f-4afe-847e-52a39bd9d21b" providerId="ADAL" clId="{41D7F4C8-A3FC-4282-91FD-03E18272ADA9}" dt="2021-05-19T11:16:54.759" v="3890" actId="1076"/>
          <ac:spMkLst>
            <pc:docMk/>
            <pc:sldMk cId="3064906858" sldId="939"/>
            <ac:spMk id="10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41D7F4C8-A3FC-4282-91FD-03E18272ADA9}" dt="2021-05-19T11:16:52.048" v="3889" actId="1076"/>
          <ac:graphicFrameMkLst>
            <pc:docMk/>
            <pc:sldMk cId="3064906858" sldId="939"/>
            <ac:graphicFrameMk id="7" creationId="{00000000-0000-0000-0000-000000000000}"/>
          </ac:graphicFrameMkLst>
        </pc:graphicFrameChg>
      </pc:sldChg>
      <pc:sldChg chg="add del">
        <pc:chgData name="Gardella, Maryse (Nokia - FR/Paris-Saclay)" userId="b7bfbd2c-508f-4afe-847e-52a39bd9d21b" providerId="ADAL" clId="{41D7F4C8-A3FC-4282-91FD-03E18272ADA9}" dt="2021-05-19T10:42:25.848" v="3099" actId="47"/>
        <pc:sldMkLst>
          <pc:docMk/>
          <pc:sldMk cId="636322008" sldId="940"/>
        </pc:sldMkLst>
      </pc:sldChg>
      <pc:sldMasterChg chg="modSp mod">
        <pc:chgData name="Gardella, Maryse (Nokia - FR/Paris-Saclay)" userId="b7bfbd2c-508f-4afe-847e-52a39bd9d21b" providerId="ADAL" clId="{41D7F4C8-A3FC-4282-91FD-03E18272ADA9}" dt="2021-05-18T20:31:43.464" v="5" actId="20577"/>
        <pc:sldMasterMkLst>
          <pc:docMk/>
          <pc:sldMasterMk cId="0" sldId="2147483729"/>
        </pc:sldMasterMkLst>
        <pc:spChg chg="mod">
          <ac:chgData name="Gardella, Maryse (Nokia - FR/Paris-Saclay)" userId="b7bfbd2c-508f-4afe-847e-52a39bd9d21b" providerId="ADAL" clId="{41D7F4C8-A3FC-4282-91FD-03E18272ADA9}" dt="2021-05-18T20:31:43.464" v="5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Gardella, Maryse (Nokia - FR/Paris-Saclay)" userId="b7bfbd2c-508f-4afe-847e-52a39bd9d21b" providerId="ADAL" clId="{0CEA15FD-2EDB-4F6A-94B7-6AC79CF2CA26}"/>
    <pc:docChg chg="undo custSel addSld delSld modSld modMainMaster">
      <pc:chgData name="Gardella, Maryse (Nokia - FR/Paris-Saclay)" userId="b7bfbd2c-508f-4afe-847e-52a39bd9d21b" providerId="ADAL" clId="{0CEA15FD-2EDB-4F6A-94B7-6AC79CF2CA26}" dt="2021-02-03T10:21:06.266" v="3047" actId="1076"/>
      <pc:docMkLst>
        <pc:docMk/>
      </pc:docMkLst>
      <pc:sldChg chg="modSp">
        <pc:chgData name="Gardella, Maryse (Nokia - FR/Paris-Saclay)" userId="b7bfbd2c-508f-4afe-847e-52a39bd9d21b" providerId="ADAL" clId="{0CEA15FD-2EDB-4F6A-94B7-6AC79CF2CA26}" dt="2021-02-03T07:39:39.331" v="1425" actId="1076"/>
        <pc:sldMkLst>
          <pc:docMk/>
          <pc:sldMk cId="0" sldId="303"/>
        </pc:sldMkLst>
        <pc:spChg chg="mod">
          <ac:chgData name="Gardella, Maryse (Nokia - FR/Paris-Saclay)" userId="b7bfbd2c-508f-4afe-847e-52a39bd9d21b" providerId="ADAL" clId="{0CEA15FD-2EDB-4F6A-94B7-6AC79CF2CA26}" dt="2021-02-03T07:39:39.331" v="1425" actId="1076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Gardella, Maryse (Nokia - FR/Paris-Saclay)" userId="b7bfbd2c-508f-4afe-847e-52a39bd9d21b" providerId="ADAL" clId="{0CEA15FD-2EDB-4F6A-94B7-6AC79CF2CA26}" dt="2021-02-03T07:39:35.260" v="1423" actId="1076"/>
          <ac:spMkLst>
            <pc:docMk/>
            <pc:sldMk cId="0" sldId="303"/>
            <ac:spMk id="9219" creationId="{00000000-0000-0000-0000-000000000000}"/>
          </ac:spMkLst>
        </pc:spChg>
      </pc:sldChg>
      <pc:sldChg chg="addSp delSp modSp">
        <pc:chgData name="Gardella, Maryse (Nokia - FR/Paris-Saclay)" userId="b7bfbd2c-508f-4afe-847e-52a39bd9d21b" providerId="ADAL" clId="{0CEA15FD-2EDB-4F6A-94B7-6AC79CF2CA26}" dt="2021-02-02T12:31:57.241" v="269" actId="20577"/>
        <pc:sldMkLst>
          <pc:docMk/>
          <pc:sldMk cId="428086271" sldId="627"/>
        </pc:sldMkLst>
        <pc:graphicFrameChg chg="add del">
          <ac:chgData name="Gardella, Maryse (Nokia - FR/Paris-Saclay)" userId="b7bfbd2c-508f-4afe-847e-52a39bd9d21b" providerId="ADAL" clId="{0CEA15FD-2EDB-4F6A-94B7-6AC79CF2CA26}" dt="2021-02-02T12:25:36.498" v="206"/>
          <ac:graphicFrameMkLst>
            <pc:docMk/>
            <pc:sldMk cId="428086271" sldId="627"/>
            <ac:graphicFrameMk id="3" creationId="{2D717007-20D0-4451-89A5-F895DEA8CD9C}"/>
          </ac:graphicFrameMkLst>
        </pc:graphicFrameChg>
        <pc:graphicFrameChg chg="mod modGraphic">
          <ac:chgData name="Gardella, Maryse (Nokia - FR/Paris-Saclay)" userId="b7bfbd2c-508f-4afe-847e-52a39bd9d21b" providerId="ADAL" clId="{0CEA15FD-2EDB-4F6A-94B7-6AC79CF2CA26}" dt="2021-02-02T12:31:57.241" v="269" actId="20577"/>
          <ac:graphicFrameMkLst>
            <pc:docMk/>
            <pc:sldMk cId="428086271" sldId="627"/>
            <ac:graphicFrameMk id="4" creationId="{00000000-0000-0000-0000-000000000000}"/>
          </ac:graphicFrameMkLst>
        </pc:graphicFrameChg>
      </pc:sldChg>
      <pc:sldChg chg="delSp modSp">
        <pc:chgData name="Gardella, Maryse (Nokia - FR/Paris-Saclay)" userId="b7bfbd2c-508f-4afe-847e-52a39bd9d21b" providerId="ADAL" clId="{0CEA15FD-2EDB-4F6A-94B7-6AC79CF2CA26}" dt="2021-02-02T12:24:17.428" v="203" actId="6549"/>
        <pc:sldMkLst>
          <pc:docMk/>
          <pc:sldMk cId="4062750734" sldId="635"/>
        </pc:sldMkLst>
        <pc:spChg chg="del mod">
          <ac:chgData name="Gardella, Maryse (Nokia - FR/Paris-Saclay)" userId="b7bfbd2c-508f-4afe-847e-52a39bd9d21b" providerId="ADAL" clId="{0CEA15FD-2EDB-4F6A-94B7-6AC79CF2CA26}" dt="2021-02-02T12:24:02.631" v="198" actId="478"/>
          <ac:spMkLst>
            <pc:docMk/>
            <pc:sldMk cId="4062750734" sldId="635"/>
            <ac:spMk id="5" creationId="{CBB76DB8-2351-46C3-BB5E-D4E67E978DCE}"/>
          </ac:spMkLst>
        </pc:spChg>
        <pc:graphicFrameChg chg="del modGraphic">
          <ac:chgData name="Gardella, Maryse (Nokia - FR/Paris-Saclay)" userId="b7bfbd2c-508f-4afe-847e-52a39bd9d21b" providerId="ADAL" clId="{0CEA15FD-2EDB-4F6A-94B7-6AC79CF2CA26}" dt="2021-02-02T12:24:09.256" v="200"/>
          <ac:graphicFrameMkLst>
            <pc:docMk/>
            <pc:sldMk cId="4062750734" sldId="635"/>
            <ac:graphicFrameMk id="2" creationId="{CDAF35D0-3892-4A43-8E9A-891D8DB8A8CA}"/>
          </ac:graphicFrameMkLst>
        </pc:graphicFrameChg>
        <pc:graphicFrameChg chg="modGraphic">
          <ac:chgData name="Gardella, Maryse (Nokia - FR/Paris-Saclay)" userId="b7bfbd2c-508f-4afe-847e-52a39bd9d21b" providerId="ADAL" clId="{0CEA15FD-2EDB-4F6A-94B7-6AC79CF2CA26}" dt="2021-02-02T12:24:17.428" v="203" actId="6549"/>
          <ac:graphicFrameMkLst>
            <pc:docMk/>
            <pc:sldMk cId="4062750734" sldId="635"/>
            <ac:graphicFrameMk id="6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CEA15FD-2EDB-4F6A-94B7-6AC79CF2CA26}" dt="2021-02-03T07:38:58.853" v="1422" actId="6549"/>
        <pc:sldMkLst>
          <pc:docMk/>
          <pc:sldMk cId="1363835068" sldId="668"/>
        </pc:sldMkLst>
        <pc:graphicFrameChg chg="mod modGraphic">
          <ac:chgData name="Gardella, Maryse (Nokia - FR/Paris-Saclay)" userId="b7bfbd2c-508f-4afe-847e-52a39bd9d21b" providerId="ADAL" clId="{0CEA15FD-2EDB-4F6A-94B7-6AC79CF2CA26}" dt="2021-02-03T07:38:58.853" v="1422" actId="6549"/>
          <ac:graphicFrameMkLst>
            <pc:docMk/>
            <pc:sldMk cId="1363835068" sldId="668"/>
            <ac:graphicFrameMk id="6" creationId="{81E1A320-EF42-4A25-A368-F111EC773BBE}"/>
          </ac:graphicFrameMkLst>
        </pc:graphicFrameChg>
      </pc:sldChg>
      <pc:sldChg chg="modSp">
        <pc:chgData name="Gardella, Maryse (Nokia - FR/Paris-Saclay)" userId="b7bfbd2c-508f-4afe-847e-52a39bd9d21b" providerId="ADAL" clId="{0CEA15FD-2EDB-4F6A-94B7-6AC79CF2CA26}" dt="2021-02-02T17:37:42.220" v="285" actId="6549"/>
        <pc:sldMkLst>
          <pc:docMk/>
          <pc:sldMk cId="1397636490" sldId="670"/>
        </pc:sldMkLst>
        <pc:graphicFrameChg chg="mod modGraphic">
          <ac:chgData name="Gardella, Maryse (Nokia - FR/Paris-Saclay)" userId="b7bfbd2c-508f-4afe-847e-52a39bd9d21b" providerId="ADAL" clId="{0CEA15FD-2EDB-4F6A-94B7-6AC79CF2CA26}" dt="2021-02-02T17:37:42.220" v="285" actId="6549"/>
          <ac:graphicFrameMkLst>
            <pc:docMk/>
            <pc:sldMk cId="1397636490" sldId="670"/>
            <ac:graphicFrameMk id="5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CEA15FD-2EDB-4F6A-94B7-6AC79CF2CA26}" dt="2021-02-03T07:35:16.361" v="1421" actId="20577"/>
        <pc:sldMkLst>
          <pc:docMk/>
          <pc:sldMk cId="3524770648" sldId="726"/>
        </pc:sldMkLst>
        <pc:spChg chg="mod">
          <ac:chgData name="Gardella, Maryse (Nokia - FR/Paris-Saclay)" userId="b7bfbd2c-508f-4afe-847e-52a39bd9d21b" providerId="ADAL" clId="{0CEA15FD-2EDB-4F6A-94B7-6AC79CF2CA26}" dt="2021-02-03T07:35:16.361" v="1421" actId="20577"/>
          <ac:spMkLst>
            <pc:docMk/>
            <pc:sldMk cId="3524770648" sldId="726"/>
            <ac:spMk id="3" creationId="{00000000-0000-0000-0000-000000000000}"/>
          </ac:spMkLst>
        </pc:spChg>
      </pc:sldChg>
      <pc:sldChg chg="del">
        <pc:chgData name="Gardella, Maryse (Nokia - FR/Paris-Saclay)" userId="b7bfbd2c-508f-4afe-847e-52a39bd9d21b" providerId="ADAL" clId="{0CEA15FD-2EDB-4F6A-94B7-6AC79CF2CA26}" dt="2021-02-02T17:47:25.778" v="401" actId="2696"/>
        <pc:sldMkLst>
          <pc:docMk/>
          <pc:sldMk cId="1708451613" sldId="752"/>
        </pc:sldMkLst>
      </pc:sldChg>
      <pc:sldChg chg="modSp">
        <pc:chgData name="Gardella, Maryse (Nokia - FR/Paris-Saclay)" userId="b7bfbd2c-508f-4afe-847e-52a39bd9d21b" providerId="ADAL" clId="{0CEA15FD-2EDB-4F6A-94B7-6AC79CF2CA26}" dt="2021-02-03T07:40:06.606" v="1426" actId="14100"/>
        <pc:sldMkLst>
          <pc:docMk/>
          <pc:sldMk cId="1868873662" sldId="861"/>
        </pc:sldMkLst>
        <pc:spChg chg="mod">
          <ac:chgData name="Gardella, Maryse (Nokia - FR/Paris-Saclay)" userId="b7bfbd2c-508f-4afe-847e-52a39bd9d21b" providerId="ADAL" clId="{0CEA15FD-2EDB-4F6A-94B7-6AC79CF2CA26}" dt="2021-02-03T07:40:06.606" v="1426" actId="14100"/>
          <ac:spMkLst>
            <pc:docMk/>
            <pc:sldMk cId="1868873662" sldId="861"/>
            <ac:spMk id="9" creationId="{00000000-0000-0000-0000-000000000000}"/>
          </ac:spMkLst>
        </pc:spChg>
        <pc:spChg chg="mod">
          <ac:chgData name="Gardella, Maryse (Nokia - FR/Paris-Saclay)" userId="b7bfbd2c-508f-4afe-847e-52a39bd9d21b" providerId="ADAL" clId="{0CEA15FD-2EDB-4F6A-94B7-6AC79CF2CA26}" dt="2021-02-02T17:59:00.934" v="978" actId="1076"/>
          <ac:spMkLst>
            <pc:docMk/>
            <pc:sldMk cId="1868873662" sldId="861"/>
            <ac:spMk id="10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CEA15FD-2EDB-4F6A-94B7-6AC79CF2CA26}" dt="2021-02-02T17:38:15.118" v="291" actId="20577"/>
          <ac:graphicFrameMkLst>
            <pc:docMk/>
            <pc:sldMk cId="1868873662" sldId="861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CEA15FD-2EDB-4F6A-94B7-6AC79CF2CA26}" dt="2021-02-03T09:25:05.106" v="2490" actId="12"/>
        <pc:sldMkLst>
          <pc:docMk/>
          <pc:sldMk cId="2040769281" sldId="865"/>
        </pc:sldMkLst>
        <pc:spChg chg="mod">
          <ac:chgData name="Gardella, Maryse (Nokia - FR/Paris-Saclay)" userId="b7bfbd2c-508f-4afe-847e-52a39bd9d21b" providerId="ADAL" clId="{0CEA15FD-2EDB-4F6A-94B7-6AC79CF2CA26}" dt="2021-02-03T09:25:05.106" v="2490" actId="12"/>
          <ac:spMkLst>
            <pc:docMk/>
            <pc:sldMk cId="2040769281" sldId="865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CEA15FD-2EDB-4F6A-94B7-6AC79CF2CA26}" dt="2021-02-02T17:39:03.080" v="305" actId="6549"/>
          <ac:graphicFrameMkLst>
            <pc:docMk/>
            <pc:sldMk cId="2040769281" sldId="865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CEA15FD-2EDB-4F6A-94B7-6AC79CF2CA26}" dt="2021-02-02T18:05:25.127" v="1205" actId="6549"/>
        <pc:sldMkLst>
          <pc:docMk/>
          <pc:sldMk cId="2196417128" sldId="932"/>
        </pc:sldMkLst>
        <pc:spChg chg="mod">
          <ac:chgData name="Gardella, Maryse (Nokia - FR/Paris-Saclay)" userId="b7bfbd2c-508f-4afe-847e-52a39bd9d21b" providerId="ADAL" clId="{0CEA15FD-2EDB-4F6A-94B7-6AC79CF2CA26}" dt="2021-02-02T18:05:25.127" v="1205" actId="6549"/>
          <ac:spMkLst>
            <pc:docMk/>
            <pc:sldMk cId="2196417128" sldId="932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CEA15FD-2EDB-4F6A-94B7-6AC79CF2CA26}" dt="2021-02-02T17:38:28.844" v="297" actId="20577"/>
          <ac:graphicFrameMkLst>
            <pc:docMk/>
            <pc:sldMk cId="2196417128" sldId="932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CEA15FD-2EDB-4F6A-94B7-6AC79CF2CA26}" dt="2021-02-02T18:06:21.168" v="1261" actId="20577"/>
        <pc:sldMkLst>
          <pc:docMk/>
          <pc:sldMk cId="382401653" sldId="933"/>
        </pc:sldMkLst>
        <pc:spChg chg="mod">
          <ac:chgData name="Gardella, Maryse (Nokia - FR/Paris-Saclay)" userId="b7bfbd2c-508f-4afe-847e-52a39bd9d21b" providerId="ADAL" clId="{0CEA15FD-2EDB-4F6A-94B7-6AC79CF2CA26}" dt="2021-02-02T18:06:21.168" v="1261" actId="20577"/>
          <ac:spMkLst>
            <pc:docMk/>
            <pc:sldMk cId="382401653" sldId="933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CEA15FD-2EDB-4F6A-94B7-6AC79CF2CA26}" dt="2021-02-02T17:38:42.111" v="298" actId="20577"/>
          <ac:graphicFrameMkLst>
            <pc:docMk/>
            <pc:sldMk cId="382401653" sldId="933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0CEA15FD-2EDB-4F6A-94B7-6AC79CF2CA26}" dt="2021-02-03T08:51:59.580" v="2244" actId="14"/>
        <pc:sldMkLst>
          <pc:docMk/>
          <pc:sldMk cId="141601151" sldId="934"/>
        </pc:sldMkLst>
        <pc:spChg chg="add del">
          <ac:chgData name="Gardella, Maryse (Nokia - FR/Paris-Saclay)" userId="b7bfbd2c-508f-4afe-847e-52a39bd9d21b" providerId="ADAL" clId="{0CEA15FD-2EDB-4F6A-94B7-6AC79CF2CA26}" dt="2021-02-03T08:41:33.529" v="2132"/>
          <ac:spMkLst>
            <pc:docMk/>
            <pc:sldMk cId="141601151" sldId="934"/>
            <ac:spMk id="2" creationId="{B3E51641-9DBD-40FA-8CCD-B471D19BD14E}"/>
          </ac:spMkLst>
        </pc:spChg>
        <pc:spChg chg="mod">
          <ac:chgData name="Gardella, Maryse (Nokia - FR/Paris-Saclay)" userId="b7bfbd2c-508f-4afe-847e-52a39bd9d21b" providerId="ADAL" clId="{0CEA15FD-2EDB-4F6A-94B7-6AC79CF2CA26}" dt="2021-02-03T08:51:59.580" v="2244" actId="14"/>
          <ac:spMkLst>
            <pc:docMk/>
            <pc:sldMk cId="141601151" sldId="934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CEA15FD-2EDB-4F6A-94B7-6AC79CF2CA26}" dt="2021-02-02T17:39:16.380" v="308" actId="20577"/>
          <ac:graphicFrameMkLst>
            <pc:docMk/>
            <pc:sldMk cId="141601151" sldId="934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0CEA15FD-2EDB-4F6A-94B7-6AC79CF2CA26}" dt="2021-02-03T09:26:36.954" v="2509" actId="1076"/>
        <pc:sldMkLst>
          <pc:docMk/>
          <pc:sldMk cId="3620022747" sldId="935"/>
        </pc:sldMkLst>
        <pc:spChg chg="add del">
          <ac:chgData name="Gardella, Maryse (Nokia - FR/Paris-Saclay)" userId="b7bfbd2c-508f-4afe-847e-52a39bd9d21b" providerId="ADAL" clId="{0CEA15FD-2EDB-4F6A-94B7-6AC79CF2CA26}" dt="2021-02-03T08:55:34.547" v="2252"/>
          <ac:spMkLst>
            <pc:docMk/>
            <pc:sldMk cId="3620022747" sldId="935"/>
            <ac:spMk id="2" creationId="{EC19A249-719E-4416-86E8-4C91B6EB93D4}"/>
          </ac:spMkLst>
        </pc:spChg>
        <pc:spChg chg="add del">
          <ac:chgData name="Gardella, Maryse (Nokia - FR/Paris-Saclay)" userId="b7bfbd2c-508f-4afe-847e-52a39bd9d21b" providerId="ADAL" clId="{0CEA15FD-2EDB-4F6A-94B7-6AC79CF2CA26}" dt="2021-02-03T08:56:04.960" v="2256"/>
          <ac:spMkLst>
            <pc:docMk/>
            <pc:sldMk cId="3620022747" sldId="935"/>
            <ac:spMk id="3" creationId="{355828C2-4867-40E9-B1D5-A692B05C4536}"/>
          </ac:spMkLst>
        </pc:spChg>
        <pc:spChg chg="mod">
          <ac:chgData name="Gardella, Maryse (Nokia - FR/Paris-Saclay)" userId="b7bfbd2c-508f-4afe-847e-52a39bd9d21b" providerId="ADAL" clId="{0CEA15FD-2EDB-4F6A-94B7-6AC79CF2CA26}" dt="2021-02-03T09:26:36.954" v="2509" actId="1076"/>
          <ac:spMkLst>
            <pc:docMk/>
            <pc:sldMk cId="3620022747" sldId="935"/>
            <ac:spMk id="6" creationId="{E2F50771-D582-4BB4-AC25-5A8582F5DEDC}"/>
          </ac:spMkLst>
        </pc:spChg>
        <pc:spChg chg="add del mod">
          <ac:chgData name="Gardella, Maryse (Nokia - FR/Paris-Saclay)" userId="b7bfbd2c-508f-4afe-847e-52a39bd9d21b" providerId="ADAL" clId="{0CEA15FD-2EDB-4F6A-94B7-6AC79CF2CA26}" dt="2021-02-03T08:56:30.234" v="2262"/>
          <ac:spMkLst>
            <pc:docMk/>
            <pc:sldMk cId="3620022747" sldId="935"/>
            <ac:spMk id="9" creationId="{05FA8FE8-1D12-402A-AA97-C8084DC3D487}"/>
          </ac:spMkLst>
        </pc:spChg>
        <pc:spChg chg="add del">
          <ac:chgData name="Gardella, Maryse (Nokia - FR/Paris-Saclay)" userId="b7bfbd2c-508f-4afe-847e-52a39bd9d21b" providerId="ADAL" clId="{0CEA15FD-2EDB-4F6A-94B7-6AC79CF2CA26}" dt="2021-02-03T08:56:30.234" v="2262"/>
          <ac:spMkLst>
            <pc:docMk/>
            <pc:sldMk cId="3620022747" sldId="935"/>
            <ac:spMk id="11" creationId="{BD872C2D-9A6B-426D-B2F0-F9DCC1B31F1A}"/>
          </ac:spMkLst>
        </pc:spChg>
        <pc:graphicFrameChg chg="modGraphic">
          <ac:chgData name="Gardella, Maryse (Nokia - FR/Paris-Saclay)" userId="b7bfbd2c-508f-4afe-847e-52a39bd9d21b" providerId="ADAL" clId="{0CEA15FD-2EDB-4F6A-94B7-6AC79CF2CA26}" dt="2021-02-02T17:39:37.646" v="317" actId="20577"/>
          <ac:graphicFrameMkLst>
            <pc:docMk/>
            <pc:sldMk cId="3620022747" sldId="935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0CEA15FD-2EDB-4F6A-94B7-6AC79CF2CA26}" dt="2021-02-03T10:21:06.266" v="3047" actId="1076"/>
        <pc:sldMkLst>
          <pc:docMk/>
          <pc:sldMk cId="2182765894" sldId="936"/>
        </pc:sldMkLst>
        <pc:spChg chg="mod">
          <ac:chgData name="Gardella, Maryse (Nokia - FR/Paris-Saclay)" userId="b7bfbd2c-508f-4afe-847e-52a39bd9d21b" providerId="ADAL" clId="{0CEA15FD-2EDB-4F6A-94B7-6AC79CF2CA26}" dt="2021-02-02T17:47:21.154" v="400" actId="20577"/>
          <ac:spMkLst>
            <pc:docMk/>
            <pc:sldMk cId="2182765894" sldId="936"/>
            <ac:spMk id="2" creationId="{E29A4462-8410-4856-8E91-37BCEC64D8D3}"/>
          </ac:spMkLst>
        </pc:spChg>
        <pc:spChg chg="mod">
          <ac:chgData name="Gardella, Maryse (Nokia - FR/Paris-Saclay)" userId="b7bfbd2c-508f-4afe-847e-52a39bd9d21b" providerId="ADAL" clId="{0CEA15FD-2EDB-4F6A-94B7-6AC79CF2CA26}" dt="2021-02-02T17:47:14.606" v="398" actId="14100"/>
          <ac:spMkLst>
            <pc:docMk/>
            <pc:sldMk cId="2182765894" sldId="936"/>
            <ac:spMk id="3" creationId="{126A0F4C-1F3F-4B7E-AB9C-EEE50D4A050E}"/>
          </ac:spMkLst>
        </pc:spChg>
        <pc:graphicFrameChg chg="add mod">
          <ac:chgData name="Gardella, Maryse (Nokia - FR/Paris-Saclay)" userId="b7bfbd2c-508f-4afe-847e-52a39bd9d21b" providerId="ADAL" clId="{0CEA15FD-2EDB-4F6A-94B7-6AC79CF2CA26}" dt="2021-02-03T10:21:06.266" v="3047" actId="1076"/>
          <ac:graphicFrameMkLst>
            <pc:docMk/>
            <pc:sldMk cId="2182765894" sldId="936"/>
            <ac:graphicFrameMk id="4" creationId="{E4A48F00-1132-47BF-A2A0-C13BA753BD8D}"/>
          </ac:graphicFrameMkLst>
        </pc:graphicFrameChg>
        <pc:graphicFrameChg chg="del">
          <ac:chgData name="Gardella, Maryse (Nokia - FR/Paris-Saclay)" userId="b7bfbd2c-508f-4afe-847e-52a39bd9d21b" providerId="ADAL" clId="{0CEA15FD-2EDB-4F6A-94B7-6AC79CF2CA26}" dt="2021-02-02T17:47:16.134" v="399" actId="478"/>
          <ac:graphicFrameMkLst>
            <pc:docMk/>
            <pc:sldMk cId="2182765894" sldId="936"/>
            <ac:graphicFrameMk id="4" creationId="{FE6081C0-8EB0-40A8-BE76-2C7787BB9681}"/>
          </ac:graphicFrameMkLst>
        </pc:graphicFrameChg>
      </pc:sldChg>
      <pc:sldChg chg="del">
        <pc:chgData name="Gardella, Maryse (Nokia - FR/Paris-Saclay)" userId="b7bfbd2c-508f-4afe-847e-52a39bd9d21b" providerId="ADAL" clId="{0CEA15FD-2EDB-4F6A-94B7-6AC79CF2CA26}" dt="2021-02-02T17:46:39.792" v="391" actId="2696"/>
        <pc:sldMkLst>
          <pc:docMk/>
          <pc:sldMk cId="2677206443" sldId="937"/>
        </pc:sldMkLst>
      </pc:sldChg>
      <pc:sldChg chg="addSp delSp modSp add">
        <pc:chgData name="Gardella, Maryse (Nokia - FR/Paris-Saclay)" userId="b7bfbd2c-508f-4afe-847e-52a39bd9d21b" providerId="ADAL" clId="{0CEA15FD-2EDB-4F6A-94B7-6AC79CF2CA26}" dt="2021-02-03T09:42:30.116" v="2728" actId="1076"/>
        <pc:sldMkLst>
          <pc:docMk/>
          <pc:sldMk cId="1510655990" sldId="938"/>
        </pc:sldMkLst>
        <pc:spChg chg="add del">
          <ac:chgData name="Gardella, Maryse (Nokia - FR/Paris-Saclay)" userId="b7bfbd2c-508f-4afe-847e-52a39bd9d21b" providerId="ADAL" clId="{0CEA15FD-2EDB-4F6A-94B7-6AC79CF2CA26}" dt="2021-02-03T09:33:27.767" v="2578"/>
          <ac:spMkLst>
            <pc:docMk/>
            <pc:sldMk cId="1510655990" sldId="938"/>
            <ac:spMk id="2" creationId="{15AAD318-5562-431D-81CE-37DE28D02095}"/>
          </ac:spMkLst>
        </pc:spChg>
        <pc:spChg chg="mod">
          <ac:chgData name="Gardella, Maryse (Nokia - FR/Paris-Saclay)" userId="b7bfbd2c-508f-4afe-847e-52a39bd9d21b" providerId="ADAL" clId="{0CEA15FD-2EDB-4F6A-94B7-6AC79CF2CA26}" dt="2021-02-03T09:42:30.116" v="2728" actId="1076"/>
          <ac:spMkLst>
            <pc:docMk/>
            <pc:sldMk cId="1510655990" sldId="938"/>
            <ac:spMk id="6" creationId="{E2F50771-D582-4BB4-AC25-5A8582F5DEDC}"/>
          </ac:spMkLst>
        </pc:spChg>
        <pc:spChg chg="mod">
          <ac:chgData name="Gardella, Maryse (Nokia - FR/Paris-Saclay)" userId="b7bfbd2c-508f-4afe-847e-52a39bd9d21b" providerId="ADAL" clId="{0CEA15FD-2EDB-4F6A-94B7-6AC79CF2CA26}" dt="2021-02-02T17:40:23.686" v="319"/>
          <ac:spMkLst>
            <pc:docMk/>
            <pc:sldMk cId="1510655990" sldId="938"/>
            <ac:spMk id="8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0CEA15FD-2EDB-4F6A-94B7-6AC79CF2CA26}" dt="2021-02-02T17:44:48.295" v="366" actId="6549"/>
          <ac:graphicFrameMkLst>
            <pc:docMk/>
            <pc:sldMk cId="1510655990" sldId="938"/>
            <ac:graphicFrameMk id="7" creationId="{00000000-0000-0000-0000-000000000000}"/>
          </ac:graphicFrameMkLst>
        </pc:graphicFrameChg>
      </pc:sldChg>
      <pc:sldChg chg="addSp delSp modSp add">
        <pc:chgData name="Gardella, Maryse (Nokia - FR/Paris-Saclay)" userId="b7bfbd2c-508f-4afe-847e-52a39bd9d21b" providerId="ADAL" clId="{0CEA15FD-2EDB-4F6A-94B7-6AC79CF2CA26}" dt="2021-02-03T10:19:21.796" v="3035" actId="20577"/>
        <pc:sldMkLst>
          <pc:docMk/>
          <pc:sldMk cId="3064906858" sldId="939"/>
        </pc:sldMkLst>
        <pc:spChg chg="add del">
          <ac:chgData name="Gardella, Maryse (Nokia - FR/Paris-Saclay)" userId="b7bfbd2c-508f-4afe-847e-52a39bd9d21b" providerId="ADAL" clId="{0CEA15FD-2EDB-4F6A-94B7-6AC79CF2CA26}" dt="2021-02-03T10:05:59.511" v="2817"/>
          <ac:spMkLst>
            <pc:docMk/>
            <pc:sldMk cId="3064906858" sldId="939"/>
            <ac:spMk id="2" creationId="{EF487D03-015F-4EAB-A1B8-A02BF4FB02AC}"/>
          </ac:spMkLst>
        </pc:spChg>
        <pc:spChg chg="mod">
          <ac:chgData name="Gardella, Maryse (Nokia - FR/Paris-Saclay)" userId="b7bfbd2c-508f-4afe-847e-52a39bd9d21b" providerId="ADAL" clId="{0CEA15FD-2EDB-4F6A-94B7-6AC79CF2CA26}" dt="2021-02-03T10:19:21.796" v="3035" actId="20577"/>
          <ac:spMkLst>
            <pc:docMk/>
            <pc:sldMk cId="3064906858" sldId="939"/>
            <ac:spMk id="6" creationId="{E2F50771-D582-4BB4-AC25-5A8582F5DEDC}"/>
          </ac:spMkLst>
        </pc:spChg>
        <pc:spChg chg="mod">
          <ac:chgData name="Gardella, Maryse (Nokia - FR/Paris-Saclay)" userId="b7bfbd2c-508f-4afe-847e-52a39bd9d21b" providerId="ADAL" clId="{0CEA15FD-2EDB-4F6A-94B7-6AC79CF2CA26}" dt="2021-02-02T17:44:06.484" v="356"/>
          <ac:spMkLst>
            <pc:docMk/>
            <pc:sldMk cId="3064906858" sldId="939"/>
            <ac:spMk id="8" creationId="{00000000-0000-0000-0000-000000000000}"/>
          </ac:spMkLst>
        </pc:spChg>
        <pc:spChg chg="mod">
          <ac:chgData name="Gardella, Maryse (Nokia - FR/Paris-Saclay)" userId="b7bfbd2c-508f-4afe-847e-52a39bd9d21b" providerId="ADAL" clId="{0CEA15FD-2EDB-4F6A-94B7-6AC79CF2CA26}" dt="2021-02-03T10:17:48.302" v="2943" actId="1076"/>
          <ac:spMkLst>
            <pc:docMk/>
            <pc:sldMk cId="3064906858" sldId="939"/>
            <ac:spMk id="10" creationId="{00000000-0000-0000-0000-000000000000}"/>
          </ac:spMkLst>
        </pc:spChg>
        <pc:graphicFrameChg chg="mod modGraphic">
          <ac:chgData name="Gardella, Maryse (Nokia - FR/Paris-Saclay)" userId="b7bfbd2c-508f-4afe-847e-52a39bd9d21b" providerId="ADAL" clId="{0CEA15FD-2EDB-4F6A-94B7-6AC79CF2CA26}" dt="2021-02-03T10:17:48.302" v="2943" actId="1076"/>
          <ac:graphicFrameMkLst>
            <pc:docMk/>
            <pc:sldMk cId="3064906858" sldId="939"/>
            <ac:graphicFrameMk id="7" creationId="{00000000-0000-0000-0000-000000000000}"/>
          </ac:graphicFrameMkLst>
        </pc:graphicFrameChg>
      </pc:sldChg>
      <pc:sldMasterChg chg="modSp">
        <pc:chgData name="Gardella, Maryse (Nokia - FR/Paris-Saclay)" userId="b7bfbd2c-508f-4afe-847e-52a39bd9d21b" providerId="ADAL" clId="{0CEA15FD-2EDB-4F6A-94B7-6AC79CF2CA26}" dt="2021-02-02T12:04:16.941" v="7" actId="6549"/>
        <pc:sldMasterMkLst>
          <pc:docMk/>
          <pc:sldMasterMk cId="0" sldId="2147483729"/>
        </pc:sldMasterMkLst>
        <pc:spChg chg="mod">
          <ac:chgData name="Gardella, Maryse (Nokia - FR/Paris-Saclay)" userId="b7bfbd2c-508f-4afe-847e-52a39bd9d21b" providerId="ADAL" clId="{0CEA15FD-2EDB-4F6A-94B7-6AC79CF2CA26}" dt="2021-02-02T12:04:16.941" v="7" actId="6549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Gardella, Maryse (Nokia - FR/Paris-Saclay)" userId="b7bfbd2c-508f-4afe-847e-52a39bd9d21b" providerId="ADAL" clId="{0070D748-D2CB-4067-A45D-BE71C71E92BC}"/>
    <pc:docChg chg="undo custSel addSld delSld modSld sldOrd modMainMaster">
      <pc:chgData name="Gardella, Maryse (Nokia - FR/Paris-Saclay)" userId="b7bfbd2c-508f-4afe-847e-52a39bd9d21b" providerId="ADAL" clId="{0070D748-D2CB-4067-A45D-BE71C71E92BC}" dt="2020-11-25T08:09:41.433" v="1948" actId="14100"/>
      <pc:docMkLst>
        <pc:docMk/>
      </pc:docMkLst>
      <pc:sldChg chg="modSp">
        <pc:chgData name="Gardella, Maryse (Nokia - FR/Paris-Saclay)" userId="b7bfbd2c-508f-4afe-847e-52a39bd9d21b" providerId="ADAL" clId="{0070D748-D2CB-4067-A45D-BE71C71E92BC}" dt="2020-11-20T12:23:33.602" v="1" actId="6549"/>
        <pc:sldMkLst>
          <pc:docMk/>
          <pc:sldMk cId="0" sldId="303"/>
        </pc:sldMkLst>
        <pc:spChg chg="mod">
          <ac:chgData name="Gardella, Maryse (Nokia - FR/Paris-Saclay)" userId="b7bfbd2c-508f-4afe-847e-52a39bd9d21b" providerId="ADAL" clId="{0070D748-D2CB-4067-A45D-BE71C71E92BC}" dt="2020-11-20T12:23:33.602" v="1" actId="6549"/>
          <ac:spMkLst>
            <pc:docMk/>
            <pc:sldMk cId="0" sldId="303"/>
            <ac:spMk id="921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0070D748-D2CB-4067-A45D-BE71C71E92BC}" dt="2020-11-20T12:37:28.599" v="96" actId="6549"/>
        <pc:sldMkLst>
          <pc:docMk/>
          <pc:sldMk cId="428086271" sldId="627"/>
        </pc:sldMkLst>
        <pc:graphicFrameChg chg="modGraphic">
          <ac:chgData name="Gardella, Maryse (Nokia - FR/Paris-Saclay)" userId="b7bfbd2c-508f-4afe-847e-52a39bd9d21b" providerId="ADAL" clId="{0070D748-D2CB-4067-A45D-BE71C71E92BC}" dt="2020-11-20T12:37:28.599" v="96" actId="6549"/>
          <ac:graphicFrameMkLst>
            <pc:docMk/>
            <pc:sldMk cId="428086271" sldId="627"/>
            <ac:graphicFrameMk id="4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5T08:00:26.458" v="1874" actId="20577"/>
        <pc:sldMkLst>
          <pc:docMk/>
          <pc:sldMk cId="2585739943" sldId="634"/>
        </pc:sldMkLst>
        <pc:spChg chg="mod">
          <ac:chgData name="Gardella, Maryse (Nokia - FR/Paris-Saclay)" userId="b7bfbd2c-508f-4afe-847e-52a39bd9d21b" providerId="ADAL" clId="{0070D748-D2CB-4067-A45D-BE71C71E92BC}" dt="2020-11-25T08:00:26.458" v="1874" actId="20577"/>
          <ac:spMkLst>
            <pc:docMk/>
            <pc:sldMk cId="2585739943" sldId="634"/>
            <ac:spMk id="14338" creationId="{00000000-0000-0000-0000-000000000000}"/>
          </ac:spMkLst>
        </pc:spChg>
      </pc:sldChg>
      <pc:sldChg chg="addSp modSp ord">
        <pc:chgData name="Gardella, Maryse (Nokia - FR/Paris-Saclay)" userId="b7bfbd2c-508f-4afe-847e-52a39bd9d21b" providerId="ADAL" clId="{0070D748-D2CB-4067-A45D-BE71C71E92BC}" dt="2020-11-25T07:57:59.128" v="1869" actId="6549"/>
        <pc:sldMkLst>
          <pc:docMk/>
          <pc:sldMk cId="4062750734" sldId="635"/>
        </pc:sldMkLst>
        <pc:spChg chg="add mod">
          <ac:chgData name="Gardella, Maryse (Nokia - FR/Paris-Saclay)" userId="b7bfbd2c-508f-4afe-847e-52a39bd9d21b" providerId="ADAL" clId="{0070D748-D2CB-4067-A45D-BE71C71E92BC}" dt="2020-11-25T07:53:01.057" v="1864" actId="1076"/>
          <ac:spMkLst>
            <pc:docMk/>
            <pc:sldMk cId="4062750734" sldId="635"/>
            <ac:spMk id="5" creationId="{CBB76DB8-2351-46C3-BB5E-D4E67E978DCE}"/>
          </ac:spMkLst>
        </pc:spChg>
        <pc:graphicFrameChg chg="add mod modGraphic">
          <ac:chgData name="Gardella, Maryse (Nokia - FR/Paris-Saclay)" userId="b7bfbd2c-508f-4afe-847e-52a39bd9d21b" providerId="ADAL" clId="{0070D748-D2CB-4067-A45D-BE71C71E92BC}" dt="2020-11-25T07:57:59.128" v="1869" actId="6549"/>
          <ac:graphicFrameMkLst>
            <pc:docMk/>
            <pc:sldMk cId="4062750734" sldId="635"/>
            <ac:graphicFrameMk id="2" creationId="{CDAF35D0-3892-4A43-8E9A-891D8DB8A8CA}"/>
          </ac:graphicFrameMkLst>
        </pc:graphicFrameChg>
        <pc:graphicFrameChg chg="mod modGraphic">
          <ac:chgData name="Gardella, Maryse (Nokia - FR/Paris-Saclay)" userId="b7bfbd2c-508f-4afe-847e-52a39bd9d21b" providerId="ADAL" clId="{0070D748-D2CB-4067-A45D-BE71C71E92BC}" dt="2020-11-25T07:57:52.588" v="1866"/>
          <ac:graphicFrameMkLst>
            <pc:docMk/>
            <pc:sldMk cId="4062750734" sldId="635"/>
            <ac:graphicFrameMk id="6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0T12:32:59.320" v="64"/>
        <pc:sldMkLst>
          <pc:docMk/>
          <pc:sldMk cId="1363835068" sldId="668"/>
        </pc:sldMkLst>
        <pc:graphicFrameChg chg="mod modGraphic">
          <ac:chgData name="Gardella, Maryse (Nokia - FR/Paris-Saclay)" userId="b7bfbd2c-508f-4afe-847e-52a39bd9d21b" providerId="ADAL" clId="{0070D748-D2CB-4067-A45D-BE71C71E92BC}" dt="2020-11-20T12:32:59.320" v="64"/>
          <ac:graphicFrameMkLst>
            <pc:docMk/>
            <pc:sldMk cId="1363835068" sldId="668"/>
            <ac:graphicFrameMk id="6" creationId="{81E1A320-EF42-4A25-A368-F111EC773BBE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3T10:27:03.320" v="1730" actId="20577"/>
        <pc:sldMkLst>
          <pc:docMk/>
          <pc:sldMk cId="1397636490" sldId="670"/>
        </pc:sldMkLst>
        <pc:graphicFrameChg chg="mod modGraphic">
          <ac:chgData name="Gardella, Maryse (Nokia - FR/Paris-Saclay)" userId="b7bfbd2c-508f-4afe-847e-52a39bd9d21b" providerId="ADAL" clId="{0070D748-D2CB-4067-A45D-BE71C71E92BC}" dt="2020-11-23T10:27:03.320" v="1730" actId="20577"/>
          <ac:graphicFrameMkLst>
            <pc:docMk/>
            <pc:sldMk cId="1397636490" sldId="670"/>
            <ac:graphicFrameMk id="5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5T07:48:25.072" v="1785" actId="20577"/>
        <pc:sldMkLst>
          <pc:docMk/>
          <pc:sldMk cId="3524770648" sldId="726"/>
        </pc:sldMkLst>
        <pc:spChg chg="mod">
          <ac:chgData name="Gardella, Maryse (Nokia - FR/Paris-Saclay)" userId="b7bfbd2c-508f-4afe-847e-52a39bd9d21b" providerId="ADAL" clId="{0070D748-D2CB-4067-A45D-BE71C71E92BC}" dt="2020-11-25T07:48:25.072" v="1785" actId="20577"/>
          <ac:spMkLst>
            <pc:docMk/>
            <pc:sldMk cId="3524770648" sldId="726"/>
            <ac:spMk id="3" creationId="{00000000-0000-0000-0000-000000000000}"/>
          </ac:spMkLst>
        </pc:spChg>
      </pc:sldChg>
      <pc:sldChg chg="add del">
        <pc:chgData name="Gardella, Maryse (Nokia - FR/Paris-Saclay)" userId="b7bfbd2c-508f-4afe-847e-52a39bd9d21b" providerId="ADAL" clId="{0070D748-D2CB-4067-A45D-BE71C71E92BC}" dt="2020-11-25T08:08:40.723" v="1940" actId="2696"/>
        <pc:sldMkLst>
          <pc:docMk/>
          <pc:sldMk cId="3898301349" sldId="733"/>
        </pc:sldMkLst>
      </pc:sldChg>
      <pc:sldChg chg="addSp delSp modSp">
        <pc:chgData name="Gardella, Maryse (Nokia - FR/Paris-Saclay)" userId="b7bfbd2c-508f-4afe-847e-52a39bd9d21b" providerId="ADAL" clId="{0070D748-D2CB-4067-A45D-BE71C71E92BC}" dt="2020-11-25T08:08:35.694" v="1939" actId="1076"/>
        <pc:sldMkLst>
          <pc:docMk/>
          <pc:sldMk cId="1708451613" sldId="752"/>
        </pc:sldMkLst>
        <pc:spChg chg="mod">
          <ac:chgData name="Gardella, Maryse (Nokia - FR/Paris-Saclay)" userId="b7bfbd2c-508f-4afe-847e-52a39bd9d21b" providerId="ADAL" clId="{0070D748-D2CB-4067-A45D-BE71C71E92BC}" dt="2020-11-25T08:01:58.112" v="1881" actId="20577"/>
          <ac:spMkLst>
            <pc:docMk/>
            <pc:sldMk cId="1708451613" sldId="752"/>
            <ac:spMk id="2" creationId="{E29A4462-8410-4856-8E91-37BCEC64D8D3}"/>
          </ac:spMkLst>
        </pc:spChg>
        <pc:spChg chg="mod">
          <ac:chgData name="Gardella, Maryse (Nokia - FR/Paris-Saclay)" userId="b7bfbd2c-508f-4afe-847e-52a39bd9d21b" providerId="ADAL" clId="{0070D748-D2CB-4067-A45D-BE71C71E92BC}" dt="2020-11-25T08:08:30.135" v="1937" actId="14100"/>
          <ac:spMkLst>
            <pc:docMk/>
            <pc:sldMk cId="1708451613" sldId="752"/>
            <ac:spMk id="3" creationId="{126A0F4C-1F3F-4B7E-AB9C-EEE50D4A050E}"/>
          </ac:spMkLst>
        </pc:spChg>
        <pc:spChg chg="add mod">
          <ac:chgData name="Gardella, Maryse (Nokia - FR/Paris-Saclay)" userId="b7bfbd2c-508f-4afe-847e-52a39bd9d21b" providerId="ADAL" clId="{0070D748-D2CB-4067-A45D-BE71C71E92BC}" dt="2020-11-25T08:07:13.166" v="1925" actId="1076"/>
          <ac:spMkLst>
            <pc:docMk/>
            <pc:sldMk cId="1708451613" sldId="752"/>
            <ac:spMk id="5" creationId="{6AE33644-E9B4-4134-AA95-C117BF3A56B0}"/>
          </ac:spMkLst>
        </pc:spChg>
        <pc:graphicFrameChg chg="add mod modGraphic">
          <ac:chgData name="Gardella, Maryse (Nokia - FR/Paris-Saclay)" userId="b7bfbd2c-508f-4afe-847e-52a39bd9d21b" providerId="ADAL" clId="{0070D748-D2CB-4067-A45D-BE71C71E92BC}" dt="2020-11-25T08:07:10.102" v="1924" actId="1076"/>
          <ac:graphicFrameMkLst>
            <pc:docMk/>
            <pc:sldMk cId="1708451613" sldId="752"/>
            <ac:graphicFrameMk id="4" creationId="{7F50FAAB-0AA4-4341-8397-35FFA9A7B8F4}"/>
          </ac:graphicFrameMkLst>
        </pc:graphicFrameChg>
        <pc:graphicFrameChg chg="add del mod">
          <ac:chgData name="Gardella, Maryse (Nokia - FR/Paris-Saclay)" userId="b7bfbd2c-508f-4afe-847e-52a39bd9d21b" providerId="ADAL" clId="{0070D748-D2CB-4067-A45D-BE71C71E92BC}" dt="2020-11-23T11:09:16.673" v="1740"/>
          <ac:graphicFrameMkLst>
            <pc:docMk/>
            <pc:sldMk cId="1708451613" sldId="752"/>
            <ac:graphicFrameMk id="4" creationId="{8A9295D2-7039-4FA5-9107-F1DC1EB86555}"/>
          </ac:graphicFrameMkLst>
        </pc:graphicFrameChg>
        <pc:graphicFrameChg chg="add del mod">
          <ac:chgData name="Gardella, Maryse (Nokia - FR/Paris-Saclay)" userId="b7bfbd2c-508f-4afe-847e-52a39bd9d21b" providerId="ADAL" clId="{0070D748-D2CB-4067-A45D-BE71C71E92BC}" dt="2020-11-23T12:38:21.110" v="1747" actId="478"/>
          <ac:graphicFrameMkLst>
            <pc:docMk/>
            <pc:sldMk cId="1708451613" sldId="752"/>
            <ac:graphicFrameMk id="5" creationId="{2CE984A0-3028-49F8-B798-63D86FFFE8E4}"/>
          </ac:graphicFrameMkLst>
        </pc:graphicFrameChg>
        <pc:graphicFrameChg chg="del mod">
          <ac:chgData name="Gardella, Maryse (Nokia - FR/Paris-Saclay)" userId="b7bfbd2c-508f-4afe-847e-52a39bd9d21b" providerId="ADAL" clId="{0070D748-D2CB-4067-A45D-BE71C71E92BC}" dt="2020-11-23T11:06:03.472" v="1731" actId="478"/>
          <ac:graphicFrameMkLst>
            <pc:docMk/>
            <pc:sldMk cId="1708451613" sldId="752"/>
            <ac:graphicFrameMk id="6" creationId="{2B544C99-AC93-41DA-8DD0-0F07D7525A30}"/>
          </ac:graphicFrameMkLst>
        </pc:graphicFrameChg>
        <pc:graphicFrameChg chg="add mod">
          <ac:chgData name="Gardella, Maryse (Nokia - FR/Paris-Saclay)" userId="b7bfbd2c-508f-4afe-847e-52a39bd9d21b" providerId="ADAL" clId="{0070D748-D2CB-4067-A45D-BE71C71E92BC}" dt="2020-11-25T08:08:35.694" v="1939" actId="1076"/>
          <ac:graphicFrameMkLst>
            <pc:docMk/>
            <pc:sldMk cId="1708451613" sldId="752"/>
            <ac:graphicFrameMk id="6" creationId="{C1C29599-A418-4A1D-BBF5-E7C31157E44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0T16:19:22.583" v="1173" actId="6549"/>
        <pc:sldMkLst>
          <pc:docMk/>
          <pc:sldMk cId="1868873662" sldId="861"/>
        </pc:sldMkLst>
        <pc:spChg chg="mod">
          <ac:chgData name="Gardella, Maryse (Nokia - FR/Paris-Saclay)" userId="b7bfbd2c-508f-4afe-847e-52a39bd9d21b" providerId="ADAL" clId="{0070D748-D2CB-4067-A45D-BE71C71E92BC}" dt="2020-11-20T16:19:22.583" v="1173" actId="6549"/>
          <ac:spMkLst>
            <pc:docMk/>
            <pc:sldMk cId="1868873662" sldId="861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00:34.832" v="780" actId="20577"/>
          <ac:graphicFrameMkLst>
            <pc:docMk/>
            <pc:sldMk cId="1868873662" sldId="861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0070D748-D2CB-4067-A45D-BE71C71E92BC}" dt="2020-11-20T16:20:37.417" v="1221" actId="6549"/>
        <pc:sldMkLst>
          <pc:docMk/>
          <pc:sldMk cId="2040769281" sldId="865"/>
        </pc:sldMkLst>
        <pc:spChg chg="mod">
          <ac:chgData name="Gardella, Maryse (Nokia - FR/Paris-Saclay)" userId="b7bfbd2c-508f-4afe-847e-52a39bd9d21b" providerId="ADAL" clId="{0070D748-D2CB-4067-A45D-BE71C71E92BC}" dt="2020-11-20T16:20:37.417" v="1221" actId="6549"/>
          <ac:spMkLst>
            <pc:docMk/>
            <pc:sldMk cId="2040769281" sldId="865"/>
            <ac:spMk id="9" creationId="{00000000-0000-0000-0000-000000000000}"/>
          </ac:spMkLst>
        </pc:spChg>
        <pc:graphicFrameChg chg="add del">
          <ac:chgData name="Gardella, Maryse (Nokia - FR/Paris-Saclay)" userId="b7bfbd2c-508f-4afe-847e-52a39bd9d21b" providerId="ADAL" clId="{0070D748-D2CB-4067-A45D-BE71C71E92BC}" dt="2020-11-20T16:13:29.734" v="1089"/>
          <ac:graphicFrameMkLst>
            <pc:docMk/>
            <pc:sldMk cId="2040769281" sldId="865"/>
            <ac:graphicFrameMk id="2" creationId="{496D20A2-6342-4F25-8F2A-A91C95BB27DF}"/>
          </ac:graphicFrameMkLst>
        </pc:graphicFrameChg>
        <pc:graphicFrameChg chg="modGraphic">
          <ac:chgData name="Gardella, Maryse (Nokia - FR/Paris-Saclay)" userId="b7bfbd2c-508f-4afe-847e-52a39bd9d21b" providerId="ADAL" clId="{0070D748-D2CB-4067-A45D-BE71C71E92BC}" dt="2020-11-20T16:10:51.381" v="1082" actId="20577"/>
          <ac:graphicFrameMkLst>
            <pc:docMk/>
            <pc:sldMk cId="2040769281" sldId="865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5T07:59:00.744" v="1871" actId="20577"/>
        <pc:sldMkLst>
          <pc:docMk/>
          <pc:sldMk cId="2196417128" sldId="932"/>
        </pc:sldMkLst>
        <pc:spChg chg="mod">
          <ac:chgData name="Gardella, Maryse (Nokia - FR/Paris-Saclay)" userId="b7bfbd2c-508f-4afe-847e-52a39bd9d21b" providerId="ADAL" clId="{0070D748-D2CB-4067-A45D-BE71C71E92BC}" dt="2020-11-25T07:59:00.744" v="1871" actId="20577"/>
          <ac:spMkLst>
            <pc:docMk/>
            <pc:sldMk cId="2196417128" sldId="932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00:29.676" v="778" actId="20577"/>
          <ac:graphicFrameMkLst>
            <pc:docMk/>
            <pc:sldMk cId="2196417128" sldId="932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5T07:59:23.946" v="1873"/>
        <pc:sldMkLst>
          <pc:docMk/>
          <pc:sldMk cId="382401653" sldId="933"/>
        </pc:sldMkLst>
        <pc:spChg chg="mod">
          <ac:chgData name="Gardella, Maryse (Nokia - FR/Paris-Saclay)" userId="b7bfbd2c-508f-4afe-847e-52a39bd9d21b" providerId="ADAL" clId="{0070D748-D2CB-4067-A45D-BE71C71E92BC}" dt="2020-11-25T07:59:23.946" v="1873"/>
          <ac:spMkLst>
            <pc:docMk/>
            <pc:sldMk cId="382401653" sldId="933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00:48.782" v="781" actId="20577"/>
          <ac:graphicFrameMkLst>
            <pc:docMk/>
            <pc:sldMk cId="382401653" sldId="933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0T16:23:42.798" v="1279" actId="6549"/>
        <pc:sldMkLst>
          <pc:docMk/>
          <pc:sldMk cId="141601151" sldId="934"/>
        </pc:sldMkLst>
        <pc:spChg chg="mod">
          <ac:chgData name="Gardella, Maryse (Nokia - FR/Paris-Saclay)" userId="b7bfbd2c-508f-4afe-847e-52a39bd9d21b" providerId="ADAL" clId="{0070D748-D2CB-4067-A45D-BE71C71E92BC}" dt="2020-11-20T16:23:42.798" v="1279" actId="6549"/>
          <ac:spMkLst>
            <pc:docMk/>
            <pc:sldMk cId="141601151" sldId="934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21:14.278" v="1224" actId="20577"/>
          <ac:graphicFrameMkLst>
            <pc:docMk/>
            <pc:sldMk cId="141601151" sldId="934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3T17:33:23.025" v="1750" actId="20577"/>
        <pc:sldMkLst>
          <pc:docMk/>
          <pc:sldMk cId="3620022747" sldId="935"/>
        </pc:sldMkLst>
        <pc:spChg chg="mod">
          <ac:chgData name="Gardella, Maryse (Nokia - FR/Paris-Saclay)" userId="b7bfbd2c-508f-4afe-847e-52a39bd9d21b" providerId="ADAL" clId="{0070D748-D2CB-4067-A45D-BE71C71E92BC}" dt="2020-11-23T17:33:23.025" v="1750" actId="20577"/>
          <ac:spMkLst>
            <pc:docMk/>
            <pc:sldMk cId="3620022747" sldId="935"/>
            <ac:spMk id="6" creationId="{E2F50771-D582-4BB4-AC25-5A8582F5DEDC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24:05.811" v="1282" actId="6549"/>
          <ac:graphicFrameMkLst>
            <pc:docMk/>
            <pc:sldMk cId="3620022747" sldId="935"/>
            <ac:graphicFrameMk id="7" creationId="{00000000-0000-0000-0000-000000000000}"/>
          </ac:graphicFrameMkLst>
        </pc:graphicFrameChg>
      </pc:sldChg>
      <pc:sldChg chg="addSp modSp add">
        <pc:chgData name="Gardella, Maryse (Nokia - FR/Paris-Saclay)" userId="b7bfbd2c-508f-4afe-847e-52a39bd9d21b" providerId="ADAL" clId="{0070D748-D2CB-4067-A45D-BE71C71E92BC}" dt="2020-11-25T08:09:41.433" v="1948" actId="14100"/>
        <pc:sldMkLst>
          <pc:docMk/>
          <pc:sldMk cId="2182765894" sldId="936"/>
        </pc:sldMkLst>
        <pc:spChg chg="mod">
          <ac:chgData name="Gardella, Maryse (Nokia - FR/Paris-Saclay)" userId="b7bfbd2c-508f-4afe-847e-52a39bd9d21b" providerId="ADAL" clId="{0070D748-D2CB-4067-A45D-BE71C71E92BC}" dt="2020-11-25T08:02:05.694" v="1886" actId="20577"/>
          <ac:spMkLst>
            <pc:docMk/>
            <pc:sldMk cId="2182765894" sldId="936"/>
            <ac:spMk id="2" creationId="{E29A4462-8410-4856-8E91-37BCEC64D8D3}"/>
          </ac:spMkLst>
        </pc:spChg>
        <pc:spChg chg="mod">
          <ac:chgData name="Gardella, Maryse (Nokia - FR/Paris-Saclay)" userId="b7bfbd2c-508f-4afe-847e-52a39bd9d21b" providerId="ADAL" clId="{0070D748-D2CB-4067-A45D-BE71C71E92BC}" dt="2020-11-25T08:08:48.303" v="1942" actId="14100"/>
          <ac:spMkLst>
            <pc:docMk/>
            <pc:sldMk cId="2182765894" sldId="936"/>
            <ac:spMk id="3" creationId="{126A0F4C-1F3F-4B7E-AB9C-EEE50D4A050E}"/>
          </ac:spMkLst>
        </pc:spChg>
        <pc:graphicFrameChg chg="add mod">
          <ac:chgData name="Gardella, Maryse (Nokia - FR/Paris-Saclay)" userId="b7bfbd2c-508f-4afe-847e-52a39bd9d21b" providerId="ADAL" clId="{0070D748-D2CB-4067-A45D-BE71C71E92BC}" dt="2020-11-25T08:09:41.433" v="1948" actId="14100"/>
          <ac:graphicFrameMkLst>
            <pc:docMk/>
            <pc:sldMk cId="2182765894" sldId="936"/>
            <ac:graphicFrameMk id="4" creationId="{FE6081C0-8EB0-40A8-BE76-2C7787BB9681}"/>
          </ac:graphicFrameMkLst>
        </pc:graphicFrameChg>
      </pc:sldChg>
      <pc:sldMasterChg chg="modSp">
        <pc:chgData name="Gardella, Maryse (Nokia - FR/Paris-Saclay)" userId="b7bfbd2c-508f-4afe-847e-52a39bd9d21b" providerId="ADAL" clId="{0070D748-D2CB-4067-A45D-BE71C71E92BC}" dt="2020-11-20T12:26:12.906" v="9" actId="1076"/>
        <pc:sldMasterMkLst>
          <pc:docMk/>
          <pc:sldMasterMk cId="0" sldId="2147483729"/>
        </pc:sldMasterMkLst>
        <pc:spChg chg="mod">
          <ac:chgData name="Gardella, Maryse (Nokia - FR/Paris-Saclay)" userId="b7bfbd2c-508f-4afe-847e-52a39bd9d21b" providerId="ADAL" clId="{0070D748-D2CB-4067-A45D-BE71C71E92BC}" dt="2020-11-20T12:25:51.861" v="8" actId="6549"/>
          <ac:spMkLst>
            <pc:docMk/>
            <pc:sldMasterMk cId="0" sldId="2147483729"/>
            <ac:spMk id="14" creationId="{00000000-0000-0000-0000-000000000000}"/>
          </ac:spMkLst>
        </pc:spChg>
        <pc:spChg chg="mod">
          <ac:chgData name="Gardella, Maryse (Nokia - FR/Paris-Saclay)" userId="b7bfbd2c-508f-4afe-847e-52a39bd9d21b" providerId="ADAL" clId="{0070D748-D2CB-4067-A45D-BE71C71E92BC}" dt="2020-11-20T12:26:12.906" v="9" actId="1076"/>
          <ac:spMkLst>
            <pc:docMk/>
            <pc:sldMasterMk cId="0" sldId="2147483729"/>
            <ac:spMk id="1026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5/19/2021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5/19/2021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1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3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506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S5-213009 CH exec report from SA5#137e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2021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69.zip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854.zip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8E_Electronic/Docs/SP-200467.zip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71.zip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67.zip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0E_Electronic/Docs/SP-201081.zip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0E_Electronic/Docs/SP-201082.zip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5_TM/TSGS5_137e/Docs/S5-213031.zip" TargetMode="External"/><Relationship Id="rId2" Type="http://schemas.openxmlformats.org/officeDocument/2006/relationships/hyperlink" Target="https://www.3gpp.org/ftp/TSG_SA/WG5_TM/TSGS5_137e/Docs/S5-213020.zip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3gpp.org/ftp/TSG_SA/WG5_TM/TSGS5_137e/Docs/S5-213033.zip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4/Docs/SP-190367.zi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551671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GB" altLang="zh-CN" sz="4800" b="1" dirty="0"/>
              <a:t>Exec Report SA5#137e</a:t>
            </a:r>
            <a:br>
              <a:rPr lang="en-GB" sz="4800" b="1" i="1" dirty="0"/>
            </a:br>
            <a:r>
              <a:rPr lang="en-GB" sz="4800" dirty="0">
                <a:latin typeface="Arial" pitchFamily="34" charset="0"/>
              </a:rPr>
              <a:t> </a:t>
            </a:r>
            <a:r>
              <a:rPr lang="en-GB" altLang="zh-CN" sz="3200" b="1" dirty="0"/>
              <a:t>Charging Management (CH)</a:t>
            </a: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828800" y="4147532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Maryse Gardella</a:t>
            </a:r>
            <a:r>
              <a:rPr lang="de-DE" altLang="de-DE" sz="2400" dirty="0">
                <a:latin typeface="Arial" charset="0"/>
              </a:rPr>
              <a:t> SA5 Vice Chair, </a:t>
            </a:r>
            <a:r>
              <a:rPr lang="en-GB" altLang="zh-CN" sz="2400" dirty="0">
                <a:latin typeface="Arial" charset="0"/>
              </a:rPr>
              <a:t>Nokia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1767274"/>
              </p:ext>
            </p:extLst>
          </p:nvPr>
        </p:nvGraphicFramePr>
        <p:xfrm>
          <a:off x="448394" y="16231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5G_URLLC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enhancement for URLLC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30%-&gt;   60%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SP-200769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(09/2021)</a:t>
                      </a:r>
                      <a:r>
                        <a:rPr lang="en-GB" altLang="zh-CN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5G_URLLC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80975" y="357196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6F1189A6-539C-4702-8B28-3981E6DDC8BE}"/>
              </a:ext>
            </a:extLst>
          </p:cNvPr>
          <p:cNvSpPr/>
          <p:nvPr/>
        </p:nvSpPr>
        <p:spPr>
          <a:xfrm>
            <a:off x="287765" y="3963850"/>
            <a:ext cx="11269350" cy="273921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were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32.255 for introduction of: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Flows for PDU session Establishment/Modification/Release for Redundant transmission on N3/N9 interfaces and Redundant transmission at transport layer with "redundant transmission information"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CHF quota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granting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principle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for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Redundant transmission on N3/N9 interfaces and Redundant transmission at transport layer 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"RSN (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Redundancy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Sequence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Number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) Information" in PDU Session Charging Information.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DraftCRs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were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approved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stage 3 TS 32.298 (CHF CDR ASN.1) and TS 32.291 (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OpenAPI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) to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introduce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URLLC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charging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information</a:t>
            </a: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417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3076443"/>
              </p:ext>
            </p:extLst>
          </p:nvPr>
        </p:nvGraphicFramePr>
        <p:xfrm>
          <a:off x="448394" y="1623105"/>
          <a:ext cx="11295212" cy="1613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TEI17_NIESGU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N40 Interface Enhancements to Support GERAN and UTRAN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10%-&gt;  50%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 TS 32.251,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 TS 32.290,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SP-200854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(09/2021)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China Mobile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TEI17_NIESGU </a:t>
            </a:r>
          </a:p>
        </p:txBody>
      </p:sp>
      <p:sp>
        <p:nvSpPr>
          <p:cNvPr id="9" name="矩形 8"/>
          <p:cNvSpPr/>
          <p:nvPr/>
        </p:nvSpPr>
        <p:spPr>
          <a:xfrm>
            <a:off x="205572" y="4116254"/>
            <a:ext cx="11269350" cy="175432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CR to TS 32.240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removing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PGW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from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Nchf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charging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architecture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replaced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by a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statement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on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SMF+PGW-C enhanced to support GERAN/UTRAN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CR to TS 32.290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removing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PGW as Consumer of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Nchf_ConvergedCharging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service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replaced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by a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statement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on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SMF+PGW-C enhanced to support GERAN/UTRAN 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CR to TS 32.255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introducing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a new normative Annex "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Support of GERAN/UTRAN access" specified with differences from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Nchf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used by SMF/ SMF+PGW-C for interworking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.</a:t>
            </a: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57196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82401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0064534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Edge Computing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60%-&gt;   80%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28.815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SP-200467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(09/2021)</a:t>
                      </a:r>
                      <a:r>
                        <a:rPr lang="en-GB" altLang="zh-CN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 Corporation (UK) Ltd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FS_EDGE_CH</a:t>
            </a:r>
          </a:p>
        </p:txBody>
      </p:sp>
      <p:sp>
        <p:nvSpPr>
          <p:cNvPr id="9" name="矩形 8"/>
          <p:cNvSpPr/>
          <p:nvPr/>
        </p:nvSpPr>
        <p:spPr>
          <a:xfrm>
            <a:off x="461325" y="3397458"/>
            <a:ext cx="11269350" cy="38472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TR 28.815 on :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charging (by EES) solutions for edge enabling services usage: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Use case split between "indirect 3GPP Core network capabilities usage" and "edge enabling services" (EAS discovery/registration, EAS application context).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In both IEC and PEC scenarios (Notification in PEC only): "one-time UE location request" and "UE location subscription/notification", "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Application Client (AC) information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subscription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/notification",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"ACR (Application Context Relocation) management event subscription" by EAS </a:t>
            </a:r>
            <a:r>
              <a:rPr lang="en-US" sz="1600" dirty="0">
                <a:latin typeface="Calibri" pitchFamily="34" charset="0"/>
                <a:ea typeface="宋体" pitchFamily="2" charset="-122"/>
                <a:cs typeface="Arial" charset="0"/>
              </a:rPr>
              <a:t>.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Evaluation of solutions for subscriber based charging for 5GS usage supporting EC, with solution based “Application Identifier”, “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flowDescription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” or “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ethFlowDescription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” preferred for potential conclusion.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Preliminary steps for EAS deployment Charging: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MnS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consumption by CEF, and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MnS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Producer (CTF) config. 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28.815 (email approval S5-213603)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040769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1585606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FS_5G_CIoT_CH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5GS </a:t>
                      </a:r>
                      <a:r>
                        <a:rPr lang="en-US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CIoT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30%-&gt;   55%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SP-200771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(09/2021)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FS_5G_CIoT_CH</a:t>
            </a:r>
          </a:p>
        </p:txBody>
      </p:sp>
      <p:sp>
        <p:nvSpPr>
          <p:cNvPr id="9" name="矩形 8"/>
          <p:cNvSpPr/>
          <p:nvPr/>
        </p:nvSpPr>
        <p:spPr>
          <a:xfrm>
            <a:off x="461325" y="3386055"/>
            <a:ext cx="11269350" cy="307776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28.816 for introduction of :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key issues: 5GS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CIoT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charging in 5G data connectivity domain charging, 5GS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CIoT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charging in control plane data transfer domain charging, Monitoring event domain charging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solution for control plane data transfer charging (NIDD) based on north bound API NEF charging  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the NEF initiated or AF triggered NIDD configuration messages 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Nnef_SMContext_Create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Request received by NEF from SMF with 5GS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CIoT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optimization related information ( NIDD information…) 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Control Plane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CIoT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5GS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Optimisation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use case updated to reflect data plane connection cost reduction by 5GS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CIoT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optimization use of SRB1bis for NB-IoT rather using dedicated bearer.  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28.816 (email approval S5-213652)</a:t>
            </a: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41601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856866"/>
              </p:ext>
            </p:extLst>
          </p:nvPr>
        </p:nvGraphicFramePr>
        <p:xfrm>
          <a:off x="448394" y="1053369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FS_5G_Prose_CH</a:t>
                      </a: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of Proximity-based Services in 5GC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40%-&gt;   60%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32.846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SP-200767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(09/2021)</a:t>
                      </a:r>
                      <a:r>
                        <a:rPr lang="en-GB" altLang="zh-CN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FS_5G_Prose_CH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48394" y="2552472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448394" y="2658844"/>
            <a:ext cx="11269350" cy="44012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32.846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Updates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on Direct Discovery charging: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latest TS 23.304 </a:t>
            </a: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for Direct Discovery charging over PC5 reference point (</a:t>
            </a:r>
            <a:r>
              <a:rPr lang="en-GB" sz="1800" dirty="0" err="1">
                <a:latin typeface="Calibri" pitchFamily="34" charset="0"/>
                <a:ea typeface="宋体" pitchFamily="2" charset="-122"/>
                <a:cs typeface="Arial" charset="0"/>
              </a:rPr>
              <a:t>e.g</a:t>
            </a: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Group Member Discovery and UE-to-Network Relay Discovery)</a:t>
            </a: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,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and additional CEF based flow.</a:t>
            </a:r>
            <a:endParaRPr lang="en-GB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Categorization between: </a:t>
            </a:r>
          </a:p>
          <a:p>
            <a:pPr marL="2112963" lvl="3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Calibri" pitchFamily="34" charset="0"/>
                <a:ea typeface="宋体" pitchFamily="2" charset="-122"/>
                <a:cs typeface="Arial" charset="0"/>
              </a:rPr>
              <a:t>Discovery Request with command (Announce request, Monitor request..) with 5G DDNMF (CTF) or CEF based</a:t>
            </a:r>
          </a:p>
          <a:p>
            <a:pPr marL="2112963" lvl="3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Calibri" pitchFamily="34" charset="0"/>
                <a:ea typeface="宋体" pitchFamily="2" charset="-122"/>
                <a:cs typeface="Arial" charset="0"/>
              </a:rPr>
              <a:t>Discovery Reporting re-using TS 32.277 flows based on 5G DDNMF with "</a:t>
            </a:r>
            <a:r>
              <a:rPr lang="en-US" sz="16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en-US" sz="1600" dirty="0">
                <a:latin typeface="Calibri" pitchFamily="34" charset="0"/>
                <a:ea typeface="宋体" pitchFamily="2" charset="-122"/>
                <a:cs typeface="Arial" charset="0"/>
              </a:rPr>
              <a:t> Function" role.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charging solutions for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Direct Communication in PEC and SCUR scenario: 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Broadcast mode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based on 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CTF split UE (AMC) - 5G DDNMF (ADF) 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Groupcast mode based on TS 32.277 flows with "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Function" replaced by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Service with PC3ch to UE.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Add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converged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charging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architectures: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Service (CTF-ADF)  and CEF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based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32.846 (email approval S5-213612)</a:t>
            </a: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022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1562850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FS_5GLAN_CH</a:t>
                      </a: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SID on Charging Aspects of 5G LAN-type Services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10% -&gt; 40%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28.822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SP-201081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(06/2021)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FS_5GLAN_CH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80975" y="3638662"/>
            <a:ext cx="11269350" cy="329320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28.822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UDM based solution for 5G VN Group: 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CEF based architecture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Relying on existing UDM services for VN Group identification and membership information collection (subscription/notification) 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topic "</a:t>
            </a: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5G VN group Communication" with related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use case, potential requirements and Key issue (includes unicast, broadcast and multicast communication)</a:t>
            </a:r>
            <a:endParaRPr lang="en-GB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SMF based charging solution for traffic forwarding between UEs in the 5G VN group, using different methods (Local switch, N19 based or N6 based).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28.822 (email approval S5-213616)</a:t>
            </a: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655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5886869"/>
              </p:ext>
            </p:extLst>
          </p:nvPr>
        </p:nvGraphicFramePr>
        <p:xfrm>
          <a:off x="317026" y="116769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FS_NETSLICE_CH_Ph2</a:t>
                      </a: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for Network Slicing Phase 2 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30%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32.847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SP-201082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(09/2021)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Matrixx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FS_NETSLICE_CH_Ph2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2888" y="2666798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461325" y="2886089"/>
            <a:ext cx="11269350" cy="390876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32.847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solutions for KI#3 (Volume based Converged Charging per NS) with their evaluation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Based on a distributed charging architecture 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based on volume KPIs collection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New Solution for KI#1 (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Converged Charging for max. number of UEs per NS) </a:t>
            </a: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based on new CHF </a:t>
            </a:r>
            <a:r>
              <a:rPr lang="en-GB" sz="1800" dirty="0" err="1">
                <a:latin typeface="Calibri" pitchFamily="34" charset="0"/>
                <a:ea typeface="宋体" pitchFamily="2" charset="-122"/>
                <a:cs typeface="Arial" charset="0"/>
              </a:rPr>
              <a:t>NetworkSliceConvergedCharging</a:t>
            </a: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 service for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quota management of UEs registration to</a:t>
            </a: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 N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etwork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Slice Admission Control Function (NSACF)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Key issue on "Individual UE charging based on NS" and potential requirement with a solution based on the distributed charging architecture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Key issue on "actual duration per NS" and potential requirement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Preliminary description for n</a:t>
            </a:r>
            <a:r>
              <a:rPr lang="en-GB" sz="1800" dirty="0" err="1">
                <a:latin typeface="Calibri" pitchFamily="34" charset="0"/>
                <a:ea typeface="宋体" pitchFamily="2" charset="-122"/>
                <a:cs typeface="Arial" charset="0"/>
              </a:rPr>
              <a:t>ew</a:t>
            </a: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 solutions (event and session based) for KI#5 (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Converged charging for number of simultaneous UEs per NS):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charging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information, triggers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32.847 (email approval S5-213624)</a:t>
            </a: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906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636523" y="670114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TSs &amp; TRs </a:t>
            </a:r>
            <a:r>
              <a:rPr lang="en-US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to be sent to SA#92e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6050375"/>
              </p:ext>
            </p:extLst>
          </p:nvPr>
        </p:nvGraphicFramePr>
        <p:xfrm>
          <a:off x="1128524" y="2073555"/>
          <a:ext cx="9230128" cy="1394224"/>
        </p:xfrm>
        <a:graphic>
          <a:graphicData uri="http://schemas.openxmlformats.org/drawingml/2006/table">
            <a:tbl>
              <a:tblPr/>
              <a:tblGrid>
                <a:gridCol w="1109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0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049">
                  <a:extLst>
                    <a:ext uri="{9D8B030D-6E8A-4147-A177-3AD203B41FA5}">
                      <a16:colId xmlns:a16="http://schemas.microsoft.com/office/drawing/2014/main" val="1307580657"/>
                    </a:ext>
                  </a:extLst>
                </a:gridCol>
              </a:tblGrid>
              <a:tr h="36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For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32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S5-213623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TR 28.815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Study on charging aspects of edge computing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Information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823583"/>
                  </a:ext>
                </a:extLst>
              </a:tr>
              <a:tr h="514232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S5-213611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TR 32.846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 Study on charging aspects of Proximity-based Services (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ProSe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) in 5GS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Information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1274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739943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4462-8410-4856-8E91-37BCEC64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5" y="228600"/>
            <a:ext cx="9725891" cy="1143000"/>
          </a:xfrm>
        </p:spPr>
        <p:txBody>
          <a:bodyPr/>
          <a:lstStyle/>
          <a:p>
            <a:r>
              <a:rPr lang="en-US" sz="3200" dirty="0">
                <a:ea typeface="+mn-ea"/>
                <a:cs typeface="Arial" panose="020B0604020202020204" pitchFamily="34" charset="0"/>
              </a:rPr>
              <a:t>Charging CRs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0F4C-1F3F-4B7E-AB9C-EEE50D4A0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117" y="1115104"/>
            <a:ext cx="11183938" cy="2840447"/>
          </a:xfrm>
        </p:spPr>
        <p:txBody>
          <a:bodyPr/>
          <a:lstStyle/>
          <a:p>
            <a:r>
              <a:rPr lang="en-US" sz="2800" dirty="0"/>
              <a:t>5GSIMSCH CRs</a:t>
            </a:r>
          </a:p>
          <a:p>
            <a:r>
              <a:rPr lang="en-GB" sz="2800" dirty="0"/>
              <a:t>5G_URLLC CRs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/>
              <a:t>S5-213593 </a:t>
            </a:r>
            <a:r>
              <a:rPr lang="en-US" sz="2000" dirty="0"/>
              <a:t>Rel-17 CR 32.255 Correct the message flow for URLLC Charging =&gt; short email approval (</a:t>
            </a:r>
            <a:r>
              <a:rPr lang="fr-FR" sz="2000" dirty="0"/>
              <a:t>S5-213593d1 </a:t>
            </a:r>
            <a:r>
              <a:rPr lang="fr-FR" sz="2000" dirty="0" err="1"/>
              <a:t>available</a:t>
            </a:r>
            <a:r>
              <a:rPr lang="fr-FR" sz="2000" dirty="0"/>
              <a:t> in draft)</a:t>
            </a:r>
          </a:p>
          <a:p>
            <a:r>
              <a:rPr lang="en-GB" sz="2800" dirty="0"/>
              <a:t>TEI17_NIESGU CRs</a:t>
            </a:r>
            <a:endParaRPr lang="en-US" sz="2800" dirty="0"/>
          </a:p>
          <a:p>
            <a:r>
              <a:rPr lang="en-US" sz="2800" dirty="0"/>
              <a:t>Maintenance and Rel-16 small Enhancements 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2C7D193-9250-4E37-BF94-649CF7C62D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9793957"/>
              </p:ext>
            </p:extLst>
          </p:nvPr>
        </p:nvGraphicFramePr>
        <p:xfrm>
          <a:off x="5198725" y="4150759"/>
          <a:ext cx="2198668" cy="1797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showAsIcon="1" r:id="rId3" imgW="914597" imgH="806311" progId="Word.Document.8">
                  <p:embed/>
                </p:oleObj>
              </mc:Choice>
              <mc:Fallback>
                <p:oleObj name="Document" showAsIcon="1" r:id="rId3" imgW="914597" imgH="806311" progId="Word.Document.8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02C7D193-9250-4E37-BF94-649CF7C62D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98725" y="4150759"/>
                        <a:ext cx="2198668" cy="17979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2765894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3600" dirty="0" err="1"/>
              <a:t>Thank</a:t>
            </a:r>
            <a:r>
              <a:rPr lang="sv-SE" sz="3600" dirty="0"/>
              <a:t> </a:t>
            </a:r>
            <a:r>
              <a:rPr lang="sv-SE" sz="3600" dirty="0" err="1"/>
              <a:t>you</a:t>
            </a:r>
            <a:r>
              <a:rPr lang="sv-SE" sz="3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CN" sz="4400" dirty="0"/>
              <a:t>Administrative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933332" y="3428999"/>
            <a:ext cx="9467558" cy="2797139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500" dirty="0"/>
              <a:t>Next </a:t>
            </a:r>
            <a:r>
              <a:rPr lang="en-US" sz="2500" dirty="0"/>
              <a:t>SA5#138e</a:t>
            </a:r>
            <a:r>
              <a:rPr lang="fr-FR" sz="2500" dirty="0"/>
              <a:t> CH meeting </a:t>
            </a:r>
            <a:r>
              <a:rPr lang="fr-FR" sz="2500" dirty="0" err="1"/>
              <a:t>schedule</a:t>
            </a:r>
            <a:r>
              <a:rPr lang="fr-FR" sz="2500" dirty="0"/>
              <a:t>: </a:t>
            </a:r>
          </a:p>
          <a:p>
            <a:pPr marL="952485" lvl="1" indent="-342900" algn="l">
              <a:buFont typeface="Wingdings" panose="05000000000000000000" pitchFamily="2" charset="2"/>
              <a:buChar char="§"/>
            </a:pPr>
            <a:r>
              <a:rPr lang="fr-FR" sz="2400" dirty="0"/>
              <a:t>Start of CH on Monday (first </a:t>
            </a:r>
            <a:r>
              <a:rPr lang="fr-FR" sz="2400" dirty="0" err="1"/>
              <a:t>week</a:t>
            </a:r>
            <a:r>
              <a:rPr lang="fr-FR" sz="2400" dirty="0"/>
              <a:t>)</a:t>
            </a:r>
          </a:p>
          <a:p>
            <a:pPr marL="952485" lvl="1" indent="-342900" algn="l">
              <a:buFont typeface="Wingdings" panose="05000000000000000000" pitchFamily="2" charset="2"/>
              <a:buChar char="§"/>
            </a:pPr>
            <a:r>
              <a:rPr lang="fr-FR" sz="2400" dirty="0"/>
              <a:t>End of CH on Monday (second </a:t>
            </a:r>
            <a:r>
              <a:rPr lang="fr-FR" sz="2400" dirty="0" err="1"/>
              <a:t>week</a:t>
            </a:r>
            <a:r>
              <a:rPr lang="fr-FR" sz="2400" dirty="0"/>
              <a:t>) 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500" dirty="0"/>
              <a:t>2 CH rapporteur calls will be scheduled before SA5#138e (dates to be fixed)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2477064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09" y="0"/>
            <a:ext cx="8973312" cy="768101"/>
          </a:xfrm>
        </p:spPr>
        <p:txBody>
          <a:bodyPr/>
          <a:lstStyle/>
          <a:p>
            <a:r>
              <a:rPr lang="sv-SE"/>
              <a:t>Incoming LSs</a:t>
            </a:r>
            <a:endParaRPr lang="sv-SE" dirty="0"/>
          </a:p>
        </p:txBody>
      </p:sp>
      <p:graphicFrame>
        <p:nvGraphicFramePr>
          <p:cNvPr id="6" name="Table Placeholder 4">
            <a:extLst>
              <a:ext uri="{FF2B5EF4-FFF2-40B4-BE49-F238E27FC236}">
                <a16:creationId xmlns:a16="http://schemas.microsoft.com/office/drawing/2014/main" id="{81E1A320-EF42-4A25-A368-F111EC773B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130652"/>
              </p:ext>
            </p:extLst>
          </p:nvPr>
        </p:nvGraphicFramePr>
        <p:xfrm>
          <a:off x="397723" y="2576338"/>
          <a:ext cx="11663679" cy="2401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726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6092062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210770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127269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196852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152381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ReplyIn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S5-213020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Resubmitted LS from WSOLU to 3GPP SA5 - 5G charging architecture for wholesale scenarios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GSMA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replied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S5-213583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129125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S5-213031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Reply LS on making PSCell ID available at the SGW of EPC</a:t>
                      </a: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S2-2100248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Postponed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303816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S5-213033</a:t>
                      </a: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Reply LS on 5G </a:t>
                      </a:r>
                      <a:r>
                        <a:rPr lang="en-GB" sz="16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ProSe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 charging updates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S2-2101598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Noted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523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83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LSs</a:t>
            </a: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348286709"/>
              </p:ext>
            </p:extLst>
          </p:nvPr>
        </p:nvGraphicFramePr>
        <p:xfrm>
          <a:off x="487680" y="1828506"/>
          <a:ext cx="11020140" cy="1803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7282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5637072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352833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263494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569459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315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ReplyTo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465724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S5-213583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Reply LS to LS from WSOLU to 3GPP SA5 - 5G charging architecture for wholesale scenarios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 GSMA WSOLU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u="non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SA2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 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30782"/>
                  </a:ext>
                </a:extLst>
              </a:tr>
            </a:tbl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id="{CA865BC3-9A1B-48D5-8394-667ED30ED6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988" y="4347841"/>
            <a:ext cx="1040863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DengXian" panose="02010600030101010101" pitchFamily="2" charset="-122"/>
              </a:rPr>
              <a:t>S5-213583</a:t>
            </a:r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=&gt;  email </a:t>
            </a:r>
            <a:r>
              <a:rPr lang="fr-FR" sz="2400" dirty="0" err="1">
                <a:latin typeface="Calibri" panose="020F0502020204030204" pitchFamily="34" charset="0"/>
                <a:ea typeface="DengXian" panose="02010600030101010101" pitchFamily="2" charset="-122"/>
              </a:rPr>
              <a:t>approval</a:t>
            </a:r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(d1 </a:t>
            </a:r>
            <a:r>
              <a:rPr lang="fr-FR" sz="2400" dirty="0" err="1">
                <a:latin typeface="Calibri" panose="020F0502020204030204" pitchFamily="34" charset="0"/>
                <a:ea typeface="DengXian" panose="02010600030101010101" pitchFamily="2" charset="-122"/>
              </a:rPr>
              <a:t>available</a:t>
            </a:r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in draft) </a:t>
            </a:r>
          </a:p>
        </p:txBody>
      </p:sp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C1BF-313B-4838-85C8-7573D771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001" y="2454388"/>
            <a:ext cx="9102725" cy="1143000"/>
          </a:xfrm>
        </p:spPr>
        <p:txBody>
          <a:bodyPr/>
          <a:lstStyle/>
          <a:p>
            <a:r>
              <a:rPr lang="sv-SE" dirty="0"/>
              <a:t>Charging (CH) WIs/SIs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06241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New or Revised Charging SIDs/WIDs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5607379"/>
              </p:ext>
            </p:extLst>
          </p:nvPr>
        </p:nvGraphicFramePr>
        <p:xfrm>
          <a:off x="995680" y="1899704"/>
          <a:ext cx="10233974" cy="2067328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2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1014">
                  <a:extLst>
                    <a:ext uri="{9D8B030D-6E8A-4147-A177-3AD203B41FA5}">
                      <a16:colId xmlns:a16="http://schemas.microsoft.com/office/drawing/2014/main" val="1853449902"/>
                    </a:ext>
                  </a:extLst>
                </a:gridCol>
              </a:tblGrid>
              <a:tr h="607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S5-213605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Revised WID on N40 Interface Enhancements to Support GERAN and UTRAN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China Mobile Com. Corporation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0300568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S5-213606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New SID on </a:t>
                      </a:r>
                      <a:r>
                        <a:rPr lang="en-GB" sz="16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Nchf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 charging services phase 2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Ericsson LM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598845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S5-213607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New SID on 5G roaming charging architecture for wholesale and retail scenarios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Ericsson LM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761955"/>
                  </a:ext>
                </a:extLst>
              </a:tr>
            </a:tbl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id="{B1E30D26-ADC6-4F74-86B0-B778E70F7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680" y="4902646"/>
            <a:ext cx="1040863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GSMA/IDS - Billing and Charging Evolution (BCE) Introduction </a:t>
            </a:r>
            <a:r>
              <a:rPr lang="en-US" sz="1800" dirty="0">
                <a:solidFill>
                  <a:srgbClr val="FF0000"/>
                </a:solidFill>
              </a:rPr>
              <a:t>(S5-213289) </a:t>
            </a:r>
            <a:r>
              <a:rPr lang="en-US" sz="2400" dirty="0">
                <a:solidFill>
                  <a:srgbClr val="FF0000"/>
                </a:solidFill>
              </a:rPr>
              <a:t>presented by GSMA IDS Chair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75073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55" y="278490"/>
            <a:ext cx="9102725" cy="828207"/>
          </a:xfrm>
        </p:spPr>
        <p:txBody>
          <a:bodyPr/>
          <a:lstStyle/>
          <a:p>
            <a:r>
              <a:rPr lang="sv-SE" sz="3200" dirty="0"/>
              <a:t>Summary of </a:t>
            </a:r>
            <a:r>
              <a:rPr lang="sv-SE" sz="3200" dirty="0" err="1"/>
              <a:t>ongoing</a:t>
            </a:r>
            <a:r>
              <a:rPr lang="sv-SE" sz="3200" dirty="0"/>
              <a:t> CH </a:t>
            </a:r>
            <a:r>
              <a:rPr lang="sv-SE" sz="3200" dirty="0" err="1"/>
              <a:t>WIs</a:t>
            </a:r>
            <a:r>
              <a:rPr lang="sv-SE" sz="3200" dirty="0"/>
              <a:t>/SIs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133188"/>
              </p:ext>
            </p:extLst>
          </p:nvPr>
        </p:nvGraphicFramePr>
        <p:xfrm>
          <a:off x="664655" y="1185063"/>
          <a:ext cx="10397446" cy="5075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844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5729085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78567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76695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</a:tblGrid>
              <a:tr h="9322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err="1"/>
                        <a:t>Completion</a:t>
                      </a:r>
                      <a:r>
                        <a:rPr lang="sv-SE" sz="16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5436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5GSIMSCH</a:t>
                      </a:r>
                      <a:endParaRPr lang="sv-SE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IMS Charging in 5G System Architecture</a:t>
                      </a:r>
                      <a:endParaRPr lang="sv-SE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60%-&gt; 75%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(09/2021) 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051932"/>
                  </a:ext>
                </a:extLst>
              </a:tr>
              <a:tr h="533102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5G_URLLC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enhancement for URLLC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60%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(09/2021) 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903681"/>
                  </a:ext>
                </a:extLst>
              </a:tr>
              <a:tr h="430068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TEI17_NIESGU 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N40 Interface Enhancements to Support GERAN and UTRAN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50%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 (09/2021)</a:t>
                      </a: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424987"/>
                  </a:ext>
                </a:extLst>
              </a:tr>
              <a:tr h="573614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of Edge Computing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80%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1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(09/2021)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229340"/>
                  </a:ext>
                </a:extLst>
              </a:tr>
              <a:tr h="280976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FS_5G_CIoT_CH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Study on charging aspects of 5GS </a:t>
                      </a:r>
                      <a:r>
                        <a:rPr lang="en-US" sz="14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CIoT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55%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 (09/2021)</a:t>
                      </a: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521851"/>
                  </a:ext>
                </a:extLst>
              </a:tr>
              <a:tr h="538923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FS_5G_Prose_CH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Study on charging aspects of Proximity-based Services in 5GC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60%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1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(09/2021)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364704"/>
                  </a:ext>
                </a:extLst>
              </a:tr>
              <a:tr h="538923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FS_5GLAN_CH</a:t>
                      </a: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 of 5G LAN-type Services 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10% -&gt; 40%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(06/2021)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766177"/>
                  </a:ext>
                </a:extLst>
              </a:tr>
              <a:tr h="538923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FS_NETSLICE_CH_Ph2</a:t>
                      </a: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for enhancements of Network Slicing Phase 2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15% -&gt; 30%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 (09/2021)</a:t>
                      </a: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082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8627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Exception requests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7089315"/>
              </p:ext>
            </p:extLst>
          </p:nvPr>
        </p:nvGraphicFramePr>
        <p:xfrm>
          <a:off x="1384176" y="1899704"/>
          <a:ext cx="8290169" cy="991501"/>
        </p:xfrm>
        <a:graphic>
          <a:graphicData uri="http://schemas.openxmlformats.org/drawingml/2006/table">
            <a:tbl>
              <a:tblPr/>
              <a:tblGrid>
                <a:gridCol w="1194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5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848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60390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1637406"/>
              </p:ext>
            </p:extLst>
          </p:nvPr>
        </p:nvGraphicFramePr>
        <p:xfrm>
          <a:off x="448394" y="1623105"/>
          <a:ext cx="11295212" cy="1948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5GSIMSCH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IMS Charging in 5G System Architecture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60%-&gt; 75%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 TS 32.260, TS 32.275, TS 32.281,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32.290, TS 32.291, TS 32.298, TS 32.297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SP-190367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(09/2021)</a:t>
                      </a:r>
                      <a:r>
                        <a:rPr lang="en-GB" altLang="zh-CN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5GSIMSCH</a:t>
            </a:r>
          </a:p>
        </p:txBody>
      </p:sp>
      <p:sp>
        <p:nvSpPr>
          <p:cNvPr id="9" name="矩形 8"/>
          <p:cNvSpPr/>
          <p:nvPr/>
        </p:nvSpPr>
        <p:spPr>
          <a:xfrm>
            <a:off x="350152" y="3834353"/>
            <a:ext cx="11721983" cy="25853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were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32.260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CHF CDRs handling in IMS offline charging using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Nchf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Use of  NRF for CHF selection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Introduction of N45 Reference Point for IMS in converged charging architecture 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CR 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32.290 to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introduce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IMS-Node as new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potential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consumer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Nchf_OfflineOnlyCharging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service  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32.275 (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MMTel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) for introduction of: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CHF CDRs handling in IMS offline charging using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Nchf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MMTel Supp services converged charging flows referencing to Diameter-based charging ones with differences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Full charging data description for MMTel converged charging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50152" y="361433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868873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13C568A-0C46-4592-BB68-CDB41342D77A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19805</TotalTime>
  <Words>1966</Words>
  <Application>Microsoft Office PowerPoint</Application>
  <PresentationFormat>Widescreen</PresentationFormat>
  <Paragraphs>339</Paragraphs>
  <Slides>19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Office Theme</vt:lpstr>
      <vt:lpstr>Microsoft Word 97 - 2003 Document</vt:lpstr>
      <vt:lpstr>    Exec Report SA5#137e  Charging Management (CH)  </vt:lpstr>
      <vt:lpstr>Administrative aspects</vt:lpstr>
      <vt:lpstr>Incoming LSs</vt:lpstr>
      <vt:lpstr>Outgoing LSs</vt:lpstr>
      <vt:lpstr>Charging (CH) WIs/SIs</vt:lpstr>
      <vt:lpstr>PowerPoint Presentation</vt:lpstr>
      <vt:lpstr>Summary of ongoing CH WIs/SIs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Charging CRs 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Nokia - mga1</cp:lastModifiedBy>
  <cp:revision>260</cp:revision>
  <dcterms:created xsi:type="dcterms:W3CDTF">2019-03-13T01:38:36Z</dcterms:created>
  <dcterms:modified xsi:type="dcterms:W3CDTF">2021-05-19T12:11:45Z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