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26"/>
  </p:notesMasterIdLst>
  <p:handoutMasterIdLst>
    <p:handoutMasterId r:id="rId27"/>
  </p:handoutMasterIdLst>
  <p:sldIdLst>
    <p:sldId id="303" r:id="rId7"/>
    <p:sldId id="726" r:id="rId8"/>
    <p:sldId id="668" r:id="rId9"/>
    <p:sldId id="670" r:id="rId10"/>
    <p:sldId id="930" r:id="rId11"/>
    <p:sldId id="635" r:id="rId12"/>
    <p:sldId id="627" r:id="rId13"/>
    <p:sldId id="931" r:id="rId14"/>
    <p:sldId id="861" r:id="rId15"/>
    <p:sldId id="932" r:id="rId16"/>
    <p:sldId id="933" r:id="rId17"/>
    <p:sldId id="865" r:id="rId18"/>
    <p:sldId id="934" r:id="rId19"/>
    <p:sldId id="935" r:id="rId20"/>
    <p:sldId id="938" r:id="rId21"/>
    <p:sldId id="939" r:id="rId22"/>
    <p:sldId id="634" r:id="rId23"/>
    <p:sldId id="936" r:id="rId24"/>
    <p:sldId id="704" r:id="rId25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72AF2F"/>
    <a:srgbClr val="C1E442"/>
    <a:srgbClr val="FFFF99"/>
    <a:srgbClr val="C6D254"/>
    <a:srgbClr val="000000"/>
    <a:srgbClr val="5C88D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62" d="100"/>
          <a:sy n="62" d="100"/>
        </p:scale>
        <p:origin x="1020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della, Maryse (Nokia - FR/Paris-Saclay)" userId="b7bfbd2c-508f-4afe-847e-52a39bd9d21b" providerId="ADAL" clId="{0438F80C-4561-4D6A-9082-4E0A0B0C8B0B}"/>
    <pc:docChg chg="modSld">
      <pc:chgData name="Gardella, Maryse (Nokia - FR/Paris-Saclay)" userId="b7bfbd2c-508f-4afe-847e-52a39bd9d21b" providerId="ADAL" clId="{0438F80C-4561-4D6A-9082-4E0A0B0C8B0B}" dt="2020-10-21T07:57:14.706" v="5" actId="20577"/>
      <pc:docMkLst>
        <pc:docMk/>
      </pc:docMkLst>
      <pc:sldChg chg="modSp">
        <pc:chgData name="Gardella, Maryse (Nokia - FR/Paris-Saclay)" userId="b7bfbd2c-508f-4afe-847e-52a39bd9d21b" providerId="ADAL" clId="{0438F80C-4561-4D6A-9082-4E0A0B0C8B0B}" dt="2020-10-21T07:57:06.098" v="1" actId="6549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0438F80C-4561-4D6A-9082-4E0A0B0C8B0B}" dt="2020-10-21T07:57:06.098" v="1" actId="6549"/>
          <ac:spMkLst>
            <pc:docMk/>
            <pc:sldMk cId="2040769281" sldId="865"/>
            <ac:spMk id="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438F80C-4561-4D6A-9082-4E0A0B0C8B0B}" dt="2020-10-21T07:57:10.421" v="3" actId="6549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0438F80C-4561-4D6A-9082-4E0A0B0C8B0B}" dt="2020-10-21T07:57:10.421" v="3" actId="6549"/>
          <ac:spMkLst>
            <pc:docMk/>
            <pc:sldMk cId="141601151" sldId="934"/>
            <ac:spMk id="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438F80C-4561-4D6A-9082-4E0A0B0C8B0B}" dt="2020-10-21T07:57:14.706" v="5" actId="20577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0438F80C-4561-4D6A-9082-4E0A0B0C8B0B}" dt="2020-10-21T07:57:14.706" v="5" actId="20577"/>
          <ac:spMkLst>
            <pc:docMk/>
            <pc:sldMk cId="3620022747" sldId="935"/>
            <ac:spMk id="6" creationId="{E2F50771-D582-4BB4-AC25-5A8582F5DEDC}"/>
          </ac:spMkLst>
        </pc:spChg>
      </pc:sldChg>
    </pc:docChg>
  </pc:docChgLst>
  <pc:docChgLst>
    <pc:chgData name="Gardella, Maryse (Nokia - FR/Paris-Saclay)" userId="b7bfbd2c-508f-4afe-847e-52a39bd9d21b" providerId="ADAL" clId="{336B20CE-8902-4A80-B8AB-7B03B3A6676E}"/>
    <pc:docChg chg="modSld">
      <pc:chgData name="Gardella, Maryse (Nokia - FR/Paris-Saclay)" userId="b7bfbd2c-508f-4afe-847e-52a39bd9d21b" providerId="ADAL" clId="{336B20CE-8902-4A80-B8AB-7B03B3A6676E}" dt="2021-02-03T12:26:58.693" v="8" actId="20577"/>
      <pc:docMkLst>
        <pc:docMk/>
      </pc:docMkLst>
      <pc:sldChg chg="modSp">
        <pc:chgData name="Gardella, Maryse (Nokia - FR/Paris-Saclay)" userId="b7bfbd2c-508f-4afe-847e-52a39bd9d21b" providerId="ADAL" clId="{336B20CE-8902-4A80-B8AB-7B03B3A6676E}" dt="2021-02-03T12:26:27.447" v="2" actId="20577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336B20CE-8902-4A80-B8AB-7B03B3A6676E}" dt="2021-02-03T12:26:27.447" v="2" actId="20577"/>
          <ac:spMkLst>
            <pc:docMk/>
            <pc:sldMk cId="2196417128" sldId="932"/>
            <ac:spMk id="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336B20CE-8902-4A80-B8AB-7B03B3A6676E}" dt="2021-02-03T12:26:58.693" v="8" actId="20577"/>
        <pc:sldMkLst>
          <pc:docMk/>
          <pc:sldMk cId="3064906858" sldId="939"/>
        </pc:sldMkLst>
        <pc:graphicFrameChg chg="modGraphic">
          <ac:chgData name="Gardella, Maryse (Nokia - FR/Paris-Saclay)" userId="b7bfbd2c-508f-4afe-847e-52a39bd9d21b" providerId="ADAL" clId="{336B20CE-8902-4A80-B8AB-7B03B3A6676E}" dt="2021-02-03T12:26:58.693" v="8" actId="20577"/>
          <ac:graphicFrameMkLst>
            <pc:docMk/>
            <pc:sldMk cId="3064906858" sldId="939"/>
            <ac:graphicFrameMk id="7" creationId="{00000000-0000-0000-0000-000000000000}"/>
          </ac:graphicFrameMkLst>
        </pc:graphicFrameChg>
      </pc:sldChg>
    </pc:docChg>
  </pc:docChgLst>
  <pc:docChgLst>
    <pc:chgData name="Gardella, Maryse (Nokia - FR/Paris-Saclay)" userId="b7bfbd2c-508f-4afe-847e-52a39bd9d21b" providerId="ADAL" clId="{B495E3E1-4374-41AB-A039-8B7DFA62CDE3}"/>
    <pc:docChg chg="custSel addSld modSld">
      <pc:chgData name="Gardella, Maryse (Nokia - FR/Paris-Saclay)" userId="b7bfbd2c-508f-4afe-847e-52a39bd9d21b" providerId="ADAL" clId="{B495E3E1-4374-41AB-A039-8B7DFA62CDE3}" dt="2020-11-25T16:37:57.289" v="69" actId="14734"/>
      <pc:docMkLst>
        <pc:docMk/>
      </pc:docMkLst>
      <pc:sldChg chg="modSp">
        <pc:chgData name="Gardella, Maryse (Nokia - FR/Paris-Saclay)" userId="b7bfbd2c-508f-4afe-847e-52a39bd9d21b" providerId="ADAL" clId="{B495E3E1-4374-41AB-A039-8B7DFA62CDE3}" dt="2020-11-25T16:37:57.289" v="69" actId="14734"/>
        <pc:sldMkLst>
          <pc:docMk/>
          <pc:sldMk cId="4062750734" sldId="635"/>
        </pc:sldMkLst>
        <pc:graphicFrameChg chg="modGraphic">
          <ac:chgData name="Gardella, Maryse (Nokia - FR/Paris-Saclay)" userId="b7bfbd2c-508f-4afe-847e-52a39bd9d21b" providerId="ADAL" clId="{B495E3E1-4374-41AB-A039-8B7DFA62CDE3}" dt="2020-11-25T16:37:57.289" v="69" actId="14734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B495E3E1-4374-41AB-A039-8B7DFA62CDE3}" dt="2020-11-25T15:46:48.154" v="2" actId="20577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B495E3E1-4374-41AB-A039-8B7DFA62CDE3}" dt="2020-11-25T15:46:48.154" v="2" actId="20577"/>
          <ac:spMkLst>
            <pc:docMk/>
            <pc:sldMk cId="1708451613" sldId="752"/>
            <ac:spMk id="2" creationId="{E29A4462-8410-4856-8E91-37BCEC64D8D3}"/>
          </ac:spMkLst>
        </pc:spChg>
      </pc:sldChg>
      <pc:sldChg chg="modSp">
        <pc:chgData name="Gardella, Maryse (Nokia - FR/Paris-Saclay)" userId="b7bfbd2c-508f-4afe-847e-52a39bd9d21b" providerId="ADAL" clId="{B495E3E1-4374-41AB-A039-8B7DFA62CDE3}" dt="2020-11-25T15:46:55.833" v="6" actId="6549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B495E3E1-4374-41AB-A039-8B7DFA62CDE3}" dt="2020-11-25T15:46:55.833" v="6" actId="6549"/>
          <ac:spMkLst>
            <pc:docMk/>
            <pc:sldMk cId="2182765894" sldId="936"/>
            <ac:spMk id="2" creationId="{E29A4462-8410-4856-8E91-37BCEC64D8D3}"/>
          </ac:spMkLst>
        </pc:spChg>
      </pc:sldChg>
      <pc:sldChg chg="addSp delSp modSp add">
        <pc:chgData name="Gardella, Maryse (Nokia - FR/Paris-Saclay)" userId="b7bfbd2c-508f-4afe-847e-52a39bd9d21b" providerId="ADAL" clId="{B495E3E1-4374-41AB-A039-8B7DFA62CDE3}" dt="2020-11-25T15:50:58.082" v="68" actId="1076"/>
        <pc:sldMkLst>
          <pc:docMk/>
          <pc:sldMk cId="2677206443" sldId="937"/>
        </pc:sldMkLst>
        <pc:spChg chg="mod">
          <ac:chgData name="Gardella, Maryse (Nokia - FR/Paris-Saclay)" userId="b7bfbd2c-508f-4afe-847e-52a39bd9d21b" providerId="ADAL" clId="{B495E3E1-4374-41AB-A039-8B7DFA62CDE3}" dt="2020-11-25T15:47:03.401" v="9" actId="20577"/>
          <ac:spMkLst>
            <pc:docMk/>
            <pc:sldMk cId="2677206443" sldId="937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B495E3E1-4374-41AB-A039-8B7DFA62CDE3}" dt="2020-11-25T15:50:32.986" v="61" actId="14100"/>
          <ac:spMkLst>
            <pc:docMk/>
            <pc:sldMk cId="2677206443" sldId="937"/>
            <ac:spMk id="3" creationId="{126A0F4C-1F3F-4B7E-AB9C-EEE50D4A050E}"/>
          </ac:spMkLst>
        </pc:spChg>
        <pc:graphicFrameChg chg="del">
          <ac:chgData name="Gardella, Maryse (Nokia - FR/Paris-Saclay)" userId="b7bfbd2c-508f-4afe-847e-52a39bd9d21b" providerId="ADAL" clId="{B495E3E1-4374-41AB-A039-8B7DFA62CDE3}" dt="2020-11-25T15:47:06.817" v="10" actId="478"/>
          <ac:graphicFrameMkLst>
            <pc:docMk/>
            <pc:sldMk cId="2677206443" sldId="937"/>
            <ac:graphicFrameMk id="4" creationId="{FE6081C0-8EB0-40A8-BE76-2C7787BB9681}"/>
          </ac:graphicFrameMkLst>
        </pc:graphicFrameChg>
        <pc:graphicFrameChg chg="add mod modGraphic">
          <ac:chgData name="Gardella, Maryse (Nokia - FR/Paris-Saclay)" userId="b7bfbd2c-508f-4afe-847e-52a39bd9d21b" providerId="ADAL" clId="{B495E3E1-4374-41AB-A039-8B7DFA62CDE3}" dt="2020-11-25T15:50:58.082" v="68" actId="1076"/>
          <ac:graphicFrameMkLst>
            <pc:docMk/>
            <pc:sldMk cId="2677206443" sldId="937"/>
            <ac:graphicFrameMk id="5" creationId="{BE8BB117-3343-4900-9C60-9230E8578769}"/>
          </ac:graphicFrameMkLst>
        </pc:graphicFrameChg>
      </pc:sldChg>
    </pc:docChg>
  </pc:docChgLst>
  <pc:docChgLst>
    <pc:chgData name="Gardella, Maryse (Nokia - FR/Paris-Saclay)" userId="b7bfbd2c-508f-4afe-847e-52a39bd9d21b" providerId="ADAL" clId="{8F458143-3C8F-44AA-ABB5-9AFD4A56E32D}"/>
    <pc:docChg chg="modSld">
      <pc:chgData name="Gardella, Maryse (Nokia - FR/Paris-Saclay)" userId="b7bfbd2c-508f-4afe-847e-52a39bd9d21b" providerId="ADAL" clId="{8F458143-3C8F-44AA-ABB5-9AFD4A56E32D}" dt="2020-11-25T08:58:20.246" v="6" actId="6549"/>
      <pc:docMkLst>
        <pc:docMk/>
      </pc:docMkLst>
      <pc:sldChg chg="modSp">
        <pc:chgData name="Gardella, Maryse (Nokia - FR/Paris-Saclay)" userId="b7bfbd2c-508f-4afe-847e-52a39bd9d21b" providerId="ADAL" clId="{8F458143-3C8F-44AA-ABB5-9AFD4A56E32D}" dt="2020-11-25T08:58:07.729" v="1" actId="20577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8F458143-3C8F-44AA-ABB5-9AFD4A56E32D}" dt="2020-11-25T08:58:07.729" v="1" actId="20577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8F458143-3C8F-44AA-ABB5-9AFD4A56E32D}" dt="2020-11-25T08:58:02.836" v="0" actId="6549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8F458143-3C8F-44AA-ABB5-9AFD4A56E32D}" dt="2020-11-25T08:58:20.246" v="6" actId="6549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8F458143-3C8F-44AA-ABB5-9AFD4A56E32D}" dt="2020-11-25T08:58:20.246" v="6" actId="6549"/>
          <ac:spMkLst>
            <pc:docMk/>
            <pc:sldMk cId="3620022747" sldId="935"/>
            <ac:spMk id="6" creationId="{E2F50771-D582-4BB4-AC25-5A8582F5DEDC}"/>
          </ac:spMkLst>
        </pc:spChg>
      </pc:sldChg>
    </pc:docChg>
  </pc:docChgLst>
  <pc:docChgLst>
    <pc:chgData name="Gardella, Maryse (Nokia - FR/Paris-Saclay)" userId="b7bfbd2c-508f-4afe-847e-52a39bd9d21b" providerId="ADAL" clId="{1F863BF7-FC33-472B-8B9E-F5321BCBA50A}"/>
    <pc:docChg chg="custSel addSld modSld">
      <pc:chgData name="Gardella, Maryse (Nokia - FR/Paris-Saclay)" userId="b7bfbd2c-508f-4afe-847e-52a39bd9d21b" providerId="ADAL" clId="{1F863BF7-FC33-472B-8B9E-F5321BCBA50A}" dt="2020-10-21T07:30:22.110" v="532" actId="14100"/>
      <pc:docMkLst>
        <pc:docMk/>
      </pc:docMkLst>
      <pc:sldChg chg="modSp add">
        <pc:chgData name="Gardella, Maryse (Nokia - FR/Paris-Saclay)" userId="b7bfbd2c-508f-4afe-847e-52a39bd9d21b" providerId="ADAL" clId="{1F863BF7-FC33-472B-8B9E-F5321BCBA50A}" dt="2020-10-21T07:30:22.110" v="532" actId="14100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1F863BF7-FC33-472B-8B9E-F5321BCBA50A}" dt="2020-10-21T07:30:22.110" v="532" actId="14100"/>
          <ac:spMkLst>
            <pc:docMk/>
            <pc:sldMk cId="3524770648" sldId="726"/>
            <ac:spMk id="3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1F863BF7-FC33-472B-8B9E-F5321BCBA50A}" dt="2020-10-21T07:15:21.387" v="142" actId="108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1F863BF7-FC33-472B-8B9E-F5321BCBA50A}" dt="2020-10-21T07:15:21.387" v="142" actId="108"/>
          <ac:spMkLst>
            <pc:docMk/>
            <pc:sldMk cId="1708451613" sldId="752"/>
            <ac:spMk id="3" creationId="{126A0F4C-1F3F-4B7E-AB9C-EEE50D4A050E}"/>
          </ac:spMkLst>
        </pc:spChg>
        <pc:graphicFrameChg chg="mod">
          <ac:chgData name="Gardella, Maryse (Nokia - FR/Paris-Saclay)" userId="b7bfbd2c-508f-4afe-847e-52a39bd9d21b" providerId="ADAL" clId="{1F863BF7-FC33-472B-8B9E-F5321BCBA50A}" dt="2020-10-21T07:15:07.935" v="140" actId="1076"/>
          <ac:graphicFrameMkLst>
            <pc:docMk/>
            <pc:sldMk cId="1708451613" sldId="752"/>
            <ac:graphicFrameMk id="6" creationId="{2B544C99-AC93-41DA-8DD0-0F07D7525A30}"/>
          </ac:graphicFrameMkLst>
        </pc:graphicFrameChg>
      </pc:sldChg>
    </pc:docChg>
  </pc:docChgLst>
  <pc:docChgLst>
    <pc:chgData name="Gardella, Maryse (Nokia - FR/Paris-Saclay)" userId="b7bfbd2c-508f-4afe-847e-52a39bd9d21b" providerId="ADAL" clId="{0CEA15FD-2EDB-4F6A-94B7-6AC79CF2CA26}"/>
    <pc:docChg chg="undo custSel addSld delSld modSld modMainMaster">
      <pc:chgData name="Gardella, Maryse (Nokia - FR/Paris-Saclay)" userId="b7bfbd2c-508f-4afe-847e-52a39bd9d21b" providerId="ADAL" clId="{0CEA15FD-2EDB-4F6A-94B7-6AC79CF2CA26}" dt="2021-02-03T10:21:06.266" v="3047" actId="1076"/>
      <pc:docMkLst>
        <pc:docMk/>
      </pc:docMkLst>
      <pc:sldChg chg="modSp">
        <pc:chgData name="Gardella, Maryse (Nokia - FR/Paris-Saclay)" userId="b7bfbd2c-508f-4afe-847e-52a39bd9d21b" providerId="ADAL" clId="{0CEA15FD-2EDB-4F6A-94B7-6AC79CF2CA26}" dt="2021-02-03T07:39:39.331" v="1425" actId="1076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0CEA15FD-2EDB-4F6A-94B7-6AC79CF2CA26}" dt="2021-02-03T07:39:39.331" v="1425" actId="1076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Gardella, Maryse (Nokia - FR/Paris-Saclay)" userId="b7bfbd2c-508f-4afe-847e-52a39bd9d21b" providerId="ADAL" clId="{0CEA15FD-2EDB-4F6A-94B7-6AC79CF2CA26}" dt="2021-02-03T07:39:35.260" v="1423" actId="1076"/>
          <ac:spMkLst>
            <pc:docMk/>
            <pc:sldMk cId="0" sldId="303"/>
            <ac:spMk id="9219" creationId="{00000000-0000-0000-0000-000000000000}"/>
          </ac:spMkLst>
        </pc:spChg>
      </pc:sldChg>
      <pc:sldChg chg="addSp delSp modSp">
        <pc:chgData name="Gardella, Maryse (Nokia - FR/Paris-Saclay)" userId="b7bfbd2c-508f-4afe-847e-52a39bd9d21b" providerId="ADAL" clId="{0CEA15FD-2EDB-4F6A-94B7-6AC79CF2CA26}" dt="2021-02-02T12:31:57.241" v="269" actId="20577"/>
        <pc:sldMkLst>
          <pc:docMk/>
          <pc:sldMk cId="428086271" sldId="627"/>
        </pc:sldMkLst>
        <pc:graphicFrameChg chg="add del">
          <ac:chgData name="Gardella, Maryse (Nokia - FR/Paris-Saclay)" userId="b7bfbd2c-508f-4afe-847e-52a39bd9d21b" providerId="ADAL" clId="{0CEA15FD-2EDB-4F6A-94B7-6AC79CF2CA26}" dt="2021-02-02T12:25:36.498" v="206"/>
          <ac:graphicFrameMkLst>
            <pc:docMk/>
            <pc:sldMk cId="428086271" sldId="627"/>
            <ac:graphicFrameMk id="3" creationId="{2D717007-20D0-4451-89A5-F895DEA8CD9C}"/>
          </ac:graphicFrameMkLst>
        </pc:graphicFrameChg>
        <pc:graphicFrameChg chg="mod modGraphic">
          <ac:chgData name="Gardella, Maryse (Nokia - FR/Paris-Saclay)" userId="b7bfbd2c-508f-4afe-847e-52a39bd9d21b" providerId="ADAL" clId="{0CEA15FD-2EDB-4F6A-94B7-6AC79CF2CA26}" dt="2021-02-02T12:31:57.241" v="269" actId="20577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delSp modSp">
        <pc:chgData name="Gardella, Maryse (Nokia - FR/Paris-Saclay)" userId="b7bfbd2c-508f-4afe-847e-52a39bd9d21b" providerId="ADAL" clId="{0CEA15FD-2EDB-4F6A-94B7-6AC79CF2CA26}" dt="2021-02-02T12:24:17.428" v="203" actId="6549"/>
        <pc:sldMkLst>
          <pc:docMk/>
          <pc:sldMk cId="4062750734" sldId="635"/>
        </pc:sldMkLst>
        <pc:spChg chg="del mod">
          <ac:chgData name="Gardella, Maryse (Nokia - FR/Paris-Saclay)" userId="b7bfbd2c-508f-4afe-847e-52a39bd9d21b" providerId="ADAL" clId="{0CEA15FD-2EDB-4F6A-94B7-6AC79CF2CA26}" dt="2021-02-02T12:24:02.631" v="198" actId="478"/>
          <ac:spMkLst>
            <pc:docMk/>
            <pc:sldMk cId="4062750734" sldId="635"/>
            <ac:spMk id="5" creationId="{CBB76DB8-2351-46C3-BB5E-D4E67E978DCE}"/>
          </ac:spMkLst>
        </pc:spChg>
        <pc:graphicFrameChg chg="del modGraphic">
          <ac:chgData name="Gardella, Maryse (Nokia - FR/Paris-Saclay)" userId="b7bfbd2c-508f-4afe-847e-52a39bd9d21b" providerId="ADAL" clId="{0CEA15FD-2EDB-4F6A-94B7-6AC79CF2CA26}" dt="2021-02-02T12:24:09.256" v="200"/>
          <ac:graphicFrameMkLst>
            <pc:docMk/>
            <pc:sldMk cId="4062750734" sldId="635"/>
            <ac:graphicFrameMk id="2" creationId="{CDAF35D0-3892-4A43-8E9A-891D8DB8A8CA}"/>
          </ac:graphicFrameMkLst>
        </pc:graphicFrameChg>
        <pc:graphicFrameChg chg="modGraphic">
          <ac:chgData name="Gardella, Maryse (Nokia - FR/Paris-Saclay)" userId="b7bfbd2c-508f-4afe-847e-52a39bd9d21b" providerId="ADAL" clId="{0CEA15FD-2EDB-4F6A-94B7-6AC79CF2CA26}" dt="2021-02-02T12:24:17.428" v="203" actId="6549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3T07:38:58.853" v="1422" actId="6549"/>
        <pc:sldMkLst>
          <pc:docMk/>
          <pc:sldMk cId="1363835068" sldId="668"/>
        </pc:sldMkLst>
        <pc:graphicFrameChg chg="mod modGraphic">
          <ac:chgData name="Gardella, Maryse (Nokia - FR/Paris-Saclay)" userId="b7bfbd2c-508f-4afe-847e-52a39bd9d21b" providerId="ADAL" clId="{0CEA15FD-2EDB-4F6A-94B7-6AC79CF2CA26}" dt="2021-02-03T07:38:58.853" v="1422" actId="6549"/>
          <ac:graphicFrameMkLst>
            <pc:docMk/>
            <pc:sldMk cId="1363835068" sldId="668"/>
            <ac:graphicFrameMk id="6" creationId="{81E1A320-EF42-4A25-A368-F111EC773BBE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2T17:37:42.220" v="285" actId="6549"/>
        <pc:sldMkLst>
          <pc:docMk/>
          <pc:sldMk cId="1397636490" sldId="670"/>
        </pc:sldMkLst>
        <pc:graphicFrameChg chg="mod modGraphic">
          <ac:chgData name="Gardella, Maryse (Nokia - FR/Paris-Saclay)" userId="b7bfbd2c-508f-4afe-847e-52a39bd9d21b" providerId="ADAL" clId="{0CEA15FD-2EDB-4F6A-94B7-6AC79CF2CA26}" dt="2021-02-02T17:37:42.220" v="285" actId="6549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3T07:35:16.361" v="1421" actId="20577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0CEA15FD-2EDB-4F6A-94B7-6AC79CF2CA26}" dt="2021-02-03T07:35:16.361" v="1421" actId="20577"/>
          <ac:spMkLst>
            <pc:docMk/>
            <pc:sldMk cId="3524770648" sldId="726"/>
            <ac:spMk id="3" creationId="{00000000-0000-0000-0000-000000000000}"/>
          </ac:spMkLst>
        </pc:spChg>
      </pc:sldChg>
      <pc:sldChg chg="del">
        <pc:chgData name="Gardella, Maryse (Nokia - FR/Paris-Saclay)" userId="b7bfbd2c-508f-4afe-847e-52a39bd9d21b" providerId="ADAL" clId="{0CEA15FD-2EDB-4F6A-94B7-6AC79CF2CA26}" dt="2021-02-02T17:47:25.778" v="401" actId="2696"/>
        <pc:sldMkLst>
          <pc:docMk/>
          <pc:sldMk cId="1708451613" sldId="752"/>
        </pc:sldMkLst>
      </pc:sldChg>
      <pc:sldChg chg="modSp">
        <pc:chgData name="Gardella, Maryse (Nokia - FR/Paris-Saclay)" userId="b7bfbd2c-508f-4afe-847e-52a39bd9d21b" providerId="ADAL" clId="{0CEA15FD-2EDB-4F6A-94B7-6AC79CF2CA26}" dt="2021-02-03T07:40:06.606" v="1426" actId="14100"/>
        <pc:sldMkLst>
          <pc:docMk/>
          <pc:sldMk cId="1868873662" sldId="861"/>
        </pc:sldMkLst>
        <pc:spChg chg="mod">
          <ac:chgData name="Gardella, Maryse (Nokia - FR/Paris-Saclay)" userId="b7bfbd2c-508f-4afe-847e-52a39bd9d21b" providerId="ADAL" clId="{0CEA15FD-2EDB-4F6A-94B7-6AC79CF2CA26}" dt="2021-02-03T07:40:06.606" v="1426" actId="14100"/>
          <ac:spMkLst>
            <pc:docMk/>
            <pc:sldMk cId="1868873662" sldId="861"/>
            <ac:spMk id="9" creationId="{00000000-0000-0000-0000-000000000000}"/>
          </ac:spMkLst>
        </pc:spChg>
        <pc:spChg chg="mod">
          <ac:chgData name="Gardella, Maryse (Nokia - FR/Paris-Saclay)" userId="b7bfbd2c-508f-4afe-847e-52a39bd9d21b" providerId="ADAL" clId="{0CEA15FD-2EDB-4F6A-94B7-6AC79CF2CA26}" dt="2021-02-02T17:59:00.934" v="978" actId="1076"/>
          <ac:spMkLst>
            <pc:docMk/>
            <pc:sldMk cId="1868873662" sldId="861"/>
            <ac:spMk id="10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8:15.118" v="291" actId="20577"/>
          <ac:graphicFrameMkLst>
            <pc:docMk/>
            <pc:sldMk cId="1868873662" sldId="861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3T09:25:05.106" v="2490" actId="12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0CEA15FD-2EDB-4F6A-94B7-6AC79CF2CA26}" dt="2021-02-03T09:25:05.106" v="2490" actId="12"/>
          <ac:spMkLst>
            <pc:docMk/>
            <pc:sldMk cId="2040769281" sldId="865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9:03.080" v="305" actId="6549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2T18:05:25.127" v="1205" actId="6549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0CEA15FD-2EDB-4F6A-94B7-6AC79CF2CA26}" dt="2021-02-02T18:05:25.127" v="1205" actId="6549"/>
          <ac:spMkLst>
            <pc:docMk/>
            <pc:sldMk cId="2196417128" sldId="932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8:28.844" v="297" actId="20577"/>
          <ac:graphicFrameMkLst>
            <pc:docMk/>
            <pc:sldMk cId="2196417128" sldId="932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2T18:06:21.168" v="1261" actId="20577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0CEA15FD-2EDB-4F6A-94B7-6AC79CF2CA26}" dt="2021-02-02T18:06:21.168" v="1261" actId="20577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8:42.111" v="298" actId="20577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0CEA15FD-2EDB-4F6A-94B7-6AC79CF2CA26}" dt="2021-02-03T08:51:59.580" v="2244" actId="14"/>
        <pc:sldMkLst>
          <pc:docMk/>
          <pc:sldMk cId="141601151" sldId="934"/>
        </pc:sldMkLst>
        <pc:spChg chg="add del">
          <ac:chgData name="Gardella, Maryse (Nokia - FR/Paris-Saclay)" userId="b7bfbd2c-508f-4afe-847e-52a39bd9d21b" providerId="ADAL" clId="{0CEA15FD-2EDB-4F6A-94B7-6AC79CF2CA26}" dt="2021-02-03T08:41:33.529" v="2132"/>
          <ac:spMkLst>
            <pc:docMk/>
            <pc:sldMk cId="141601151" sldId="934"/>
            <ac:spMk id="2" creationId="{B3E51641-9DBD-40FA-8CCD-B471D19BD14E}"/>
          </ac:spMkLst>
        </pc:spChg>
        <pc:spChg chg="mod">
          <ac:chgData name="Gardella, Maryse (Nokia - FR/Paris-Saclay)" userId="b7bfbd2c-508f-4afe-847e-52a39bd9d21b" providerId="ADAL" clId="{0CEA15FD-2EDB-4F6A-94B7-6AC79CF2CA26}" dt="2021-02-03T08:51:59.580" v="2244" actId="14"/>
          <ac:spMkLst>
            <pc:docMk/>
            <pc:sldMk cId="141601151" sldId="934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9:16.380" v="308" actId="20577"/>
          <ac:graphicFrameMkLst>
            <pc:docMk/>
            <pc:sldMk cId="141601151" sldId="934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0CEA15FD-2EDB-4F6A-94B7-6AC79CF2CA26}" dt="2021-02-03T09:26:36.954" v="2509" actId="1076"/>
        <pc:sldMkLst>
          <pc:docMk/>
          <pc:sldMk cId="3620022747" sldId="935"/>
        </pc:sldMkLst>
        <pc:spChg chg="add del">
          <ac:chgData name="Gardella, Maryse (Nokia - FR/Paris-Saclay)" userId="b7bfbd2c-508f-4afe-847e-52a39bd9d21b" providerId="ADAL" clId="{0CEA15FD-2EDB-4F6A-94B7-6AC79CF2CA26}" dt="2021-02-03T08:55:34.547" v="2252"/>
          <ac:spMkLst>
            <pc:docMk/>
            <pc:sldMk cId="3620022747" sldId="935"/>
            <ac:spMk id="2" creationId="{EC19A249-719E-4416-86E8-4C91B6EB93D4}"/>
          </ac:spMkLst>
        </pc:spChg>
        <pc:spChg chg="add del">
          <ac:chgData name="Gardella, Maryse (Nokia - FR/Paris-Saclay)" userId="b7bfbd2c-508f-4afe-847e-52a39bd9d21b" providerId="ADAL" clId="{0CEA15FD-2EDB-4F6A-94B7-6AC79CF2CA26}" dt="2021-02-03T08:56:04.960" v="2256"/>
          <ac:spMkLst>
            <pc:docMk/>
            <pc:sldMk cId="3620022747" sldId="935"/>
            <ac:spMk id="3" creationId="{355828C2-4867-40E9-B1D5-A692B05C4536}"/>
          </ac:spMkLst>
        </pc:spChg>
        <pc:spChg chg="mod">
          <ac:chgData name="Gardella, Maryse (Nokia - FR/Paris-Saclay)" userId="b7bfbd2c-508f-4afe-847e-52a39bd9d21b" providerId="ADAL" clId="{0CEA15FD-2EDB-4F6A-94B7-6AC79CF2CA26}" dt="2021-02-03T09:26:36.954" v="2509" actId="1076"/>
          <ac:spMkLst>
            <pc:docMk/>
            <pc:sldMk cId="3620022747" sldId="935"/>
            <ac:spMk id="6" creationId="{E2F50771-D582-4BB4-AC25-5A8582F5DEDC}"/>
          </ac:spMkLst>
        </pc:spChg>
        <pc:spChg chg="add del mod">
          <ac:chgData name="Gardella, Maryse (Nokia - FR/Paris-Saclay)" userId="b7bfbd2c-508f-4afe-847e-52a39bd9d21b" providerId="ADAL" clId="{0CEA15FD-2EDB-4F6A-94B7-6AC79CF2CA26}" dt="2021-02-03T08:56:30.234" v="2262"/>
          <ac:spMkLst>
            <pc:docMk/>
            <pc:sldMk cId="3620022747" sldId="935"/>
            <ac:spMk id="9" creationId="{05FA8FE8-1D12-402A-AA97-C8084DC3D487}"/>
          </ac:spMkLst>
        </pc:spChg>
        <pc:spChg chg="add del">
          <ac:chgData name="Gardella, Maryse (Nokia - FR/Paris-Saclay)" userId="b7bfbd2c-508f-4afe-847e-52a39bd9d21b" providerId="ADAL" clId="{0CEA15FD-2EDB-4F6A-94B7-6AC79CF2CA26}" dt="2021-02-03T08:56:30.234" v="2262"/>
          <ac:spMkLst>
            <pc:docMk/>
            <pc:sldMk cId="3620022747" sldId="935"/>
            <ac:spMk id="11" creationId="{BD872C2D-9A6B-426D-B2F0-F9DCC1B31F1A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9:37.646" v="317" actId="20577"/>
          <ac:graphicFrameMkLst>
            <pc:docMk/>
            <pc:sldMk cId="3620022747" sldId="935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0CEA15FD-2EDB-4F6A-94B7-6AC79CF2CA26}" dt="2021-02-03T10:21:06.266" v="3047" actId="1076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0CEA15FD-2EDB-4F6A-94B7-6AC79CF2CA26}" dt="2021-02-02T17:47:21.154" v="400" actId="20577"/>
          <ac:spMkLst>
            <pc:docMk/>
            <pc:sldMk cId="2182765894" sldId="936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0CEA15FD-2EDB-4F6A-94B7-6AC79CF2CA26}" dt="2021-02-02T17:47:14.606" v="398" actId="14100"/>
          <ac:spMkLst>
            <pc:docMk/>
            <pc:sldMk cId="2182765894" sldId="936"/>
            <ac:spMk id="3" creationId="{126A0F4C-1F3F-4B7E-AB9C-EEE50D4A050E}"/>
          </ac:spMkLst>
        </pc:spChg>
        <pc:graphicFrameChg chg="add mod">
          <ac:chgData name="Gardella, Maryse (Nokia - FR/Paris-Saclay)" userId="b7bfbd2c-508f-4afe-847e-52a39bd9d21b" providerId="ADAL" clId="{0CEA15FD-2EDB-4F6A-94B7-6AC79CF2CA26}" dt="2021-02-03T10:21:06.266" v="3047" actId="1076"/>
          <ac:graphicFrameMkLst>
            <pc:docMk/>
            <pc:sldMk cId="2182765894" sldId="936"/>
            <ac:graphicFrameMk id="4" creationId="{E4A48F00-1132-47BF-A2A0-C13BA753BD8D}"/>
          </ac:graphicFrameMkLst>
        </pc:graphicFrameChg>
        <pc:graphicFrameChg chg="del">
          <ac:chgData name="Gardella, Maryse (Nokia - FR/Paris-Saclay)" userId="b7bfbd2c-508f-4afe-847e-52a39bd9d21b" providerId="ADAL" clId="{0CEA15FD-2EDB-4F6A-94B7-6AC79CF2CA26}" dt="2021-02-02T17:47:16.134" v="399" actId="478"/>
          <ac:graphicFrameMkLst>
            <pc:docMk/>
            <pc:sldMk cId="2182765894" sldId="936"/>
            <ac:graphicFrameMk id="4" creationId="{FE6081C0-8EB0-40A8-BE76-2C7787BB9681}"/>
          </ac:graphicFrameMkLst>
        </pc:graphicFrameChg>
      </pc:sldChg>
      <pc:sldChg chg="del">
        <pc:chgData name="Gardella, Maryse (Nokia - FR/Paris-Saclay)" userId="b7bfbd2c-508f-4afe-847e-52a39bd9d21b" providerId="ADAL" clId="{0CEA15FD-2EDB-4F6A-94B7-6AC79CF2CA26}" dt="2021-02-02T17:46:39.792" v="391" actId="2696"/>
        <pc:sldMkLst>
          <pc:docMk/>
          <pc:sldMk cId="2677206443" sldId="937"/>
        </pc:sldMkLst>
      </pc:sldChg>
      <pc:sldChg chg="addSp delSp modSp add">
        <pc:chgData name="Gardella, Maryse (Nokia - FR/Paris-Saclay)" userId="b7bfbd2c-508f-4afe-847e-52a39bd9d21b" providerId="ADAL" clId="{0CEA15FD-2EDB-4F6A-94B7-6AC79CF2CA26}" dt="2021-02-03T09:42:30.116" v="2728" actId="1076"/>
        <pc:sldMkLst>
          <pc:docMk/>
          <pc:sldMk cId="1510655990" sldId="938"/>
        </pc:sldMkLst>
        <pc:spChg chg="add del">
          <ac:chgData name="Gardella, Maryse (Nokia - FR/Paris-Saclay)" userId="b7bfbd2c-508f-4afe-847e-52a39bd9d21b" providerId="ADAL" clId="{0CEA15FD-2EDB-4F6A-94B7-6AC79CF2CA26}" dt="2021-02-03T09:33:27.767" v="2578"/>
          <ac:spMkLst>
            <pc:docMk/>
            <pc:sldMk cId="1510655990" sldId="938"/>
            <ac:spMk id="2" creationId="{15AAD318-5562-431D-81CE-37DE28D02095}"/>
          </ac:spMkLst>
        </pc:spChg>
        <pc:spChg chg="mod">
          <ac:chgData name="Gardella, Maryse (Nokia - FR/Paris-Saclay)" userId="b7bfbd2c-508f-4afe-847e-52a39bd9d21b" providerId="ADAL" clId="{0CEA15FD-2EDB-4F6A-94B7-6AC79CF2CA26}" dt="2021-02-03T09:42:30.116" v="2728" actId="1076"/>
          <ac:spMkLst>
            <pc:docMk/>
            <pc:sldMk cId="1510655990" sldId="938"/>
            <ac:spMk id="6" creationId="{E2F50771-D582-4BB4-AC25-5A8582F5DEDC}"/>
          </ac:spMkLst>
        </pc:spChg>
        <pc:spChg chg="mod">
          <ac:chgData name="Gardella, Maryse (Nokia - FR/Paris-Saclay)" userId="b7bfbd2c-508f-4afe-847e-52a39bd9d21b" providerId="ADAL" clId="{0CEA15FD-2EDB-4F6A-94B7-6AC79CF2CA26}" dt="2021-02-02T17:40:23.686" v="319"/>
          <ac:spMkLst>
            <pc:docMk/>
            <pc:sldMk cId="1510655990" sldId="938"/>
            <ac:spMk id="8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0CEA15FD-2EDB-4F6A-94B7-6AC79CF2CA26}" dt="2021-02-02T17:44:48.295" v="366" actId="6549"/>
          <ac:graphicFrameMkLst>
            <pc:docMk/>
            <pc:sldMk cId="1510655990" sldId="938"/>
            <ac:graphicFrameMk id="7" creationId="{00000000-0000-0000-0000-000000000000}"/>
          </ac:graphicFrameMkLst>
        </pc:graphicFrameChg>
      </pc:sldChg>
      <pc:sldChg chg="addSp delSp modSp add">
        <pc:chgData name="Gardella, Maryse (Nokia - FR/Paris-Saclay)" userId="b7bfbd2c-508f-4afe-847e-52a39bd9d21b" providerId="ADAL" clId="{0CEA15FD-2EDB-4F6A-94B7-6AC79CF2CA26}" dt="2021-02-03T10:19:21.796" v="3035" actId="20577"/>
        <pc:sldMkLst>
          <pc:docMk/>
          <pc:sldMk cId="3064906858" sldId="939"/>
        </pc:sldMkLst>
        <pc:spChg chg="add del">
          <ac:chgData name="Gardella, Maryse (Nokia - FR/Paris-Saclay)" userId="b7bfbd2c-508f-4afe-847e-52a39bd9d21b" providerId="ADAL" clId="{0CEA15FD-2EDB-4F6A-94B7-6AC79CF2CA26}" dt="2021-02-03T10:05:59.511" v="2817"/>
          <ac:spMkLst>
            <pc:docMk/>
            <pc:sldMk cId="3064906858" sldId="939"/>
            <ac:spMk id="2" creationId="{EF487D03-015F-4EAB-A1B8-A02BF4FB02AC}"/>
          </ac:spMkLst>
        </pc:spChg>
        <pc:spChg chg="mod">
          <ac:chgData name="Gardella, Maryse (Nokia - FR/Paris-Saclay)" userId="b7bfbd2c-508f-4afe-847e-52a39bd9d21b" providerId="ADAL" clId="{0CEA15FD-2EDB-4F6A-94B7-6AC79CF2CA26}" dt="2021-02-03T10:19:21.796" v="3035" actId="20577"/>
          <ac:spMkLst>
            <pc:docMk/>
            <pc:sldMk cId="3064906858" sldId="939"/>
            <ac:spMk id="6" creationId="{E2F50771-D582-4BB4-AC25-5A8582F5DEDC}"/>
          </ac:spMkLst>
        </pc:spChg>
        <pc:spChg chg="mod">
          <ac:chgData name="Gardella, Maryse (Nokia - FR/Paris-Saclay)" userId="b7bfbd2c-508f-4afe-847e-52a39bd9d21b" providerId="ADAL" clId="{0CEA15FD-2EDB-4F6A-94B7-6AC79CF2CA26}" dt="2021-02-02T17:44:06.484" v="356"/>
          <ac:spMkLst>
            <pc:docMk/>
            <pc:sldMk cId="3064906858" sldId="939"/>
            <ac:spMk id="8" creationId="{00000000-0000-0000-0000-000000000000}"/>
          </ac:spMkLst>
        </pc:spChg>
        <pc:spChg chg="mod">
          <ac:chgData name="Gardella, Maryse (Nokia - FR/Paris-Saclay)" userId="b7bfbd2c-508f-4afe-847e-52a39bd9d21b" providerId="ADAL" clId="{0CEA15FD-2EDB-4F6A-94B7-6AC79CF2CA26}" dt="2021-02-03T10:17:48.302" v="2943" actId="1076"/>
          <ac:spMkLst>
            <pc:docMk/>
            <pc:sldMk cId="3064906858" sldId="939"/>
            <ac:spMk id="10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0CEA15FD-2EDB-4F6A-94B7-6AC79CF2CA26}" dt="2021-02-03T10:17:48.302" v="2943" actId="1076"/>
          <ac:graphicFrameMkLst>
            <pc:docMk/>
            <pc:sldMk cId="3064906858" sldId="939"/>
            <ac:graphicFrameMk id="7" creationId="{00000000-0000-0000-0000-000000000000}"/>
          </ac:graphicFrameMkLst>
        </pc:graphicFrameChg>
      </pc:sldChg>
      <pc:sldMasterChg chg="modSp">
        <pc:chgData name="Gardella, Maryse (Nokia - FR/Paris-Saclay)" userId="b7bfbd2c-508f-4afe-847e-52a39bd9d21b" providerId="ADAL" clId="{0CEA15FD-2EDB-4F6A-94B7-6AC79CF2CA26}" dt="2021-02-02T12:04:16.941" v="7" actId="6549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0CEA15FD-2EDB-4F6A-94B7-6AC79CF2CA26}" dt="2021-02-02T12:04:16.941" v="7" actId="6549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Gardella, Maryse (Nokia - FR/Paris-Saclay)" userId="b7bfbd2c-508f-4afe-847e-52a39bd9d21b" providerId="ADAL" clId="{0070D748-D2CB-4067-A45D-BE71C71E92BC}"/>
    <pc:docChg chg="undo custSel addSld delSld modSld sldOrd modMainMaster">
      <pc:chgData name="Gardella, Maryse (Nokia - FR/Paris-Saclay)" userId="b7bfbd2c-508f-4afe-847e-52a39bd9d21b" providerId="ADAL" clId="{0070D748-D2CB-4067-A45D-BE71C71E92BC}" dt="2020-11-25T08:09:41.433" v="1948" actId="14100"/>
      <pc:docMkLst>
        <pc:docMk/>
      </pc:docMkLst>
      <pc:sldChg chg="modSp">
        <pc:chgData name="Gardella, Maryse (Nokia - FR/Paris-Saclay)" userId="b7bfbd2c-508f-4afe-847e-52a39bd9d21b" providerId="ADAL" clId="{0070D748-D2CB-4067-A45D-BE71C71E92BC}" dt="2020-11-20T12:23:33.602" v="1" actId="6549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0070D748-D2CB-4067-A45D-BE71C71E92BC}" dt="2020-11-20T12:23:33.602" v="1" actId="6549"/>
          <ac:spMkLst>
            <pc:docMk/>
            <pc:sldMk cId="0" sldId="303"/>
            <ac:spMk id="921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070D748-D2CB-4067-A45D-BE71C71E92BC}" dt="2020-11-20T12:37:28.599" v="96" actId="6549"/>
        <pc:sldMkLst>
          <pc:docMk/>
          <pc:sldMk cId="428086271" sldId="627"/>
        </pc:sldMkLst>
        <pc:graphicFrameChg chg="modGraphic">
          <ac:chgData name="Gardella, Maryse (Nokia - FR/Paris-Saclay)" userId="b7bfbd2c-508f-4afe-847e-52a39bd9d21b" providerId="ADAL" clId="{0070D748-D2CB-4067-A45D-BE71C71E92BC}" dt="2020-11-20T12:37:28.599" v="96" actId="6549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8:00:26.458" v="1874" actId="20577"/>
        <pc:sldMkLst>
          <pc:docMk/>
          <pc:sldMk cId="2585739943" sldId="634"/>
        </pc:sldMkLst>
        <pc:spChg chg="mod">
          <ac:chgData name="Gardella, Maryse (Nokia - FR/Paris-Saclay)" userId="b7bfbd2c-508f-4afe-847e-52a39bd9d21b" providerId="ADAL" clId="{0070D748-D2CB-4067-A45D-BE71C71E92BC}" dt="2020-11-25T08:00:26.458" v="1874" actId="20577"/>
          <ac:spMkLst>
            <pc:docMk/>
            <pc:sldMk cId="2585739943" sldId="634"/>
            <ac:spMk id="14338" creationId="{00000000-0000-0000-0000-000000000000}"/>
          </ac:spMkLst>
        </pc:spChg>
      </pc:sldChg>
      <pc:sldChg chg="addSp modSp ord">
        <pc:chgData name="Gardella, Maryse (Nokia - FR/Paris-Saclay)" userId="b7bfbd2c-508f-4afe-847e-52a39bd9d21b" providerId="ADAL" clId="{0070D748-D2CB-4067-A45D-BE71C71E92BC}" dt="2020-11-25T07:57:59.128" v="1869" actId="6549"/>
        <pc:sldMkLst>
          <pc:docMk/>
          <pc:sldMk cId="4062750734" sldId="635"/>
        </pc:sldMkLst>
        <pc:spChg chg="add mod">
          <ac:chgData name="Gardella, Maryse (Nokia - FR/Paris-Saclay)" userId="b7bfbd2c-508f-4afe-847e-52a39bd9d21b" providerId="ADAL" clId="{0070D748-D2CB-4067-A45D-BE71C71E92BC}" dt="2020-11-25T07:53:01.057" v="1864" actId="1076"/>
          <ac:spMkLst>
            <pc:docMk/>
            <pc:sldMk cId="4062750734" sldId="635"/>
            <ac:spMk id="5" creationId="{CBB76DB8-2351-46C3-BB5E-D4E67E978DCE}"/>
          </ac:spMkLst>
        </pc:spChg>
        <pc:graphicFrameChg chg="add mod modGraphic">
          <ac:chgData name="Gardella, Maryse (Nokia - FR/Paris-Saclay)" userId="b7bfbd2c-508f-4afe-847e-52a39bd9d21b" providerId="ADAL" clId="{0070D748-D2CB-4067-A45D-BE71C71E92BC}" dt="2020-11-25T07:57:59.128" v="1869" actId="6549"/>
          <ac:graphicFrameMkLst>
            <pc:docMk/>
            <pc:sldMk cId="4062750734" sldId="635"/>
            <ac:graphicFrameMk id="2" creationId="{CDAF35D0-3892-4A43-8E9A-891D8DB8A8CA}"/>
          </ac:graphicFrameMkLst>
        </pc:graphicFrameChg>
        <pc:graphicFrameChg chg="mod modGraphic">
          <ac:chgData name="Gardella, Maryse (Nokia - FR/Paris-Saclay)" userId="b7bfbd2c-508f-4afe-847e-52a39bd9d21b" providerId="ADAL" clId="{0070D748-D2CB-4067-A45D-BE71C71E92BC}" dt="2020-11-25T07:57:52.588" v="1866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0T12:32:59.320" v="64"/>
        <pc:sldMkLst>
          <pc:docMk/>
          <pc:sldMk cId="1363835068" sldId="668"/>
        </pc:sldMkLst>
        <pc:graphicFrameChg chg="mod modGraphic">
          <ac:chgData name="Gardella, Maryse (Nokia - FR/Paris-Saclay)" userId="b7bfbd2c-508f-4afe-847e-52a39bd9d21b" providerId="ADAL" clId="{0070D748-D2CB-4067-A45D-BE71C71E92BC}" dt="2020-11-20T12:32:59.320" v="64"/>
          <ac:graphicFrameMkLst>
            <pc:docMk/>
            <pc:sldMk cId="1363835068" sldId="668"/>
            <ac:graphicFrameMk id="6" creationId="{81E1A320-EF42-4A25-A368-F111EC773BBE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3T10:27:03.320" v="1730" actId="20577"/>
        <pc:sldMkLst>
          <pc:docMk/>
          <pc:sldMk cId="1397636490" sldId="670"/>
        </pc:sldMkLst>
        <pc:graphicFrameChg chg="mod modGraphic">
          <ac:chgData name="Gardella, Maryse (Nokia - FR/Paris-Saclay)" userId="b7bfbd2c-508f-4afe-847e-52a39bd9d21b" providerId="ADAL" clId="{0070D748-D2CB-4067-A45D-BE71C71E92BC}" dt="2020-11-23T10:27:03.320" v="1730" actId="20577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7:48:25.072" v="1785" actId="20577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0070D748-D2CB-4067-A45D-BE71C71E92BC}" dt="2020-11-25T07:48:25.072" v="1785" actId="20577"/>
          <ac:spMkLst>
            <pc:docMk/>
            <pc:sldMk cId="3524770648" sldId="726"/>
            <ac:spMk id="3" creationId="{00000000-0000-0000-0000-000000000000}"/>
          </ac:spMkLst>
        </pc:spChg>
      </pc:sldChg>
      <pc:sldChg chg="add del">
        <pc:chgData name="Gardella, Maryse (Nokia - FR/Paris-Saclay)" userId="b7bfbd2c-508f-4afe-847e-52a39bd9d21b" providerId="ADAL" clId="{0070D748-D2CB-4067-A45D-BE71C71E92BC}" dt="2020-11-25T08:08:40.723" v="1940" actId="2696"/>
        <pc:sldMkLst>
          <pc:docMk/>
          <pc:sldMk cId="3898301349" sldId="733"/>
        </pc:sldMkLst>
      </pc:sldChg>
      <pc:sldChg chg="addSp delSp modSp">
        <pc:chgData name="Gardella, Maryse (Nokia - FR/Paris-Saclay)" userId="b7bfbd2c-508f-4afe-847e-52a39bd9d21b" providerId="ADAL" clId="{0070D748-D2CB-4067-A45D-BE71C71E92BC}" dt="2020-11-25T08:08:35.694" v="1939" actId="1076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0070D748-D2CB-4067-A45D-BE71C71E92BC}" dt="2020-11-25T08:01:58.112" v="1881" actId="20577"/>
          <ac:spMkLst>
            <pc:docMk/>
            <pc:sldMk cId="1708451613" sldId="752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0070D748-D2CB-4067-A45D-BE71C71E92BC}" dt="2020-11-25T08:08:30.135" v="1937" actId="14100"/>
          <ac:spMkLst>
            <pc:docMk/>
            <pc:sldMk cId="1708451613" sldId="752"/>
            <ac:spMk id="3" creationId="{126A0F4C-1F3F-4B7E-AB9C-EEE50D4A050E}"/>
          </ac:spMkLst>
        </pc:spChg>
        <pc:spChg chg="add mod">
          <ac:chgData name="Gardella, Maryse (Nokia - FR/Paris-Saclay)" userId="b7bfbd2c-508f-4afe-847e-52a39bd9d21b" providerId="ADAL" clId="{0070D748-D2CB-4067-A45D-BE71C71E92BC}" dt="2020-11-25T08:07:13.166" v="1925" actId="1076"/>
          <ac:spMkLst>
            <pc:docMk/>
            <pc:sldMk cId="1708451613" sldId="752"/>
            <ac:spMk id="5" creationId="{6AE33644-E9B4-4134-AA95-C117BF3A56B0}"/>
          </ac:spMkLst>
        </pc:spChg>
        <pc:graphicFrameChg chg="add mod modGraphic">
          <ac:chgData name="Gardella, Maryse (Nokia - FR/Paris-Saclay)" userId="b7bfbd2c-508f-4afe-847e-52a39bd9d21b" providerId="ADAL" clId="{0070D748-D2CB-4067-A45D-BE71C71E92BC}" dt="2020-11-25T08:07:10.102" v="1924" actId="1076"/>
          <ac:graphicFrameMkLst>
            <pc:docMk/>
            <pc:sldMk cId="1708451613" sldId="752"/>
            <ac:graphicFrameMk id="4" creationId="{7F50FAAB-0AA4-4341-8397-35FFA9A7B8F4}"/>
          </ac:graphicFrameMkLst>
        </pc:graphicFrameChg>
        <pc:graphicFrameChg chg="add del mod">
          <ac:chgData name="Gardella, Maryse (Nokia - FR/Paris-Saclay)" userId="b7bfbd2c-508f-4afe-847e-52a39bd9d21b" providerId="ADAL" clId="{0070D748-D2CB-4067-A45D-BE71C71E92BC}" dt="2020-11-23T11:09:16.673" v="1740"/>
          <ac:graphicFrameMkLst>
            <pc:docMk/>
            <pc:sldMk cId="1708451613" sldId="752"/>
            <ac:graphicFrameMk id="4" creationId="{8A9295D2-7039-4FA5-9107-F1DC1EB86555}"/>
          </ac:graphicFrameMkLst>
        </pc:graphicFrameChg>
        <pc:graphicFrameChg chg="add del mod">
          <ac:chgData name="Gardella, Maryse (Nokia - FR/Paris-Saclay)" userId="b7bfbd2c-508f-4afe-847e-52a39bd9d21b" providerId="ADAL" clId="{0070D748-D2CB-4067-A45D-BE71C71E92BC}" dt="2020-11-23T12:38:21.110" v="1747" actId="478"/>
          <ac:graphicFrameMkLst>
            <pc:docMk/>
            <pc:sldMk cId="1708451613" sldId="752"/>
            <ac:graphicFrameMk id="5" creationId="{2CE984A0-3028-49F8-B798-63D86FFFE8E4}"/>
          </ac:graphicFrameMkLst>
        </pc:graphicFrameChg>
        <pc:graphicFrameChg chg="del mod">
          <ac:chgData name="Gardella, Maryse (Nokia - FR/Paris-Saclay)" userId="b7bfbd2c-508f-4afe-847e-52a39bd9d21b" providerId="ADAL" clId="{0070D748-D2CB-4067-A45D-BE71C71E92BC}" dt="2020-11-23T11:06:03.472" v="1731" actId="478"/>
          <ac:graphicFrameMkLst>
            <pc:docMk/>
            <pc:sldMk cId="1708451613" sldId="752"/>
            <ac:graphicFrameMk id="6" creationId="{2B544C99-AC93-41DA-8DD0-0F07D7525A30}"/>
          </ac:graphicFrameMkLst>
        </pc:graphicFrameChg>
        <pc:graphicFrameChg chg="add mod">
          <ac:chgData name="Gardella, Maryse (Nokia - FR/Paris-Saclay)" userId="b7bfbd2c-508f-4afe-847e-52a39bd9d21b" providerId="ADAL" clId="{0070D748-D2CB-4067-A45D-BE71C71E92BC}" dt="2020-11-25T08:08:35.694" v="1939" actId="1076"/>
          <ac:graphicFrameMkLst>
            <pc:docMk/>
            <pc:sldMk cId="1708451613" sldId="752"/>
            <ac:graphicFrameMk id="6" creationId="{C1C29599-A418-4A1D-BBF5-E7C31157E44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0T16:19:22.583" v="1173" actId="6549"/>
        <pc:sldMkLst>
          <pc:docMk/>
          <pc:sldMk cId="1868873662" sldId="861"/>
        </pc:sldMkLst>
        <pc:spChg chg="mod">
          <ac:chgData name="Gardella, Maryse (Nokia - FR/Paris-Saclay)" userId="b7bfbd2c-508f-4afe-847e-52a39bd9d21b" providerId="ADAL" clId="{0070D748-D2CB-4067-A45D-BE71C71E92BC}" dt="2020-11-20T16:19:22.583" v="1173" actId="6549"/>
          <ac:spMkLst>
            <pc:docMk/>
            <pc:sldMk cId="1868873662" sldId="861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00:34.832" v="780" actId="20577"/>
          <ac:graphicFrameMkLst>
            <pc:docMk/>
            <pc:sldMk cId="1868873662" sldId="861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0070D748-D2CB-4067-A45D-BE71C71E92BC}" dt="2020-11-20T16:20:37.417" v="1221" actId="6549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0070D748-D2CB-4067-A45D-BE71C71E92BC}" dt="2020-11-20T16:20:37.417" v="1221" actId="6549"/>
          <ac:spMkLst>
            <pc:docMk/>
            <pc:sldMk cId="2040769281" sldId="865"/>
            <ac:spMk id="9" creationId="{00000000-0000-0000-0000-000000000000}"/>
          </ac:spMkLst>
        </pc:spChg>
        <pc:graphicFrameChg chg="add del">
          <ac:chgData name="Gardella, Maryse (Nokia - FR/Paris-Saclay)" userId="b7bfbd2c-508f-4afe-847e-52a39bd9d21b" providerId="ADAL" clId="{0070D748-D2CB-4067-A45D-BE71C71E92BC}" dt="2020-11-20T16:13:29.734" v="1089"/>
          <ac:graphicFrameMkLst>
            <pc:docMk/>
            <pc:sldMk cId="2040769281" sldId="865"/>
            <ac:graphicFrameMk id="2" creationId="{496D20A2-6342-4F25-8F2A-A91C95BB27DF}"/>
          </ac:graphicFrameMkLst>
        </pc:graphicFrameChg>
        <pc:graphicFrameChg chg="modGraphic">
          <ac:chgData name="Gardella, Maryse (Nokia - FR/Paris-Saclay)" userId="b7bfbd2c-508f-4afe-847e-52a39bd9d21b" providerId="ADAL" clId="{0070D748-D2CB-4067-A45D-BE71C71E92BC}" dt="2020-11-20T16:10:51.381" v="1082" actId="20577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7:59:00.744" v="1871" actId="20577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0070D748-D2CB-4067-A45D-BE71C71E92BC}" dt="2020-11-25T07:59:00.744" v="1871" actId="20577"/>
          <ac:spMkLst>
            <pc:docMk/>
            <pc:sldMk cId="2196417128" sldId="932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00:29.676" v="778" actId="20577"/>
          <ac:graphicFrameMkLst>
            <pc:docMk/>
            <pc:sldMk cId="2196417128" sldId="932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7:59:23.946" v="1873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0070D748-D2CB-4067-A45D-BE71C71E92BC}" dt="2020-11-25T07:59:23.946" v="1873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00:48.782" v="781" actId="20577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0T16:23:42.798" v="1279" actId="6549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0070D748-D2CB-4067-A45D-BE71C71E92BC}" dt="2020-11-20T16:23:42.798" v="1279" actId="6549"/>
          <ac:spMkLst>
            <pc:docMk/>
            <pc:sldMk cId="141601151" sldId="934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21:14.278" v="1224" actId="20577"/>
          <ac:graphicFrameMkLst>
            <pc:docMk/>
            <pc:sldMk cId="141601151" sldId="934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3T17:33:23.025" v="1750" actId="20577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0070D748-D2CB-4067-A45D-BE71C71E92BC}" dt="2020-11-23T17:33:23.025" v="1750" actId="20577"/>
          <ac:spMkLst>
            <pc:docMk/>
            <pc:sldMk cId="3620022747" sldId="935"/>
            <ac:spMk id="6" creationId="{E2F50771-D582-4BB4-AC25-5A8582F5DEDC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24:05.811" v="1282" actId="6549"/>
          <ac:graphicFrameMkLst>
            <pc:docMk/>
            <pc:sldMk cId="3620022747" sldId="935"/>
            <ac:graphicFrameMk id="7" creationId="{00000000-0000-0000-0000-000000000000}"/>
          </ac:graphicFrameMkLst>
        </pc:graphicFrameChg>
      </pc:sldChg>
      <pc:sldChg chg="addSp modSp add">
        <pc:chgData name="Gardella, Maryse (Nokia - FR/Paris-Saclay)" userId="b7bfbd2c-508f-4afe-847e-52a39bd9d21b" providerId="ADAL" clId="{0070D748-D2CB-4067-A45D-BE71C71E92BC}" dt="2020-11-25T08:09:41.433" v="1948" actId="14100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0070D748-D2CB-4067-A45D-BE71C71E92BC}" dt="2020-11-25T08:02:05.694" v="1886" actId="20577"/>
          <ac:spMkLst>
            <pc:docMk/>
            <pc:sldMk cId="2182765894" sldId="936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0070D748-D2CB-4067-A45D-BE71C71E92BC}" dt="2020-11-25T08:08:48.303" v="1942" actId="14100"/>
          <ac:spMkLst>
            <pc:docMk/>
            <pc:sldMk cId="2182765894" sldId="936"/>
            <ac:spMk id="3" creationId="{126A0F4C-1F3F-4B7E-AB9C-EEE50D4A050E}"/>
          </ac:spMkLst>
        </pc:spChg>
        <pc:graphicFrameChg chg="add mod">
          <ac:chgData name="Gardella, Maryse (Nokia - FR/Paris-Saclay)" userId="b7bfbd2c-508f-4afe-847e-52a39bd9d21b" providerId="ADAL" clId="{0070D748-D2CB-4067-A45D-BE71C71E92BC}" dt="2020-11-25T08:09:41.433" v="1948" actId="14100"/>
          <ac:graphicFrameMkLst>
            <pc:docMk/>
            <pc:sldMk cId="2182765894" sldId="936"/>
            <ac:graphicFrameMk id="4" creationId="{FE6081C0-8EB0-40A8-BE76-2C7787BB9681}"/>
          </ac:graphicFrameMkLst>
        </pc:graphicFrameChg>
      </pc:sldChg>
      <pc:sldMasterChg chg="modSp">
        <pc:chgData name="Gardella, Maryse (Nokia - FR/Paris-Saclay)" userId="b7bfbd2c-508f-4afe-847e-52a39bd9d21b" providerId="ADAL" clId="{0070D748-D2CB-4067-A45D-BE71C71E92BC}" dt="2020-11-20T12:26:12.906" v="9" actId="1076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0070D748-D2CB-4067-A45D-BE71C71E92BC}" dt="2020-11-20T12:25:51.861" v="8" actId="6549"/>
          <ac:spMkLst>
            <pc:docMk/>
            <pc:sldMasterMk cId="0" sldId="2147483729"/>
            <ac:spMk id="14" creationId="{00000000-0000-0000-0000-000000000000}"/>
          </ac:spMkLst>
        </pc:spChg>
        <pc:spChg chg="mod">
          <ac:chgData name="Gardella, Maryse (Nokia - FR/Paris-Saclay)" userId="b7bfbd2c-508f-4afe-847e-52a39bd9d21b" providerId="ADAL" clId="{0070D748-D2CB-4067-A45D-BE71C71E92BC}" dt="2020-11-20T12:26:12.906" v="9" actId="1076"/>
          <ac:spMkLst>
            <pc:docMk/>
            <pc:sldMasterMk cId="0" sldId="2147483729"/>
            <ac:spMk id="1026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2/3/2021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2/3/2021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S5-211009 CH exec report from SA5#135e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2020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9.zip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854.zip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8E_Electronic/Docs/SP-200467.zi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71.zip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7.zip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1.zip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2.zip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5_TM/TSGS5_135e/Docs/S5-211015.zip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4/Docs/SP-190367.zi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5167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altLang="zh-CN" sz="4800" b="1" dirty="0"/>
              <a:t>Exec Report SA5#135e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828800" y="4147532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Maryse Gardella</a:t>
            </a:r>
            <a:r>
              <a:rPr lang="de-DE" altLang="de-DE" sz="2400" dirty="0">
                <a:latin typeface="Arial" charset="0"/>
              </a:rPr>
              <a:t> SA5 Vice Chair, </a:t>
            </a:r>
            <a:r>
              <a:rPr lang="en-GB" altLang="zh-CN" sz="2400" dirty="0">
                <a:latin typeface="Arial" charset="0"/>
              </a:rPr>
              <a:t>Nokia</a:t>
            </a:r>
            <a:endParaRPr lang="en-GB" sz="2400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667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3863391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5G_URLLC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 for URLLC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30%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SP-200769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(06/2021)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5G_URLLC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33239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32.255 for introduction of: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Flows for PDU session Modification and Release with URLLC specificities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Charging information: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Redundant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Transmission Type and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Redundant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Transmission Indication 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Principles for URLLC Charging : 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For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dual connectivity based end to end Redundant User Plane Paths: separate PDU sessions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Redundant transmission on N3/N9 interfaces and Redundant transmission at transport layer: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Redundant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Transmission Indication (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still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FFS) 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196417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2047431"/>
              </p:ext>
            </p:extLst>
          </p:nvPr>
        </p:nvGraphicFramePr>
        <p:xfrm>
          <a:off x="448394" y="1623105"/>
          <a:ext cx="11295212" cy="1613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TEI17_NIESGU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N40 Interface Enhancements to Support GERAN and UTRAN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32.251,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 TS 32.290,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SP-200854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China Mobile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TEI17_NIESGU 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80021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One CR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was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32.290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adding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missing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reference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32.255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82401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3850351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50%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28.815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SP-200467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FS_EDGE_CH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3616831"/>
            <a:ext cx="11269350" cy="329320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TR 28.815 for introduction of: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possible solutions for charging for edge enabling infrastructure resources and services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Converged Charging architectures: EES (CTF),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MnS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Producer (CTF),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MnS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Producer - CEF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Charging based on collected performance data (resource supporting the EAS) 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Charging for EAS related procedures 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Additional capabilities exposed to EASs considered in potential requirements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Re-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organisation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of "5GS capability usage based charging for edge computing" for end-user charging and inter-provider charging, and inter-provider charging solutions based on aggregation of SMF reported usage  </a:t>
            </a:r>
            <a:r>
              <a:rPr lang="en-US" sz="1800" dirty="0">
                <a:highlight>
                  <a:srgbClr val="FFFF00"/>
                </a:highlight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28.815 (email approval S5-211426)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040769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4573511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FS_5G_CIoT_CH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5GS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CIoT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15%-&gt;  25%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SP-200771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FS_5G_CIoT_CH</a:t>
            </a:r>
          </a:p>
        </p:txBody>
      </p:sp>
      <p:sp>
        <p:nvSpPr>
          <p:cNvPr id="9" name="矩形 8"/>
          <p:cNvSpPr/>
          <p:nvPr/>
        </p:nvSpPr>
        <p:spPr>
          <a:xfrm>
            <a:off x="461325" y="3860514"/>
            <a:ext cx="11269350" cy="24622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28.816 for introduction of new use cases with associated potential charging requirements: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5GS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CIoT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for interworking to EPS procedures, and Support of Serving PLMN Rate Control (5G data connectivity charging)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Small Data Rate Control (control plane data transfer charging)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use of NIDD API (north bound API charging) </a:t>
            </a:r>
          </a:p>
          <a:p>
            <a:pPr lvl="2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Draft TR 28.816 (email approval S5-211424)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1601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4185388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Proximity-based Services in 5GC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25%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FS_5G_Prose_CH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54685" y="3489926"/>
            <a:ext cx="11269350" cy="329320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32.846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Use cases with associated potential charging requirements for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Direct Discovery :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Discovery Code management and the discovery message over PC5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Potential solutions: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Solution #1.1: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Direct Discovery charging for Announce Request in event based charging, in charging architectures: 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5G DDNMF (CTF) or with CEF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Solution #1.2: </a:t>
            </a:r>
            <a:r>
              <a:rPr lang="en-GB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 Direct Discovery charging for Public Safety in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charging architectures 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CTF split UE (AMC) - 5G DDNMF (ADF)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5GS charging for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Direct Communication scenario description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32.846 (email approval S5-211383)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22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0776649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FS_5GLAN_CH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Charging Aspects of 5G LAN-type Services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28.822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(06/2021)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FS_5GLAN_CH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80975" y="3471946"/>
            <a:ext cx="11269350" cy="329320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28.822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Scope, references and definitions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Background based on TS 23.501 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5GLAN-type services with architecture references (using N6 tunnel, Local-switch based user plane, N19-based user plane)  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5G Virtual Network Group Management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5G Virtual Network Group Communication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First topic "Converged charging for 5G VN group management" : use case, potential requirements and Key issues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28.822 (email approval S5-211428)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55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3362095"/>
              </p:ext>
            </p:extLst>
          </p:nvPr>
        </p:nvGraphicFramePr>
        <p:xfrm>
          <a:off x="317026" y="1240792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Network Slicing Phase 2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10%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SP-201082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FS_NETSLICE_CH_Ph2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739895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579762" y="3032283"/>
            <a:ext cx="11269350" cy="36317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32.847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Scope and references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Background: 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from GSMA: NG.116: Charging model based on used roles, concept of NEST (GST filled with values)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from 3GPP network architecture, with architectural requirements per SA2 TR 23.700-40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Network Slice Management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Key issues: Converged Charging for max. number of UEs per network slice and max. number of PDU sessions per network slice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potential requirements: converged charging per S-NSSAI (based on "number of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UEs,"number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of PDU sessions"), per tenant based on assigned group of S-NSSAI(s)... 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Two inputs for potential solutions were objected by one company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32.847 (email approval S5-211427)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906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SA#90e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491612"/>
              </p:ext>
            </p:extLst>
          </p:nvPr>
        </p:nvGraphicFramePr>
        <p:xfrm>
          <a:off x="1128524" y="2073555"/>
          <a:ext cx="9230128" cy="879992"/>
        </p:xfrm>
        <a:graphic>
          <a:graphicData uri="http://schemas.openxmlformats.org/drawingml/2006/table">
            <a:tbl>
              <a:tblPr/>
              <a:tblGrid>
                <a:gridCol w="1109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0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49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36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32">
                <a:tc>
                  <a:txBody>
                    <a:bodyPr/>
                    <a:lstStyle/>
                    <a:p>
                      <a:pPr algn="l" fontAlgn="t"/>
                      <a:endParaRPr kumimoji="0" lang="fr-F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228600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17" y="1115104"/>
            <a:ext cx="11183938" cy="2419206"/>
          </a:xfrm>
        </p:spPr>
        <p:txBody>
          <a:bodyPr/>
          <a:lstStyle/>
          <a:p>
            <a:r>
              <a:rPr lang="en-US" dirty="0"/>
              <a:t>5GSIMSCH CRs</a:t>
            </a:r>
          </a:p>
          <a:p>
            <a:r>
              <a:rPr lang="en-US" altLang="zh-CN" dirty="0"/>
              <a:t>5G_URLLC CRs</a:t>
            </a:r>
          </a:p>
          <a:p>
            <a:r>
              <a:rPr lang="en-US" dirty="0"/>
              <a:t>TEI17_NIESGU CRs</a:t>
            </a:r>
          </a:p>
          <a:p>
            <a:r>
              <a:rPr lang="en-US" dirty="0"/>
              <a:t>Maintenance and Rel-16 small Enhancements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4A48F00-1132-47BF-A2A0-C13BA753BD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269136"/>
              </p:ext>
            </p:extLst>
          </p:nvPr>
        </p:nvGraphicFramePr>
        <p:xfrm>
          <a:off x="4912603" y="4212406"/>
          <a:ext cx="2366793" cy="1986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showAsIcon="1" r:id="rId3" imgW="914597" imgH="806311" progId="Word.Document.8">
                  <p:embed/>
                </p:oleObj>
              </mc:Choice>
              <mc:Fallback>
                <p:oleObj name="Document" showAsIcon="1" r:id="rId3" imgW="914597" imgH="806311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4A48F00-1132-47BF-A2A0-C13BA753BD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12603" y="4212406"/>
                        <a:ext cx="2366793" cy="19864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3600" dirty="0" err="1"/>
              <a:t>Thank</a:t>
            </a:r>
            <a:r>
              <a:rPr lang="sv-SE" sz="3600" dirty="0"/>
              <a:t> </a:t>
            </a:r>
            <a:r>
              <a:rPr lang="sv-SE" sz="3600" dirty="0" err="1"/>
              <a:t>you</a:t>
            </a:r>
            <a:r>
              <a:rPr lang="sv-SE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933332" y="3428999"/>
            <a:ext cx="9467558" cy="2797139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500" dirty="0" err="1"/>
              <a:t>Considering</a:t>
            </a:r>
            <a:r>
              <a:rPr lang="fr-FR" sz="2500" dirty="0"/>
              <a:t> the SA5 </a:t>
            </a:r>
            <a:r>
              <a:rPr lang="fr-FR" sz="2500" dirty="0" err="1"/>
              <a:t>Closing</a:t>
            </a:r>
            <a:r>
              <a:rPr lang="fr-FR" sz="2500" dirty="0"/>
              <a:t> </a:t>
            </a:r>
            <a:r>
              <a:rPr lang="fr-FR" sz="2500" dirty="0" err="1"/>
              <a:t>Plenary</a:t>
            </a:r>
            <a:r>
              <a:rPr lang="fr-FR" sz="2500" dirty="0"/>
              <a:t> </a:t>
            </a:r>
            <a:r>
              <a:rPr lang="fr-FR" sz="2500" dirty="0" err="1"/>
              <a:t>will</a:t>
            </a:r>
            <a:r>
              <a:rPr lang="fr-FR" sz="2500" dirty="0"/>
              <a:t> </a:t>
            </a:r>
            <a:r>
              <a:rPr lang="fr-FR" sz="2500" dirty="0" err="1"/>
              <a:t>be</a:t>
            </a:r>
            <a:r>
              <a:rPr lang="fr-FR" sz="2500" dirty="0"/>
              <a:t> on Tuesday at Next SA5#136</a:t>
            </a:r>
            <a:r>
              <a:rPr lang="fr-FR" sz="2500" baseline="30000" dirty="0"/>
              <a:t>e</a:t>
            </a:r>
            <a:r>
              <a:rPr lang="fr-FR" sz="2500" dirty="0"/>
              <a:t> meeting: 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Start of CH on Monday (first </a:t>
            </a:r>
            <a:r>
              <a:rPr lang="fr-FR" sz="2400" dirty="0" err="1"/>
              <a:t>week</a:t>
            </a:r>
            <a:r>
              <a:rPr lang="fr-FR" sz="2400" dirty="0"/>
              <a:t>)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End of CH on Monday (second </a:t>
            </a:r>
            <a:r>
              <a:rPr lang="fr-FR" sz="2400" dirty="0" err="1"/>
              <a:t>week</a:t>
            </a:r>
            <a:r>
              <a:rPr lang="fr-FR" sz="2400" dirty="0"/>
              <a:t>) 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500" dirty="0"/>
              <a:t>No planned CH rapporteur call before SA5#136e (too close, and Chinese New Year in the middle)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09" y="0"/>
            <a:ext cx="8973312" cy="768101"/>
          </a:xfrm>
        </p:spPr>
        <p:txBody>
          <a:bodyPr/>
          <a:lstStyle/>
          <a:p>
            <a:r>
              <a:rPr lang="sv-SE"/>
              <a:t>Incoming LSs</a:t>
            </a:r>
            <a:endParaRPr lang="sv-SE" dirty="0"/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67242"/>
              </p:ext>
            </p:extLst>
          </p:nvPr>
        </p:nvGraphicFramePr>
        <p:xfrm>
          <a:off x="397723" y="2576338"/>
          <a:ext cx="11663679" cy="1914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726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09206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21077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27269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96852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523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S5-211015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Reply LS ccSA5 on support of stateless NFs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C4-205487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129125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03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56872675"/>
              </p:ext>
            </p:extLst>
          </p:nvPr>
        </p:nvGraphicFramePr>
        <p:xfrm>
          <a:off x="487680" y="1828506"/>
          <a:ext cx="11020140" cy="1781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282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63707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352833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263494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569459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315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65724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S5-211423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reply on LS on 5G </a:t>
                      </a:r>
                      <a:r>
                        <a:rPr lang="en-GB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ProSe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charging updates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 SA2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4015734"/>
              </p:ext>
            </p:extLst>
          </p:nvPr>
        </p:nvGraphicFramePr>
        <p:xfrm>
          <a:off x="995680" y="1899704"/>
          <a:ext cx="10281920" cy="1033225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545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b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</a:b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0300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55" y="278490"/>
            <a:ext cx="9102725" cy="828207"/>
          </a:xfrm>
        </p:spPr>
        <p:txBody>
          <a:bodyPr/>
          <a:lstStyle/>
          <a:p>
            <a:r>
              <a:rPr lang="sv-SE" sz="3200" dirty="0"/>
              <a:t>Summary of </a:t>
            </a:r>
            <a:r>
              <a:rPr lang="sv-SE" sz="3200" dirty="0" err="1"/>
              <a:t>ongoing</a:t>
            </a:r>
            <a:r>
              <a:rPr lang="sv-SE" sz="3200" dirty="0"/>
              <a:t> CH </a:t>
            </a:r>
            <a:r>
              <a:rPr lang="sv-SE" sz="3200" dirty="0" err="1"/>
              <a:t>WIs</a:t>
            </a:r>
            <a:r>
              <a:rPr lang="sv-SE" sz="3200" dirty="0"/>
              <a:t>/SIs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383456"/>
              </p:ext>
            </p:extLst>
          </p:nvPr>
        </p:nvGraphicFramePr>
        <p:xfrm>
          <a:off x="664655" y="1185063"/>
          <a:ext cx="10397446" cy="5075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844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5729085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78567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76695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</a:tblGrid>
              <a:tr h="9322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err="1"/>
                        <a:t>Completion</a:t>
                      </a:r>
                      <a:r>
                        <a:rPr lang="sv-SE" sz="16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5436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5GSIMSCH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IMS Charging in 5G System Architecture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40%-&gt;50%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 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51932"/>
                  </a:ext>
                </a:extLst>
              </a:tr>
              <a:tr h="533102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5G_URLLC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 for URLLC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30%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(06/2021) 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03681"/>
                  </a:ext>
                </a:extLst>
              </a:tr>
              <a:tr h="430068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TEI17_NIESGU 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N40 Interface Enhancements to Support GERAN and UTRAN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5%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424987"/>
                  </a:ext>
                </a:extLst>
              </a:tr>
              <a:tr h="57361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50%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9340"/>
                  </a:ext>
                </a:extLst>
              </a:tr>
              <a:tr h="280976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FS_5G_CIoT_CH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Study on charging aspects of 5GS </a:t>
                      </a:r>
                      <a:r>
                        <a:rPr lang="en-US" sz="14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CIoT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15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25%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21851"/>
                  </a:ext>
                </a:extLst>
              </a:tr>
              <a:tr h="5389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Study on charging aspects of Proximity-based Services in 5GC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15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25%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64704"/>
                  </a:ext>
                </a:extLst>
              </a:tr>
              <a:tr h="5389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FS_5GLAN_CH</a:t>
                      </a: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 of 5G LAN-type Services 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 -&gt; 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(06/2021)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766177"/>
                  </a:ext>
                </a:extLst>
              </a:tr>
              <a:tr h="5389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enhancements of Network Slicing Phase 2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 </a:t>
                      </a:r>
                      <a:r>
                        <a:rPr kumimoji="0" lang="sv-SE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 10%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082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8627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089315"/>
              </p:ext>
            </p:extLst>
          </p:nvPr>
        </p:nvGraphicFramePr>
        <p:xfrm>
          <a:off x="1384176" y="1899704"/>
          <a:ext cx="8290169" cy="991501"/>
        </p:xfrm>
        <a:graphic>
          <a:graphicData uri="http://schemas.openxmlformats.org/drawingml/2006/table">
            <a:tbl>
              <a:tblPr/>
              <a:tblGrid>
                <a:gridCol w="1194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3214248"/>
              </p:ext>
            </p:extLst>
          </p:nvPr>
        </p:nvGraphicFramePr>
        <p:xfrm>
          <a:off x="448394" y="1623105"/>
          <a:ext cx="11295212" cy="194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5GSIMSCH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IMS Charging in 5G System Architecture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50%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32.260, TS 32.275, TS 32.281,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 TS 32.291, TS 32.298, TS 32.297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SP-190367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5GSIMSCH</a:t>
            </a:r>
          </a:p>
        </p:txBody>
      </p:sp>
      <p:sp>
        <p:nvSpPr>
          <p:cNvPr id="9" name="矩形 8"/>
          <p:cNvSpPr/>
          <p:nvPr/>
        </p:nvSpPr>
        <p:spPr>
          <a:xfrm>
            <a:off x="350151" y="3906727"/>
            <a:ext cx="11721983" cy="30162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32.260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Converged Charging Trigger tables for IMS Nodes (SIP INVITE, SIP NOTIFY…) and corresponding scenarios (SCUR, PEC..)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Offline Only description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IMS information for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Nchf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32.275 (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MMTel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):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Introduction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of Post-Event Charging (PEC) scenario for few MMTEL supplementary services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CR 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32.281 (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Announcement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)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reusing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Ro Multiple Unit Information structure for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applicability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Nchf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DraftCRs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approved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stage 3 TS 32.291 &amp; TS 32.298 IMS Information in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Converged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 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50152" y="361433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868873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13C568A-0C46-4592-BB68-CDB41342D77A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19071</TotalTime>
  <Words>1496</Words>
  <Application>Microsoft Office PowerPoint</Application>
  <PresentationFormat>Widescreen</PresentationFormat>
  <Paragraphs>309</Paragraphs>
  <Slides>19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Wingdings</vt:lpstr>
      <vt:lpstr>Office Theme</vt:lpstr>
      <vt:lpstr>Document</vt:lpstr>
      <vt:lpstr>   Exec Report SA5#135e  Charging Management (CH)  </vt:lpstr>
      <vt:lpstr>Administrative aspects</vt:lpstr>
      <vt:lpstr>Incoming LSs</vt:lpstr>
      <vt:lpstr>Outgoing LSs</vt:lpstr>
      <vt:lpstr>Charging (CH) WIs/SIs</vt:lpstr>
      <vt:lpstr>PowerPoint Presentation</vt:lpstr>
      <vt:lpstr>Summary of ongoing CH WIs/SIs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Charging CRs 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Nokia - mga1</cp:lastModifiedBy>
  <cp:revision>215</cp:revision>
  <dcterms:created xsi:type="dcterms:W3CDTF">2019-03-13T01:38:36Z</dcterms:created>
  <dcterms:modified xsi:type="dcterms:W3CDTF">2021-02-03T12:27:07Z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