
<file path=[Content_Types].xml><?xml version="1.0" encoding="utf-8"?>
<Types xmlns="http://schemas.openxmlformats.org/package/2006/content-types">
  <Default Extension="doc" ContentType="application/msword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9" r:id="rId6"/>
  </p:sldMasterIdLst>
  <p:notesMasterIdLst>
    <p:notesMasterId r:id="rId25"/>
  </p:notesMasterIdLst>
  <p:handoutMasterIdLst>
    <p:handoutMasterId r:id="rId26"/>
  </p:handoutMasterIdLst>
  <p:sldIdLst>
    <p:sldId id="303" r:id="rId7"/>
    <p:sldId id="726" r:id="rId8"/>
    <p:sldId id="668" r:id="rId9"/>
    <p:sldId id="670" r:id="rId10"/>
    <p:sldId id="930" r:id="rId11"/>
    <p:sldId id="635" r:id="rId12"/>
    <p:sldId id="627" r:id="rId13"/>
    <p:sldId id="931" r:id="rId14"/>
    <p:sldId id="861" r:id="rId15"/>
    <p:sldId id="932" r:id="rId16"/>
    <p:sldId id="933" r:id="rId17"/>
    <p:sldId id="865" r:id="rId18"/>
    <p:sldId id="934" r:id="rId19"/>
    <p:sldId id="935" r:id="rId20"/>
    <p:sldId id="634" r:id="rId21"/>
    <p:sldId id="752" r:id="rId22"/>
    <p:sldId id="936" r:id="rId23"/>
    <p:sldId id="704" r:id="rId24"/>
  </p:sldIdLst>
  <p:sldSz cx="12192000" cy="6858000"/>
  <p:notesSz cx="6797675" cy="9928225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608013" indent="-150813" algn="l" rtl="0" eaLnBrk="0" fontAlgn="base" hangingPunct="0">
      <a:spcBef>
        <a:spcPct val="0"/>
      </a:spcBef>
      <a:spcAft>
        <a:spcPct val="0"/>
      </a:spcAft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1217613" indent="-303213" algn="l" rtl="0" eaLnBrk="0" fontAlgn="base" hangingPunct="0">
      <a:spcBef>
        <a:spcPct val="0"/>
      </a:spcBef>
      <a:spcAft>
        <a:spcPct val="0"/>
      </a:spcAft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827213" indent="-455613" algn="l" rtl="0" eaLnBrk="0" fontAlgn="base" hangingPunct="0">
      <a:spcBef>
        <a:spcPct val="0"/>
      </a:spcBef>
      <a:spcAft>
        <a:spcPct val="0"/>
      </a:spcAft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2436813" indent="-608013" algn="l" rtl="0" eaLnBrk="0" fontAlgn="base" hangingPunct="0">
      <a:spcBef>
        <a:spcPct val="0"/>
      </a:spcBef>
      <a:spcAft>
        <a:spcPct val="0"/>
      </a:spcAft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CC"/>
    <a:srgbClr val="72AF2F"/>
    <a:srgbClr val="C1E442"/>
    <a:srgbClr val="FFFF99"/>
    <a:srgbClr val="C6D254"/>
    <a:srgbClr val="000000"/>
    <a:srgbClr val="5C88D0"/>
    <a:srgbClr val="2A6EA8"/>
    <a:srgbClr val="B1D254"/>
    <a:srgbClr val="7273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AF606853-7671-496A-8E4F-DF71F8EC918B}" styleName="Dark Style 1 - Accent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000" autoAdjust="0"/>
    <p:restoredTop sz="92197" autoAdjust="0"/>
  </p:normalViewPr>
  <p:slideViewPr>
    <p:cSldViewPr snapToGrid="0">
      <p:cViewPr varScale="1">
        <p:scale>
          <a:sx n="62" d="100"/>
          <a:sy n="62" d="100"/>
        </p:scale>
        <p:origin x="1020" y="5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Grid="0">
      <p:cViewPr varScale="1">
        <p:scale>
          <a:sx n="73" d="100"/>
          <a:sy n="73" d="100"/>
        </p:scale>
        <p:origin x="-2280" y="-102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26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21" Type="http://schemas.openxmlformats.org/officeDocument/2006/relationships/slide" Target="slides/slide15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5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0.xml"/><Relationship Id="rId20" Type="http://schemas.openxmlformats.org/officeDocument/2006/relationships/slide" Target="slides/slide14.xml"/><Relationship Id="rId29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1.xml"/><Relationship Id="rId11" Type="http://schemas.openxmlformats.org/officeDocument/2006/relationships/slide" Target="slides/slide5.xml"/><Relationship Id="rId24" Type="http://schemas.openxmlformats.org/officeDocument/2006/relationships/slide" Target="slides/slide18.xml"/><Relationship Id="rId5" Type="http://schemas.openxmlformats.org/officeDocument/2006/relationships/customXml" Target="../customXml/item5.xml"/><Relationship Id="rId15" Type="http://schemas.openxmlformats.org/officeDocument/2006/relationships/slide" Target="slides/slide9.xml"/><Relationship Id="rId23" Type="http://schemas.openxmlformats.org/officeDocument/2006/relationships/slide" Target="slides/slide17.xml"/><Relationship Id="rId28" Type="http://schemas.openxmlformats.org/officeDocument/2006/relationships/viewProps" Target="viewProps.xml"/><Relationship Id="rId10" Type="http://schemas.openxmlformats.org/officeDocument/2006/relationships/slide" Target="slides/slide4.xml"/><Relationship Id="rId19" Type="http://schemas.openxmlformats.org/officeDocument/2006/relationships/slide" Target="slides/slide13.xml"/><Relationship Id="rId31" Type="http://schemas.microsoft.com/office/2016/11/relationships/changesInfo" Target="changesInfos/changesInfo1.xml"/><Relationship Id="rId4" Type="http://schemas.openxmlformats.org/officeDocument/2006/relationships/customXml" Target="../customXml/item4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slide" Target="slides/slide16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ardella, Maryse (Nokia - FR/Paris-Saclay)" userId="b7bfbd2c-508f-4afe-847e-52a39bd9d21b" providerId="ADAL" clId="{0438F80C-4561-4D6A-9082-4E0A0B0C8B0B}"/>
    <pc:docChg chg="modSld">
      <pc:chgData name="Gardella, Maryse (Nokia - FR/Paris-Saclay)" userId="b7bfbd2c-508f-4afe-847e-52a39bd9d21b" providerId="ADAL" clId="{0438F80C-4561-4D6A-9082-4E0A0B0C8B0B}" dt="2020-10-21T07:57:14.706" v="5" actId="20577"/>
      <pc:docMkLst>
        <pc:docMk/>
      </pc:docMkLst>
      <pc:sldChg chg="modSp">
        <pc:chgData name="Gardella, Maryse (Nokia - FR/Paris-Saclay)" userId="b7bfbd2c-508f-4afe-847e-52a39bd9d21b" providerId="ADAL" clId="{0438F80C-4561-4D6A-9082-4E0A0B0C8B0B}" dt="2020-10-21T07:57:06.098" v="1" actId="6549"/>
        <pc:sldMkLst>
          <pc:docMk/>
          <pc:sldMk cId="2040769281" sldId="865"/>
        </pc:sldMkLst>
        <pc:spChg chg="mod">
          <ac:chgData name="Gardella, Maryse (Nokia - FR/Paris-Saclay)" userId="b7bfbd2c-508f-4afe-847e-52a39bd9d21b" providerId="ADAL" clId="{0438F80C-4561-4D6A-9082-4E0A0B0C8B0B}" dt="2020-10-21T07:57:06.098" v="1" actId="6549"/>
          <ac:spMkLst>
            <pc:docMk/>
            <pc:sldMk cId="2040769281" sldId="865"/>
            <ac:spMk id="9" creationId="{00000000-0000-0000-0000-000000000000}"/>
          </ac:spMkLst>
        </pc:spChg>
      </pc:sldChg>
      <pc:sldChg chg="modSp">
        <pc:chgData name="Gardella, Maryse (Nokia - FR/Paris-Saclay)" userId="b7bfbd2c-508f-4afe-847e-52a39bd9d21b" providerId="ADAL" clId="{0438F80C-4561-4D6A-9082-4E0A0B0C8B0B}" dt="2020-10-21T07:57:10.421" v="3" actId="6549"/>
        <pc:sldMkLst>
          <pc:docMk/>
          <pc:sldMk cId="141601151" sldId="934"/>
        </pc:sldMkLst>
        <pc:spChg chg="mod">
          <ac:chgData name="Gardella, Maryse (Nokia - FR/Paris-Saclay)" userId="b7bfbd2c-508f-4afe-847e-52a39bd9d21b" providerId="ADAL" clId="{0438F80C-4561-4D6A-9082-4E0A0B0C8B0B}" dt="2020-10-21T07:57:10.421" v="3" actId="6549"/>
          <ac:spMkLst>
            <pc:docMk/>
            <pc:sldMk cId="141601151" sldId="934"/>
            <ac:spMk id="9" creationId="{00000000-0000-0000-0000-000000000000}"/>
          </ac:spMkLst>
        </pc:spChg>
      </pc:sldChg>
      <pc:sldChg chg="modSp">
        <pc:chgData name="Gardella, Maryse (Nokia - FR/Paris-Saclay)" userId="b7bfbd2c-508f-4afe-847e-52a39bd9d21b" providerId="ADAL" clId="{0438F80C-4561-4D6A-9082-4E0A0B0C8B0B}" dt="2020-10-21T07:57:14.706" v="5" actId="20577"/>
        <pc:sldMkLst>
          <pc:docMk/>
          <pc:sldMk cId="3620022747" sldId="935"/>
        </pc:sldMkLst>
        <pc:spChg chg="mod">
          <ac:chgData name="Gardella, Maryse (Nokia - FR/Paris-Saclay)" userId="b7bfbd2c-508f-4afe-847e-52a39bd9d21b" providerId="ADAL" clId="{0438F80C-4561-4D6A-9082-4E0A0B0C8B0B}" dt="2020-10-21T07:57:14.706" v="5" actId="20577"/>
          <ac:spMkLst>
            <pc:docMk/>
            <pc:sldMk cId="3620022747" sldId="935"/>
            <ac:spMk id="6" creationId="{E2F50771-D582-4BB4-AC25-5A8582F5DEDC}"/>
          </ac:spMkLst>
        </pc:spChg>
      </pc:sldChg>
    </pc:docChg>
  </pc:docChgLst>
  <pc:docChgLst>
    <pc:chgData name="Gardella, Maryse (Nokia - FR/Paris-Saclay)" userId="b7bfbd2c-508f-4afe-847e-52a39bd9d21b" providerId="ADAL" clId="{1F863BF7-FC33-472B-8B9E-F5321BCBA50A}"/>
    <pc:docChg chg="custSel addSld modSld">
      <pc:chgData name="Gardella, Maryse (Nokia - FR/Paris-Saclay)" userId="b7bfbd2c-508f-4afe-847e-52a39bd9d21b" providerId="ADAL" clId="{1F863BF7-FC33-472B-8B9E-F5321BCBA50A}" dt="2020-10-21T07:30:22.110" v="532" actId="14100"/>
      <pc:docMkLst>
        <pc:docMk/>
      </pc:docMkLst>
      <pc:sldChg chg="modSp add">
        <pc:chgData name="Gardella, Maryse (Nokia - FR/Paris-Saclay)" userId="b7bfbd2c-508f-4afe-847e-52a39bd9d21b" providerId="ADAL" clId="{1F863BF7-FC33-472B-8B9E-F5321BCBA50A}" dt="2020-10-21T07:30:22.110" v="532" actId="14100"/>
        <pc:sldMkLst>
          <pc:docMk/>
          <pc:sldMk cId="3524770648" sldId="726"/>
        </pc:sldMkLst>
        <pc:spChg chg="mod">
          <ac:chgData name="Gardella, Maryse (Nokia - FR/Paris-Saclay)" userId="b7bfbd2c-508f-4afe-847e-52a39bd9d21b" providerId="ADAL" clId="{1F863BF7-FC33-472B-8B9E-F5321BCBA50A}" dt="2020-10-21T07:30:22.110" v="532" actId="14100"/>
          <ac:spMkLst>
            <pc:docMk/>
            <pc:sldMk cId="3524770648" sldId="726"/>
            <ac:spMk id="3" creationId="{00000000-0000-0000-0000-000000000000}"/>
          </ac:spMkLst>
        </pc:spChg>
      </pc:sldChg>
      <pc:sldChg chg="modSp">
        <pc:chgData name="Gardella, Maryse (Nokia - FR/Paris-Saclay)" userId="b7bfbd2c-508f-4afe-847e-52a39bd9d21b" providerId="ADAL" clId="{1F863BF7-FC33-472B-8B9E-F5321BCBA50A}" dt="2020-10-21T07:15:21.387" v="142" actId="108"/>
        <pc:sldMkLst>
          <pc:docMk/>
          <pc:sldMk cId="1708451613" sldId="752"/>
        </pc:sldMkLst>
        <pc:spChg chg="mod">
          <ac:chgData name="Gardella, Maryse (Nokia - FR/Paris-Saclay)" userId="b7bfbd2c-508f-4afe-847e-52a39bd9d21b" providerId="ADAL" clId="{1F863BF7-FC33-472B-8B9E-F5321BCBA50A}" dt="2020-10-21T07:15:21.387" v="142" actId="108"/>
          <ac:spMkLst>
            <pc:docMk/>
            <pc:sldMk cId="1708451613" sldId="752"/>
            <ac:spMk id="3" creationId="{126A0F4C-1F3F-4B7E-AB9C-EEE50D4A050E}"/>
          </ac:spMkLst>
        </pc:spChg>
        <pc:graphicFrameChg chg="mod">
          <ac:chgData name="Gardella, Maryse (Nokia - FR/Paris-Saclay)" userId="b7bfbd2c-508f-4afe-847e-52a39bd9d21b" providerId="ADAL" clId="{1F863BF7-FC33-472B-8B9E-F5321BCBA50A}" dt="2020-10-21T07:15:07.935" v="140" actId="1076"/>
          <ac:graphicFrameMkLst>
            <pc:docMk/>
            <pc:sldMk cId="1708451613" sldId="752"/>
            <ac:graphicFrameMk id="6" creationId="{2B544C99-AC93-41DA-8DD0-0F07D7525A30}"/>
          </ac:graphicFrameMkLst>
        </pc:graphicFrameChg>
      </pc:sldChg>
    </pc:docChg>
  </pc:docChgLst>
  <pc:docChgLst>
    <pc:chgData name="Gardella, Maryse (Nokia - FR/Paris-Saclay)" userId="b7bfbd2c-508f-4afe-847e-52a39bd9d21b" providerId="ADAL" clId="{0070D748-D2CB-4067-A45D-BE71C71E92BC}"/>
    <pc:docChg chg="undo custSel addSld delSld modSld sldOrd modMainMaster">
      <pc:chgData name="Gardella, Maryse (Nokia - FR/Paris-Saclay)" userId="b7bfbd2c-508f-4afe-847e-52a39bd9d21b" providerId="ADAL" clId="{0070D748-D2CB-4067-A45D-BE71C71E92BC}" dt="2020-11-25T08:09:41.433" v="1948" actId="14100"/>
      <pc:docMkLst>
        <pc:docMk/>
      </pc:docMkLst>
      <pc:sldChg chg="modSp">
        <pc:chgData name="Gardella, Maryse (Nokia - FR/Paris-Saclay)" userId="b7bfbd2c-508f-4afe-847e-52a39bd9d21b" providerId="ADAL" clId="{0070D748-D2CB-4067-A45D-BE71C71E92BC}" dt="2020-11-20T12:23:33.602" v="1" actId="6549"/>
        <pc:sldMkLst>
          <pc:docMk/>
          <pc:sldMk cId="0" sldId="303"/>
        </pc:sldMkLst>
        <pc:spChg chg="mod">
          <ac:chgData name="Gardella, Maryse (Nokia - FR/Paris-Saclay)" userId="b7bfbd2c-508f-4afe-847e-52a39bd9d21b" providerId="ADAL" clId="{0070D748-D2CB-4067-A45D-BE71C71E92BC}" dt="2020-11-20T12:23:33.602" v="1" actId="6549"/>
          <ac:spMkLst>
            <pc:docMk/>
            <pc:sldMk cId="0" sldId="303"/>
            <ac:spMk id="9219" creationId="{00000000-0000-0000-0000-000000000000}"/>
          </ac:spMkLst>
        </pc:spChg>
      </pc:sldChg>
      <pc:sldChg chg="modSp">
        <pc:chgData name="Gardella, Maryse (Nokia - FR/Paris-Saclay)" userId="b7bfbd2c-508f-4afe-847e-52a39bd9d21b" providerId="ADAL" clId="{0070D748-D2CB-4067-A45D-BE71C71E92BC}" dt="2020-11-20T12:37:28.599" v="96" actId="6549"/>
        <pc:sldMkLst>
          <pc:docMk/>
          <pc:sldMk cId="428086271" sldId="627"/>
        </pc:sldMkLst>
        <pc:graphicFrameChg chg="modGraphic">
          <ac:chgData name="Gardella, Maryse (Nokia - FR/Paris-Saclay)" userId="b7bfbd2c-508f-4afe-847e-52a39bd9d21b" providerId="ADAL" clId="{0070D748-D2CB-4067-A45D-BE71C71E92BC}" dt="2020-11-20T12:37:28.599" v="96" actId="6549"/>
          <ac:graphicFrameMkLst>
            <pc:docMk/>
            <pc:sldMk cId="428086271" sldId="627"/>
            <ac:graphicFrameMk id="4" creationId="{00000000-0000-0000-0000-000000000000}"/>
          </ac:graphicFrameMkLst>
        </pc:graphicFrameChg>
      </pc:sldChg>
      <pc:sldChg chg="modSp">
        <pc:chgData name="Gardella, Maryse (Nokia - FR/Paris-Saclay)" userId="b7bfbd2c-508f-4afe-847e-52a39bd9d21b" providerId="ADAL" clId="{0070D748-D2CB-4067-A45D-BE71C71E92BC}" dt="2020-11-25T08:00:26.458" v="1874" actId="20577"/>
        <pc:sldMkLst>
          <pc:docMk/>
          <pc:sldMk cId="2585739943" sldId="634"/>
        </pc:sldMkLst>
        <pc:spChg chg="mod">
          <ac:chgData name="Gardella, Maryse (Nokia - FR/Paris-Saclay)" userId="b7bfbd2c-508f-4afe-847e-52a39bd9d21b" providerId="ADAL" clId="{0070D748-D2CB-4067-A45D-BE71C71E92BC}" dt="2020-11-25T08:00:26.458" v="1874" actId="20577"/>
          <ac:spMkLst>
            <pc:docMk/>
            <pc:sldMk cId="2585739943" sldId="634"/>
            <ac:spMk id="14338" creationId="{00000000-0000-0000-0000-000000000000}"/>
          </ac:spMkLst>
        </pc:spChg>
      </pc:sldChg>
      <pc:sldChg chg="addSp modSp ord">
        <pc:chgData name="Gardella, Maryse (Nokia - FR/Paris-Saclay)" userId="b7bfbd2c-508f-4afe-847e-52a39bd9d21b" providerId="ADAL" clId="{0070D748-D2CB-4067-A45D-BE71C71E92BC}" dt="2020-11-25T07:57:59.128" v="1869" actId="6549"/>
        <pc:sldMkLst>
          <pc:docMk/>
          <pc:sldMk cId="4062750734" sldId="635"/>
        </pc:sldMkLst>
        <pc:spChg chg="add mod">
          <ac:chgData name="Gardella, Maryse (Nokia - FR/Paris-Saclay)" userId="b7bfbd2c-508f-4afe-847e-52a39bd9d21b" providerId="ADAL" clId="{0070D748-D2CB-4067-A45D-BE71C71E92BC}" dt="2020-11-25T07:53:01.057" v="1864" actId="1076"/>
          <ac:spMkLst>
            <pc:docMk/>
            <pc:sldMk cId="4062750734" sldId="635"/>
            <ac:spMk id="5" creationId="{CBB76DB8-2351-46C3-BB5E-D4E67E978DCE}"/>
          </ac:spMkLst>
        </pc:spChg>
        <pc:graphicFrameChg chg="add mod modGraphic">
          <ac:chgData name="Gardella, Maryse (Nokia - FR/Paris-Saclay)" userId="b7bfbd2c-508f-4afe-847e-52a39bd9d21b" providerId="ADAL" clId="{0070D748-D2CB-4067-A45D-BE71C71E92BC}" dt="2020-11-25T07:57:59.128" v="1869" actId="6549"/>
          <ac:graphicFrameMkLst>
            <pc:docMk/>
            <pc:sldMk cId="4062750734" sldId="635"/>
            <ac:graphicFrameMk id="2" creationId="{CDAF35D0-3892-4A43-8E9A-891D8DB8A8CA}"/>
          </ac:graphicFrameMkLst>
        </pc:graphicFrameChg>
        <pc:graphicFrameChg chg="mod modGraphic">
          <ac:chgData name="Gardella, Maryse (Nokia - FR/Paris-Saclay)" userId="b7bfbd2c-508f-4afe-847e-52a39bd9d21b" providerId="ADAL" clId="{0070D748-D2CB-4067-A45D-BE71C71E92BC}" dt="2020-11-25T07:57:52.588" v="1866"/>
          <ac:graphicFrameMkLst>
            <pc:docMk/>
            <pc:sldMk cId="4062750734" sldId="635"/>
            <ac:graphicFrameMk id="6" creationId="{00000000-0000-0000-0000-000000000000}"/>
          </ac:graphicFrameMkLst>
        </pc:graphicFrameChg>
      </pc:sldChg>
      <pc:sldChg chg="modSp">
        <pc:chgData name="Gardella, Maryse (Nokia - FR/Paris-Saclay)" userId="b7bfbd2c-508f-4afe-847e-52a39bd9d21b" providerId="ADAL" clId="{0070D748-D2CB-4067-A45D-BE71C71E92BC}" dt="2020-11-20T12:32:59.320" v="64"/>
        <pc:sldMkLst>
          <pc:docMk/>
          <pc:sldMk cId="1363835068" sldId="668"/>
        </pc:sldMkLst>
        <pc:graphicFrameChg chg="mod modGraphic">
          <ac:chgData name="Gardella, Maryse (Nokia - FR/Paris-Saclay)" userId="b7bfbd2c-508f-4afe-847e-52a39bd9d21b" providerId="ADAL" clId="{0070D748-D2CB-4067-A45D-BE71C71E92BC}" dt="2020-11-20T12:32:59.320" v="64"/>
          <ac:graphicFrameMkLst>
            <pc:docMk/>
            <pc:sldMk cId="1363835068" sldId="668"/>
            <ac:graphicFrameMk id="6" creationId="{81E1A320-EF42-4A25-A368-F111EC773BBE}"/>
          </ac:graphicFrameMkLst>
        </pc:graphicFrameChg>
      </pc:sldChg>
      <pc:sldChg chg="modSp">
        <pc:chgData name="Gardella, Maryse (Nokia - FR/Paris-Saclay)" userId="b7bfbd2c-508f-4afe-847e-52a39bd9d21b" providerId="ADAL" clId="{0070D748-D2CB-4067-A45D-BE71C71E92BC}" dt="2020-11-23T10:27:03.320" v="1730" actId="20577"/>
        <pc:sldMkLst>
          <pc:docMk/>
          <pc:sldMk cId="1397636490" sldId="670"/>
        </pc:sldMkLst>
        <pc:graphicFrameChg chg="mod modGraphic">
          <ac:chgData name="Gardella, Maryse (Nokia - FR/Paris-Saclay)" userId="b7bfbd2c-508f-4afe-847e-52a39bd9d21b" providerId="ADAL" clId="{0070D748-D2CB-4067-A45D-BE71C71E92BC}" dt="2020-11-23T10:27:03.320" v="1730" actId="20577"/>
          <ac:graphicFrameMkLst>
            <pc:docMk/>
            <pc:sldMk cId="1397636490" sldId="670"/>
            <ac:graphicFrameMk id="5" creationId="{00000000-0000-0000-0000-000000000000}"/>
          </ac:graphicFrameMkLst>
        </pc:graphicFrameChg>
      </pc:sldChg>
      <pc:sldChg chg="modSp">
        <pc:chgData name="Gardella, Maryse (Nokia - FR/Paris-Saclay)" userId="b7bfbd2c-508f-4afe-847e-52a39bd9d21b" providerId="ADAL" clId="{0070D748-D2CB-4067-A45D-BE71C71E92BC}" dt="2020-11-25T07:48:25.072" v="1785" actId="20577"/>
        <pc:sldMkLst>
          <pc:docMk/>
          <pc:sldMk cId="3524770648" sldId="726"/>
        </pc:sldMkLst>
        <pc:spChg chg="mod">
          <ac:chgData name="Gardella, Maryse (Nokia - FR/Paris-Saclay)" userId="b7bfbd2c-508f-4afe-847e-52a39bd9d21b" providerId="ADAL" clId="{0070D748-D2CB-4067-A45D-BE71C71E92BC}" dt="2020-11-25T07:48:25.072" v="1785" actId="20577"/>
          <ac:spMkLst>
            <pc:docMk/>
            <pc:sldMk cId="3524770648" sldId="726"/>
            <ac:spMk id="3" creationId="{00000000-0000-0000-0000-000000000000}"/>
          </ac:spMkLst>
        </pc:spChg>
      </pc:sldChg>
      <pc:sldChg chg="add del">
        <pc:chgData name="Gardella, Maryse (Nokia - FR/Paris-Saclay)" userId="b7bfbd2c-508f-4afe-847e-52a39bd9d21b" providerId="ADAL" clId="{0070D748-D2CB-4067-A45D-BE71C71E92BC}" dt="2020-11-25T08:08:40.723" v="1940" actId="2696"/>
        <pc:sldMkLst>
          <pc:docMk/>
          <pc:sldMk cId="3898301349" sldId="733"/>
        </pc:sldMkLst>
      </pc:sldChg>
      <pc:sldChg chg="addSp delSp modSp">
        <pc:chgData name="Gardella, Maryse (Nokia - FR/Paris-Saclay)" userId="b7bfbd2c-508f-4afe-847e-52a39bd9d21b" providerId="ADAL" clId="{0070D748-D2CB-4067-A45D-BE71C71E92BC}" dt="2020-11-25T08:08:35.694" v="1939" actId="1076"/>
        <pc:sldMkLst>
          <pc:docMk/>
          <pc:sldMk cId="1708451613" sldId="752"/>
        </pc:sldMkLst>
        <pc:spChg chg="mod">
          <ac:chgData name="Gardella, Maryse (Nokia - FR/Paris-Saclay)" userId="b7bfbd2c-508f-4afe-847e-52a39bd9d21b" providerId="ADAL" clId="{0070D748-D2CB-4067-A45D-BE71C71E92BC}" dt="2020-11-25T08:01:58.112" v="1881" actId="20577"/>
          <ac:spMkLst>
            <pc:docMk/>
            <pc:sldMk cId="1708451613" sldId="752"/>
            <ac:spMk id="2" creationId="{E29A4462-8410-4856-8E91-37BCEC64D8D3}"/>
          </ac:spMkLst>
        </pc:spChg>
        <pc:spChg chg="mod">
          <ac:chgData name="Gardella, Maryse (Nokia - FR/Paris-Saclay)" userId="b7bfbd2c-508f-4afe-847e-52a39bd9d21b" providerId="ADAL" clId="{0070D748-D2CB-4067-A45D-BE71C71E92BC}" dt="2020-11-25T08:08:30.135" v="1937" actId="14100"/>
          <ac:spMkLst>
            <pc:docMk/>
            <pc:sldMk cId="1708451613" sldId="752"/>
            <ac:spMk id="3" creationId="{126A0F4C-1F3F-4B7E-AB9C-EEE50D4A050E}"/>
          </ac:spMkLst>
        </pc:spChg>
        <pc:spChg chg="add mod">
          <ac:chgData name="Gardella, Maryse (Nokia - FR/Paris-Saclay)" userId="b7bfbd2c-508f-4afe-847e-52a39bd9d21b" providerId="ADAL" clId="{0070D748-D2CB-4067-A45D-BE71C71E92BC}" dt="2020-11-25T08:07:13.166" v="1925" actId="1076"/>
          <ac:spMkLst>
            <pc:docMk/>
            <pc:sldMk cId="1708451613" sldId="752"/>
            <ac:spMk id="5" creationId="{6AE33644-E9B4-4134-AA95-C117BF3A56B0}"/>
          </ac:spMkLst>
        </pc:spChg>
        <pc:graphicFrameChg chg="add mod modGraphic">
          <ac:chgData name="Gardella, Maryse (Nokia - FR/Paris-Saclay)" userId="b7bfbd2c-508f-4afe-847e-52a39bd9d21b" providerId="ADAL" clId="{0070D748-D2CB-4067-A45D-BE71C71E92BC}" dt="2020-11-25T08:07:10.102" v="1924" actId="1076"/>
          <ac:graphicFrameMkLst>
            <pc:docMk/>
            <pc:sldMk cId="1708451613" sldId="752"/>
            <ac:graphicFrameMk id="4" creationId="{7F50FAAB-0AA4-4341-8397-35FFA9A7B8F4}"/>
          </ac:graphicFrameMkLst>
        </pc:graphicFrameChg>
        <pc:graphicFrameChg chg="add del mod">
          <ac:chgData name="Gardella, Maryse (Nokia - FR/Paris-Saclay)" userId="b7bfbd2c-508f-4afe-847e-52a39bd9d21b" providerId="ADAL" clId="{0070D748-D2CB-4067-A45D-BE71C71E92BC}" dt="2020-11-23T11:09:16.673" v="1740"/>
          <ac:graphicFrameMkLst>
            <pc:docMk/>
            <pc:sldMk cId="1708451613" sldId="752"/>
            <ac:graphicFrameMk id="4" creationId="{8A9295D2-7039-4FA5-9107-F1DC1EB86555}"/>
          </ac:graphicFrameMkLst>
        </pc:graphicFrameChg>
        <pc:graphicFrameChg chg="add del mod">
          <ac:chgData name="Gardella, Maryse (Nokia - FR/Paris-Saclay)" userId="b7bfbd2c-508f-4afe-847e-52a39bd9d21b" providerId="ADAL" clId="{0070D748-D2CB-4067-A45D-BE71C71E92BC}" dt="2020-11-23T12:38:21.110" v="1747" actId="478"/>
          <ac:graphicFrameMkLst>
            <pc:docMk/>
            <pc:sldMk cId="1708451613" sldId="752"/>
            <ac:graphicFrameMk id="5" creationId="{2CE984A0-3028-49F8-B798-63D86FFFE8E4}"/>
          </ac:graphicFrameMkLst>
        </pc:graphicFrameChg>
        <pc:graphicFrameChg chg="del mod">
          <ac:chgData name="Gardella, Maryse (Nokia - FR/Paris-Saclay)" userId="b7bfbd2c-508f-4afe-847e-52a39bd9d21b" providerId="ADAL" clId="{0070D748-D2CB-4067-A45D-BE71C71E92BC}" dt="2020-11-23T11:06:03.472" v="1731" actId="478"/>
          <ac:graphicFrameMkLst>
            <pc:docMk/>
            <pc:sldMk cId="1708451613" sldId="752"/>
            <ac:graphicFrameMk id="6" creationId="{2B544C99-AC93-41DA-8DD0-0F07D7525A30}"/>
          </ac:graphicFrameMkLst>
        </pc:graphicFrameChg>
        <pc:graphicFrameChg chg="add mod">
          <ac:chgData name="Gardella, Maryse (Nokia - FR/Paris-Saclay)" userId="b7bfbd2c-508f-4afe-847e-52a39bd9d21b" providerId="ADAL" clId="{0070D748-D2CB-4067-A45D-BE71C71E92BC}" dt="2020-11-25T08:08:35.694" v="1939" actId="1076"/>
          <ac:graphicFrameMkLst>
            <pc:docMk/>
            <pc:sldMk cId="1708451613" sldId="752"/>
            <ac:graphicFrameMk id="6" creationId="{C1C29599-A418-4A1D-BBF5-E7C31157E440}"/>
          </ac:graphicFrameMkLst>
        </pc:graphicFrameChg>
      </pc:sldChg>
      <pc:sldChg chg="modSp">
        <pc:chgData name="Gardella, Maryse (Nokia - FR/Paris-Saclay)" userId="b7bfbd2c-508f-4afe-847e-52a39bd9d21b" providerId="ADAL" clId="{0070D748-D2CB-4067-A45D-BE71C71E92BC}" dt="2020-11-20T16:19:22.583" v="1173" actId="6549"/>
        <pc:sldMkLst>
          <pc:docMk/>
          <pc:sldMk cId="1868873662" sldId="861"/>
        </pc:sldMkLst>
        <pc:spChg chg="mod">
          <ac:chgData name="Gardella, Maryse (Nokia - FR/Paris-Saclay)" userId="b7bfbd2c-508f-4afe-847e-52a39bd9d21b" providerId="ADAL" clId="{0070D748-D2CB-4067-A45D-BE71C71E92BC}" dt="2020-11-20T16:19:22.583" v="1173" actId="6549"/>
          <ac:spMkLst>
            <pc:docMk/>
            <pc:sldMk cId="1868873662" sldId="861"/>
            <ac:spMk id="9" creationId="{00000000-0000-0000-0000-000000000000}"/>
          </ac:spMkLst>
        </pc:spChg>
        <pc:graphicFrameChg chg="modGraphic">
          <ac:chgData name="Gardella, Maryse (Nokia - FR/Paris-Saclay)" userId="b7bfbd2c-508f-4afe-847e-52a39bd9d21b" providerId="ADAL" clId="{0070D748-D2CB-4067-A45D-BE71C71E92BC}" dt="2020-11-20T16:00:34.832" v="780" actId="20577"/>
          <ac:graphicFrameMkLst>
            <pc:docMk/>
            <pc:sldMk cId="1868873662" sldId="861"/>
            <ac:graphicFrameMk id="7" creationId="{00000000-0000-0000-0000-000000000000}"/>
          </ac:graphicFrameMkLst>
        </pc:graphicFrameChg>
      </pc:sldChg>
      <pc:sldChg chg="addSp delSp modSp">
        <pc:chgData name="Gardella, Maryse (Nokia - FR/Paris-Saclay)" userId="b7bfbd2c-508f-4afe-847e-52a39bd9d21b" providerId="ADAL" clId="{0070D748-D2CB-4067-A45D-BE71C71E92BC}" dt="2020-11-20T16:20:37.417" v="1221" actId="6549"/>
        <pc:sldMkLst>
          <pc:docMk/>
          <pc:sldMk cId="2040769281" sldId="865"/>
        </pc:sldMkLst>
        <pc:spChg chg="mod">
          <ac:chgData name="Gardella, Maryse (Nokia - FR/Paris-Saclay)" userId="b7bfbd2c-508f-4afe-847e-52a39bd9d21b" providerId="ADAL" clId="{0070D748-D2CB-4067-A45D-BE71C71E92BC}" dt="2020-11-20T16:20:37.417" v="1221" actId="6549"/>
          <ac:spMkLst>
            <pc:docMk/>
            <pc:sldMk cId="2040769281" sldId="865"/>
            <ac:spMk id="9" creationId="{00000000-0000-0000-0000-000000000000}"/>
          </ac:spMkLst>
        </pc:spChg>
        <pc:graphicFrameChg chg="add del">
          <ac:chgData name="Gardella, Maryse (Nokia - FR/Paris-Saclay)" userId="b7bfbd2c-508f-4afe-847e-52a39bd9d21b" providerId="ADAL" clId="{0070D748-D2CB-4067-A45D-BE71C71E92BC}" dt="2020-11-20T16:13:29.734" v="1089"/>
          <ac:graphicFrameMkLst>
            <pc:docMk/>
            <pc:sldMk cId="2040769281" sldId="865"/>
            <ac:graphicFrameMk id="2" creationId="{496D20A2-6342-4F25-8F2A-A91C95BB27DF}"/>
          </ac:graphicFrameMkLst>
        </pc:graphicFrameChg>
        <pc:graphicFrameChg chg="modGraphic">
          <ac:chgData name="Gardella, Maryse (Nokia - FR/Paris-Saclay)" userId="b7bfbd2c-508f-4afe-847e-52a39bd9d21b" providerId="ADAL" clId="{0070D748-D2CB-4067-A45D-BE71C71E92BC}" dt="2020-11-20T16:10:51.381" v="1082" actId="20577"/>
          <ac:graphicFrameMkLst>
            <pc:docMk/>
            <pc:sldMk cId="2040769281" sldId="865"/>
            <ac:graphicFrameMk id="7" creationId="{00000000-0000-0000-0000-000000000000}"/>
          </ac:graphicFrameMkLst>
        </pc:graphicFrameChg>
      </pc:sldChg>
      <pc:sldChg chg="modSp">
        <pc:chgData name="Gardella, Maryse (Nokia - FR/Paris-Saclay)" userId="b7bfbd2c-508f-4afe-847e-52a39bd9d21b" providerId="ADAL" clId="{0070D748-D2CB-4067-A45D-BE71C71E92BC}" dt="2020-11-25T07:59:00.744" v="1871" actId="20577"/>
        <pc:sldMkLst>
          <pc:docMk/>
          <pc:sldMk cId="2196417128" sldId="932"/>
        </pc:sldMkLst>
        <pc:spChg chg="mod">
          <ac:chgData name="Gardella, Maryse (Nokia - FR/Paris-Saclay)" userId="b7bfbd2c-508f-4afe-847e-52a39bd9d21b" providerId="ADAL" clId="{0070D748-D2CB-4067-A45D-BE71C71E92BC}" dt="2020-11-25T07:59:00.744" v="1871" actId="20577"/>
          <ac:spMkLst>
            <pc:docMk/>
            <pc:sldMk cId="2196417128" sldId="932"/>
            <ac:spMk id="9" creationId="{00000000-0000-0000-0000-000000000000}"/>
          </ac:spMkLst>
        </pc:spChg>
        <pc:graphicFrameChg chg="modGraphic">
          <ac:chgData name="Gardella, Maryse (Nokia - FR/Paris-Saclay)" userId="b7bfbd2c-508f-4afe-847e-52a39bd9d21b" providerId="ADAL" clId="{0070D748-D2CB-4067-A45D-BE71C71E92BC}" dt="2020-11-20T16:00:29.676" v="778" actId="20577"/>
          <ac:graphicFrameMkLst>
            <pc:docMk/>
            <pc:sldMk cId="2196417128" sldId="932"/>
            <ac:graphicFrameMk id="7" creationId="{00000000-0000-0000-0000-000000000000}"/>
          </ac:graphicFrameMkLst>
        </pc:graphicFrameChg>
      </pc:sldChg>
      <pc:sldChg chg="modSp">
        <pc:chgData name="Gardella, Maryse (Nokia - FR/Paris-Saclay)" userId="b7bfbd2c-508f-4afe-847e-52a39bd9d21b" providerId="ADAL" clId="{0070D748-D2CB-4067-A45D-BE71C71E92BC}" dt="2020-11-25T07:59:23.946" v="1873"/>
        <pc:sldMkLst>
          <pc:docMk/>
          <pc:sldMk cId="382401653" sldId="933"/>
        </pc:sldMkLst>
        <pc:spChg chg="mod">
          <ac:chgData name="Gardella, Maryse (Nokia - FR/Paris-Saclay)" userId="b7bfbd2c-508f-4afe-847e-52a39bd9d21b" providerId="ADAL" clId="{0070D748-D2CB-4067-A45D-BE71C71E92BC}" dt="2020-11-25T07:59:23.946" v="1873"/>
          <ac:spMkLst>
            <pc:docMk/>
            <pc:sldMk cId="382401653" sldId="933"/>
            <ac:spMk id="9" creationId="{00000000-0000-0000-0000-000000000000}"/>
          </ac:spMkLst>
        </pc:spChg>
        <pc:graphicFrameChg chg="modGraphic">
          <ac:chgData name="Gardella, Maryse (Nokia - FR/Paris-Saclay)" userId="b7bfbd2c-508f-4afe-847e-52a39bd9d21b" providerId="ADAL" clId="{0070D748-D2CB-4067-A45D-BE71C71E92BC}" dt="2020-11-20T16:00:48.782" v="781" actId="20577"/>
          <ac:graphicFrameMkLst>
            <pc:docMk/>
            <pc:sldMk cId="382401653" sldId="933"/>
            <ac:graphicFrameMk id="7" creationId="{00000000-0000-0000-0000-000000000000}"/>
          </ac:graphicFrameMkLst>
        </pc:graphicFrameChg>
      </pc:sldChg>
      <pc:sldChg chg="modSp">
        <pc:chgData name="Gardella, Maryse (Nokia - FR/Paris-Saclay)" userId="b7bfbd2c-508f-4afe-847e-52a39bd9d21b" providerId="ADAL" clId="{0070D748-D2CB-4067-A45D-BE71C71E92BC}" dt="2020-11-20T16:23:42.798" v="1279" actId="6549"/>
        <pc:sldMkLst>
          <pc:docMk/>
          <pc:sldMk cId="141601151" sldId="934"/>
        </pc:sldMkLst>
        <pc:spChg chg="mod">
          <ac:chgData name="Gardella, Maryse (Nokia - FR/Paris-Saclay)" userId="b7bfbd2c-508f-4afe-847e-52a39bd9d21b" providerId="ADAL" clId="{0070D748-D2CB-4067-A45D-BE71C71E92BC}" dt="2020-11-20T16:23:42.798" v="1279" actId="6549"/>
          <ac:spMkLst>
            <pc:docMk/>
            <pc:sldMk cId="141601151" sldId="934"/>
            <ac:spMk id="9" creationId="{00000000-0000-0000-0000-000000000000}"/>
          </ac:spMkLst>
        </pc:spChg>
        <pc:graphicFrameChg chg="modGraphic">
          <ac:chgData name="Gardella, Maryse (Nokia - FR/Paris-Saclay)" userId="b7bfbd2c-508f-4afe-847e-52a39bd9d21b" providerId="ADAL" clId="{0070D748-D2CB-4067-A45D-BE71C71E92BC}" dt="2020-11-20T16:21:14.278" v="1224" actId="20577"/>
          <ac:graphicFrameMkLst>
            <pc:docMk/>
            <pc:sldMk cId="141601151" sldId="934"/>
            <ac:graphicFrameMk id="7" creationId="{00000000-0000-0000-0000-000000000000}"/>
          </ac:graphicFrameMkLst>
        </pc:graphicFrameChg>
      </pc:sldChg>
      <pc:sldChg chg="modSp">
        <pc:chgData name="Gardella, Maryse (Nokia - FR/Paris-Saclay)" userId="b7bfbd2c-508f-4afe-847e-52a39bd9d21b" providerId="ADAL" clId="{0070D748-D2CB-4067-A45D-BE71C71E92BC}" dt="2020-11-23T17:33:23.025" v="1750" actId="20577"/>
        <pc:sldMkLst>
          <pc:docMk/>
          <pc:sldMk cId="3620022747" sldId="935"/>
        </pc:sldMkLst>
        <pc:spChg chg="mod">
          <ac:chgData name="Gardella, Maryse (Nokia - FR/Paris-Saclay)" userId="b7bfbd2c-508f-4afe-847e-52a39bd9d21b" providerId="ADAL" clId="{0070D748-D2CB-4067-A45D-BE71C71E92BC}" dt="2020-11-23T17:33:23.025" v="1750" actId="20577"/>
          <ac:spMkLst>
            <pc:docMk/>
            <pc:sldMk cId="3620022747" sldId="935"/>
            <ac:spMk id="6" creationId="{E2F50771-D582-4BB4-AC25-5A8582F5DEDC}"/>
          </ac:spMkLst>
        </pc:spChg>
        <pc:graphicFrameChg chg="modGraphic">
          <ac:chgData name="Gardella, Maryse (Nokia - FR/Paris-Saclay)" userId="b7bfbd2c-508f-4afe-847e-52a39bd9d21b" providerId="ADAL" clId="{0070D748-D2CB-4067-A45D-BE71C71E92BC}" dt="2020-11-20T16:24:05.811" v="1282" actId="6549"/>
          <ac:graphicFrameMkLst>
            <pc:docMk/>
            <pc:sldMk cId="3620022747" sldId="935"/>
            <ac:graphicFrameMk id="7" creationId="{00000000-0000-0000-0000-000000000000}"/>
          </ac:graphicFrameMkLst>
        </pc:graphicFrameChg>
      </pc:sldChg>
      <pc:sldChg chg="addSp modSp add">
        <pc:chgData name="Gardella, Maryse (Nokia - FR/Paris-Saclay)" userId="b7bfbd2c-508f-4afe-847e-52a39bd9d21b" providerId="ADAL" clId="{0070D748-D2CB-4067-A45D-BE71C71E92BC}" dt="2020-11-25T08:09:41.433" v="1948" actId="14100"/>
        <pc:sldMkLst>
          <pc:docMk/>
          <pc:sldMk cId="2182765894" sldId="936"/>
        </pc:sldMkLst>
        <pc:spChg chg="mod">
          <ac:chgData name="Gardella, Maryse (Nokia - FR/Paris-Saclay)" userId="b7bfbd2c-508f-4afe-847e-52a39bd9d21b" providerId="ADAL" clId="{0070D748-D2CB-4067-A45D-BE71C71E92BC}" dt="2020-11-25T08:02:05.694" v="1886" actId="20577"/>
          <ac:spMkLst>
            <pc:docMk/>
            <pc:sldMk cId="2182765894" sldId="936"/>
            <ac:spMk id="2" creationId="{E29A4462-8410-4856-8E91-37BCEC64D8D3}"/>
          </ac:spMkLst>
        </pc:spChg>
        <pc:spChg chg="mod">
          <ac:chgData name="Gardella, Maryse (Nokia - FR/Paris-Saclay)" userId="b7bfbd2c-508f-4afe-847e-52a39bd9d21b" providerId="ADAL" clId="{0070D748-D2CB-4067-A45D-BE71C71E92BC}" dt="2020-11-25T08:08:48.303" v="1942" actId="14100"/>
          <ac:spMkLst>
            <pc:docMk/>
            <pc:sldMk cId="2182765894" sldId="936"/>
            <ac:spMk id="3" creationId="{126A0F4C-1F3F-4B7E-AB9C-EEE50D4A050E}"/>
          </ac:spMkLst>
        </pc:spChg>
        <pc:graphicFrameChg chg="add mod">
          <ac:chgData name="Gardella, Maryse (Nokia - FR/Paris-Saclay)" userId="b7bfbd2c-508f-4afe-847e-52a39bd9d21b" providerId="ADAL" clId="{0070D748-D2CB-4067-A45D-BE71C71E92BC}" dt="2020-11-25T08:09:41.433" v="1948" actId="14100"/>
          <ac:graphicFrameMkLst>
            <pc:docMk/>
            <pc:sldMk cId="2182765894" sldId="936"/>
            <ac:graphicFrameMk id="4" creationId="{FE6081C0-8EB0-40A8-BE76-2C7787BB9681}"/>
          </ac:graphicFrameMkLst>
        </pc:graphicFrameChg>
      </pc:sldChg>
      <pc:sldMasterChg chg="modSp">
        <pc:chgData name="Gardella, Maryse (Nokia - FR/Paris-Saclay)" userId="b7bfbd2c-508f-4afe-847e-52a39bd9d21b" providerId="ADAL" clId="{0070D748-D2CB-4067-A45D-BE71C71E92BC}" dt="2020-11-20T12:26:12.906" v="9" actId="1076"/>
        <pc:sldMasterMkLst>
          <pc:docMk/>
          <pc:sldMasterMk cId="0" sldId="2147483729"/>
        </pc:sldMasterMkLst>
        <pc:spChg chg="mod">
          <ac:chgData name="Gardella, Maryse (Nokia - FR/Paris-Saclay)" userId="b7bfbd2c-508f-4afe-847e-52a39bd9d21b" providerId="ADAL" clId="{0070D748-D2CB-4067-A45D-BE71C71E92BC}" dt="2020-11-20T12:25:51.861" v="8" actId="6549"/>
          <ac:spMkLst>
            <pc:docMk/>
            <pc:sldMasterMk cId="0" sldId="2147483729"/>
            <ac:spMk id="14" creationId="{00000000-0000-0000-0000-000000000000}"/>
          </ac:spMkLst>
        </pc:spChg>
        <pc:spChg chg="mod">
          <ac:chgData name="Gardella, Maryse (Nokia - FR/Paris-Saclay)" userId="b7bfbd2c-508f-4afe-847e-52a39bd9d21b" providerId="ADAL" clId="{0070D748-D2CB-4067-A45D-BE71C71E92BC}" dt="2020-11-20T12:26:12.906" v="9" actId="1076"/>
          <ac:spMkLst>
            <pc:docMk/>
            <pc:sldMasterMk cId="0" sldId="2147483729"/>
            <ac:spMk id="1026" creationId="{00000000-0000-0000-0000-000000000000}"/>
          </ac:spMkLst>
        </pc:spChg>
      </pc:sldMasterChg>
    </pc:docChg>
  </pc:docChgLst>
</pc:chgInfo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AA78BAD3-FC21-4679-B770-3EA085F20603}" type="datetime1">
              <a:rPr lang="en-US"/>
              <a:pPr>
                <a:defRPr/>
              </a:pPr>
              <a:t>11/25/2020</a:t>
            </a:fld>
            <a:endParaRPr lang="en-US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817FF792-3EB9-44FA-9386-5606498586BD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15220780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E730920-F8FB-4BAB-A0E2-B112E44812FA}" type="datetime1">
              <a:rPr lang="en-US"/>
              <a:pPr>
                <a:defRPr/>
              </a:pPr>
              <a:t>11/25/2020</a:t>
            </a:fld>
            <a:endParaRPr lang="en-US" dirty="0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8900" y="742950"/>
            <a:ext cx="6619875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6463"/>
            <a:ext cx="4984750" cy="4468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27BB3565-DE1F-45E8-8B92-B6CEF3A5A934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65645932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608013"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1217613"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827213"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2436813"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3047924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3657509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4267093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4876678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E31A0830-7958-478F-A687-980EFBB47EC2}" type="slidenum">
              <a:rPr lang="en-GB" altLang="en-US" sz="1200" smtClean="0"/>
              <a:pPr>
                <a:spcBef>
                  <a:spcPct val="0"/>
                </a:spcBef>
              </a:pPr>
              <a:t>1</a:t>
            </a:fld>
            <a:endParaRPr lang="en-GB" altLang="en-US" sz="120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" y="742950"/>
            <a:ext cx="6621463" cy="3725863"/>
          </a:xfrm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6131285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4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081451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4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333660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577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05063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0" descr="bubbles_ppt_cover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7013" y="0"/>
            <a:ext cx="5145087" cy="6330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0"/>
            <a:ext cx="10363200" cy="1470025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10043" y="3839308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609585" indent="0" algn="ctr">
              <a:buNone/>
              <a:defRPr/>
            </a:lvl2pPr>
            <a:lvl3pPr marL="1219170" indent="0" algn="ctr">
              <a:buNone/>
              <a:defRPr/>
            </a:lvl3pPr>
            <a:lvl4pPr marL="1828754" indent="0" algn="ctr">
              <a:buNone/>
              <a:defRPr/>
            </a:lvl4pPr>
            <a:lvl5pPr marL="2438339" indent="0" algn="ctr">
              <a:buNone/>
              <a:defRPr/>
            </a:lvl5pPr>
            <a:lvl6pPr marL="3047924" indent="0" algn="ctr">
              <a:buNone/>
              <a:defRPr/>
            </a:lvl6pPr>
            <a:lvl7pPr marL="3657509" indent="0" algn="ctr">
              <a:buNone/>
              <a:defRPr/>
            </a:lvl7pPr>
            <a:lvl8pPr marL="4267093" indent="0" algn="ctr">
              <a:buNone/>
              <a:defRPr/>
            </a:lvl8pPr>
            <a:lvl9pPr marL="4876678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30231849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609585" indent="-609585">
              <a:buFontTx/>
              <a:buBlip>
                <a:blip r:embed="rId2"/>
              </a:buBlip>
              <a:defRPr/>
            </a:lvl1pPr>
          </a:lstStyle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1623381228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9112251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609600" y="1600201"/>
            <a:ext cx="10972800" cy="4525963"/>
          </a:xfrm>
        </p:spPr>
        <p:txBody>
          <a:bodyPr/>
          <a:lstStyle/>
          <a:p>
            <a:pPr lvl="0"/>
            <a:endParaRPr lang="en-IE" noProof="0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11410952" y="6483350"/>
            <a:ext cx="527049" cy="222250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8B78E712-7E90-46AF-8873-540771249AD5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130468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3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jpeg"/><Relationship Id="rId5" Type="http://schemas.openxmlformats.org/officeDocument/2006/relationships/image" Target="../media/image1.jpeg"/><Relationship Id="rId4" Type="http://schemas.openxmlformats.org/officeDocument/2006/relationships/theme" Target="../theme/theme1.xml"/><Relationship Id="rId9" Type="http://schemas.openxmlformats.org/officeDocument/2006/relationships/image" Target="../media/image5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/>
          <p:cNvSpPr>
            <a:spLocks noChangeArrowheads="1"/>
          </p:cNvSpPr>
          <p:nvPr userDrawn="1"/>
        </p:nvSpPr>
        <p:spPr bwMode="auto">
          <a:xfrm>
            <a:off x="938327" y="6413501"/>
            <a:ext cx="8224837" cy="333374"/>
          </a:xfrm>
          <a:prstGeom prst="homePlate">
            <a:avLst>
              <a:gd name="adj" fmla="val 91600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endParaRPr lang="en-US" altLang="en-US" sz="1333"/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652463" y="228600"/>
            <a:ext cx="9102725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47700" y="1454150"/>
            <a:ext cx="11183938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14" name="TextBox 13"/>
          <p:cNvSpPr txBox="1"/>
          <p:nvPr userDrawn="1"/>
        </p:nvSpPr>
        <p:spPr>
          <a:xfrm>
            <a:off x="1212963" y="6511925"/>
            <a:ext cx="7950201" cy="234950"/>
          </a:xfrm>
          <a:prstGeom prst="rect">
            <a:avLst/>
          </a:prstGeom>
          <a:noFill/>
        </p:spPr>
        <p:txBody>
          <a:bodyPr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sz="133" spc="400" dirty="0">
                <a:solidFill>
                  <a:schemeClr val="bg1"/>
                </a:solidFill>
              </a:rPr>
              <a:t> </a:t>
            </a:r>
            <a:r>
              <a:rPr lang="en-GB" sz="1100" b="1" spc="300" dirty="0">
                <a:ea typeface="+mn-ea"/>
                <a:cs typeface="Arial" panose="020B0604020202020204" pitchFamily="34" charset="0"/>
              </a:rPr>
              <a:t>S5-206009 CH exec report from SA5#134e</a:t>
            </a:r>
          </a:p>
        </p:txBody>
      </p:sp>
      <p:sp>
        <p:nvSpPr>
          <p:cNvPr id="1030" name="Rectangle 15"/>
          <p:cNvSpPr>
            <a:spLocks noChangeArrowheads="1"/>
          </p:cNvSpPr>
          <p:nvPr userDrawn="1"/>
        </p:nvSpPr>
        <p:spPr bwMode="auto">
          <a:xfrm>
            <a:off x="5448300" y="3303588"/>
            <a:ext cx="1238250" cy="298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333">
                <a:solidFill>
                  <a:schemeClr val="bg1"/>
                </a:solidFill>
              </a:rPr>
              <a:t>© 3GPP 2012</a:t>
            </a:r>
            <a:endParaRPr lang="en-GB" altLang="en-US" sz="1333"/>
          </a:p>
        </p:txBody>
      </p:sp>
      <p:pic>
        <p:nvPicPr>
          <p:cNvPr id="1031" name="Picture 10" descr="3GPP_TM_RD.jpg"/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98088" y="306388"/>
            <a:ext cx="1584325" cy="920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2" name="Rectangle 16"/>
          <p:cNvSpPr>
            <a:spLocks noChangeArrowheads="1"/>
          </p:cNvSpPr>
          <p:nvPr userDrawn="1"/>
        </p:nvSpPr>
        <p:spPr bwMode="auto">
          <a:xfrm>
            <a:off x="9918700" y="6462713"/>
            <a:ext cx="1027845" cy="2565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067" dirty="0"/>
              <a:t>© 3GPP 2020</a:t>
            </a:r>
          </a:p>
        </p:txBody>
      </p:sp>
      <p:pic>
        <p:nvPicPr>
          <p:cNvPr id="11" name="Picture 13" descr="green2.jpg"/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81467" y="6423704"/>
            <a:ext cx="365125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Oval 11"/>
          <p:cNvSpPr/>
          <p:nvPr userDrawn="1"/>
        </p:nvSpPr>
        <p:spPr bwMode="auto">
          <a:xfrm>
            <a:off x="11157629" y="6330667"/>
            <a:ext cx="812800" cy="419100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435BA645-663C-49B9-8214-3A0DBAD6F1FF}" type="slidenum">
              <a:rPr lang="en-GB" altLang="en-US" sz="1333" b="1" smtClean="0"/>
              <a:pPr algn="ctr">
                <a:defRPr/>
              </a:pPr>
              <a:t>‹#›</a:t>
            </a:fld>
            <a:endParaRPr lang="en-GB" altLang="en-US" sz="1333" b="1" dirty="0"/>
          </a:p>
          <a:p>
            <a:pPr>
              <a:defRPr/>
            </a:pPr>
            <a:endParaRPr lang="en-GB" altLang="en-US" sz="1333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38" r:id="rId1"/>
    <p:sldLayoutId id="2147483936" r:id="rId2"/>
    <p:sldLayoutId id="2147483939" r:id="rId3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200">
          <a:solidFill>
            <a:srgbClr val="FF0000"/>
          </a:solidFill>
          <a:latin typeface="Calibri" pitchFamily="34" charset="0"/>
        </a:defRPr>
      </a:lvl5pPr>
      <a:lvl6pPr marL="609585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6pPr>
      <a:lvl7pPr marL="1219170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7pPr>
      <a:lvl8pPr marL="1828754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8pPr>
      <a:lvl9pPr marL="2438339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9pPr>
    </p:titleStyle>
    <p:bodyStyle>
      <a:lvl1pPr marL="608013" indent="-608013" algn="l" rtl="0" eaLnBrk="0" fontAlgn="base" hangingPunct="0">
        <a:spcBef>
          <a:spcPct val="20000"/>
        </a:spcBef>
        <a:spcAft>
          <a:spcPct val="0"/>
        </a:spcAft>
        <a:buBlip>
          <a:blip r:embed="rId7"/>
        </a:buBlip>
        <a:defRPr sz="3700">
          <a:solidFill>
            <a:schemeClr val="tx1"/>
          </a:solidFill>
          <a:latin typeface="+mn-lt"/>
          <a:ea typeface="+mn-ea"/>
          <a:cs typeface="+mn-cs"/>
        </a:defRPr>
      </a:lvl1pPr>
      <a:lvl2pPr marL="989013" indent="-379413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Blip>
          <a:blip r:embed="rId8"/>
        </a:buBlip>
        <a:defRPr sz="3200">
          <a:solidFill>
            <a:schemeClr val="tx1"/>
          </a:solidFill>
          <a:latin typeface="+mn-lt"/>
        </a:defRPr>
      </a:lvl2pPr>
      <a:lvl3pPr marL="1522413" indent="-303213" algn="l" rtl="0" eaLnBrk="0" fontAlgn="base" hangingPunct="0">
        <a:spcBef>
          <a:spcPct val="20000"/>
        </a:spcBef>
        <a:spcAft>
          <a:spcPct val="0"/>
        </a:spcAft>
        <a:buBlip>
          <a:blip r:embed="rId9"/>
        </a:buBlip>
        <a:defRPr sz="2600">
          <a:solidFill>
            <a:schemeClr val="tx1"/>
          </a:solidFill>
          <a:latin typeface="+mn-lt"/>
        </a:defRPr>
      </a:lvl3pPr>
      <a:lvl4pPr marL="2132013" indent="-303213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600">
          <a:solidFill>
            <a:schemeClr val="tx1"/>
          </a:solidFill>
          <a:latin typeface="+mn-lt"/>
        </a:defRPr>
      </a:lvl4pPr>
      <a:lvl5pPr marL="2741613" indent="-303213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100">
          <a:solidFill>
            <a:schemeClr val="tx1"/>
          </a:solidFill>
          <a:latin typeface="+mn-lt"/>
        </a:defRPr>
      </a:lvl5pPr>
      <a:lvl6pPr marL="3352716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6pPr>
      <a:lvl7pPr marL="3962301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7pPr>
      <a:lvl8pPr marL="4571886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8pPr>
      <a:lvl9pPr marL="5181470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3gpp.org/ftp/tsg_sa/TSG_SA/TSGs_89E_Electronic/Docs/SP-200769.zip" TargetMode="Externa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3gpp.org/ftp/tsg_sa/TSG_SA/TSGs_89E_Electronic/Docs/SP-200854.zip" TargetMode="Externa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3gpp.org/ftp/tsg_sa/TSG_SA/TSGS_88E_Electronic/Docs/SP-200467.zip" TargetMode="Externa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3gpp.org/ftp/tsg_sa/TSG_SA/TSGs_89E_Electronic/Docs/SP-200771.zip" TargetMode="Externa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3gpp.org/ftp/tsg_sa/TSG_SA/TSGs_89E_Electronic/Docs/SP-200767.zip" TargetMode="External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7" Type="http://schemas.openxmlformats.org/officeDocument/2006/relationships/image" Target="../media/image7.e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Microsoft_Word_97_-_2003_Document.doc"/><Relationship Id="rId5" Type="http://schemas.openxmlformats.org/officeDocument/2006/relationships/image" Target="../media/image5.jpeg"/><Relationship Id="rId4" Type="http://schemas.openxmlformats.org/officeDocument/2006/relationships/image" Target="../media/image4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Word_97_-_2003_Document1.doc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8.emf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3gpp.org/ftp/TSG_SA/WG5_TM/TSGS5_134e/Docs/S5-206228.zip" TargetMode="External"/><Relationship Id="rId2" Type="http://schemas.openxmlformats.org/officeDocument/2006/relationships/hyperlink" Target="https://www.3gpp.org/ftp/TSG_SA/WG5_TM/TSGS5_134e/Docs/S5-206020.zip" TargetMode="Externa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3gpp.org/ftp/TSG_SA/WG5_TM/TSGS5_134e/Docs/S5-206020.zip" TargetMode="Externa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://www.3gpp.org/ftp/tsg_sa/TSG_SA/TSGS_84/Docs/SP-190367.zip" TargetMode="Externa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/>
          <p:cNvSpPr>
            <a:spLocks noGrp="1" noChangeArrowheads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pPr>
              <a:defRPr/>
            </a:pPr>
            <a:r>
              <a:rPr lang="en-GB" sz="4800" b="1" i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 </a:t>
            </a:r>
            <a:br>
              <a:rPr lang="en-GB" sz="4800" dirty="0"/>
            </a:br>
            <a:r>
              <a:rPr lang="en-GB" altLang="zh-CN" sz="4800" b="1" dirty="0"/>
              <a:t>Exec Report SA5#134e</a:t>
            </a:r>
            <a:br>
              <a:rPr lang="en-GB" sz="4800" b="1" i="1" dirty="0"/>
            </a:br>
            <a:r>
              <a:rPr lang="en-GB" sz="4800" dirty="0">
                <a:latin typeface="Arial" pitchFamily="34" charset="0"/>
              </a:rPr>
              <a:t> </a:t>
            </a:r>
            <a:r>
              <a:rPr lang="en-GB" altLang="zh-CN" sz="3200" b="1" dirty="0"/>
              <a:t>Charging Management (CH)</a:t>
            </a:r>
            <a:br>
              <a:rPr lang="en-GB" altLang="zh-CN" sz="3200" b="1" dirty="0"/>
            </a:br>
            <a:br>
              <a:rPr lang="en-US" sz="4800" dirty="0"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endParaRPr lang="en-GB" sz="48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6147" name="Subtitl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GB" altLang="zh-CN" sz="2400" dirty="0">
                <a:latin typeface="Arial" charset="0"/>
              </a:rPr>
              <a:t>Maryse Gardella</a:t>
            </a:r>
            <a:r>
              <a:rPr lang="de-DE" altLang="de-DE" sz="2400" dirty="0">
                <a:latin typeface="Arial" charset="0"/>
              </a:rPr>
              <a:t> SA5 Vice Chair, </a:t>
            </a:r>
            <a:r>
              <a:rPr lang="en-GB" altLang="zh-CN" sz="2400" dirty="0">
                <a:latin typeface="Arial" charset="0"/>
              </a:rPr>
              <a:t>Nokia</a:t>
            </a:r>
            <a:endParaRPr lang="en-GB" sz="2400" dirty="0">
              <a:latin typeface="Arial" charset="0"/>
            </a:endParaRPr>
          </a:p>
          <a:p>
            <a:pPr>
              <a:lnSpc>
                <a:spcPct val="80000"/>
              </a:lnSpc>
              <a:defRPr/>
            </a:pPr>
            <a:endParaRPr lang="en-US" altLang="en-US" sz="2667" dirty="0"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  <a:defRPr/>
            </a:pPr>
            <a:endParaRPr lang="en-GB" altLang="en-US" sz="2667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05452983"/>
              </p:ext>
            </p:extLst>
          </p:nvPr>
        </p:nvGraphicFramePr>
        <p:xfrm>
          <a:off x="448394" y="1623105"/>
          <a:ext cx="11295212" cy="149910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12629">
                  <a:extLst>
                    <a:ext uri="{9D8B030D-6E8A-4147-A177-3AD203B41FA5}">
                      <a16:colId xmlns:a16="http://schemas.microsoft.com/office/drawing/2014/main" val="23408469"/>
                    </a:ext>
                  </a:extLst>
                </a:gridCol>
                <a:gridCol w="2263294">
                  <a:extLst>
                    <a:ext uri="{9D8B030D-6E8A-4147-A177-3AD203B41FA5}">
                      <a16:colId xmlns:a16="http://schemas.microsoft.com/office/drawing/2014/main" val="1386727148"/>
                    </a:ext>
                  </a:extLst>
                </a:gridCol>
                <a:gridCol w="1122259">
                  <a:extLst>
                    <a:ext uri="{9D8B030D-6E8A-4147-A177-3AD203B41FA5}">
                      <a16:colId xmlns:a16="http://schemas.microsoft.com/office/drawing/2014/main" val="4240727412"/>
                    </a:ext>
                  </a:extLst>
                </a:gridCol>
                <a:gridCol w="93584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06057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132095">
                  <a:extLst>
                    <a:ext uri="{9D8B030D-6E8A-4147-A177-3AD203B41FA5}">
                      <a16:colId xmlns:a16="http://schemas.microsoft.com/office/drawing/2014/main" val="1675550634"/>
                    </a:ext>
                  </a:extLst>
                </a:gridCol>
                <a:gridCol w="105394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02275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84633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60774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WI code</a:t>
                      </a:r>
                      <a:endParaRPr lang="sv-SE" sz="12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WI Title</a:t>
                      </a:r>
                      <a:endParaRPr lang="sv-SE" sz="12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dirty="0" err="1"/>
                        <a:t>Completion</a:t>
                      </a:r>
                      <a:r>
                        <a:rPr lang="sv-SE" sz="1200" dirty="0"/>
                        <a:t> rate</a:t>
                      </a:r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dirty="0"/>
                        <a:t>TS/TR</a:t>
                      </a: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 err="1"/>
                        <a:t>Tdoc</a:t>
                      </a:r>
                      <a:r>
                        <a:rPr lang="en-US" altLang="zh-CN" sz="1200" dirty="0"/>
                        <a:t> reference</a:t>
                      </a: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200" dirty="0"/>
                        <a:t>Target date</a:t>
                      </a:r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altLang="zh-CN" sz="1200" dirty="0"/>
                        <a:t>Rapporteur</a:t>
                      </a:r>
                    </a:p>
                    <a:p>
                      <a:pPr algn="ctr"/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altLang="zh-CN" sz="1200" dirty="0"/>
                        <a:t>Related</a:t>
                      </a:r>
                      <a:r>
                        <a:rPr lang="sv-SE" altLang="zh-CN" sz="1200" baseline="0" dirty="0"/>
                        <a:t> groups</a:t>
                      </a: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dirty="0"/>
                        <a:t>Related</a:t>
                      </a:r>
                      <a:r>
                        <a:rPr lang="sv-SE" sz="1200" baseline="0" dirty="0"/>
                        <a:t> </a:t>
                      </a:r>
                      <a:r>
                        <a:rPr lang="en-US" altLang="zh-CN" sz="1200" dirty="0"/>
                        <a:t>topic</a:t>
                      </a: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5750895"/>
                  </a:ext>
                </a:extLst>
              </a:tr>
              <a:tr h="891359">
                <a:tc>
                  <a:txBody>
                    <a:bodyPr/>
                    <a:lstStyle/>
                    <a:p>
                      <a:pPr algn="ctr">
                        <a:spcAft>
                          <a:spcPts val="900"/>
                        </a:spcAft>
                      </a:pPr>
                      <a:r>
                        <a:rPr lang="sv-SE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5G_URLLC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8255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Charging enhancement for URLLC</a:t>
                      </a:r>
                      <a:endParaRPr lang="en-US" sz="1100" b="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altLang="zh-CN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10</a:t>
                      </a:r>
                      <a:r>
                        <a:rPr lang="en-US" altLang="zh-CN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%-&gt; 20%</a:t>
                      </a:r>
                      <a:endParaRPr lang="sv-SE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TS 32.255,</a:t>
                      </a: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TS 32.291, TS 32.298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100" b="1" i="0" u="sng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Nokia Pure Text Light" panose="020B0403020202020204" pitchFamily="34" charset="0"/>
                          <a:cs typeface="+mn-cs"/>
                          <a:hlinkClick r:id="rId2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SP-200769</a:t>
                      </a:r>
                      <a:endParaRPr lang="sv-SE" altLang="zh-CN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11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SA#92 (06/2021)</a:t>
                      </a:r>
                      <a:r>
                        <a:rPr lang="en-GB" altLang="zh-CN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 </a:t>
                      </a:r>
                      <a:endParaRPr lang="sv-SE" altLang="zh-CN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Huawei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sv-SE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altLang="zh-CN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sv-SE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92894448"/>
                  </a:ext>
                </a:extLst>
              </a:tr>
            </a:tbl>
          </a:graphicData>
        </a:graphic>
      </p:graphicFrame>
      <p:sp>
        <p:nvSpPr>
          <p:cNvPr id="8" name="Title 1"/>
          <p:cNvSpPr txBox="1">
            <a:spLocks/>
          </p:cNvSpPr>
          <p:nvPr/>
        </p:nvSpPr>
        <p:spPr>
          <a:xfrm>
            <a:off x="205572" y="440033"/>
            <a:ext cx="10139206" cy="920688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5pPr>
            <a:lvl6pPr marL="609585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6pPr>
            <a:lvl7pPr marL="1219170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7pPr>
            <a:lvl8pPr marL="1828754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8pPr>
            <a:lvl9pPr marL="2438339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9pPr>
          </a:lstStyle>
          <a:p>
            <a:r>
              <a:rPr lang="en-US" altLang="zh-CN" sz="3200" kern="0" dirty="0"/>
              <a:t>5G_URLLC</a:t>
            </a:r>
          </a:p>
        </p:txBody>
      </p:sp>
      <p:sp>
        <p:nvSpPr>
          <p:cNvPr id="9" name="矩形 8"/>
          <p:cNvSpPr/>
          <p:nvPr/>
        </p:nvSpPr>
        <p:spPr>
          <a:xfrm>
            <a:off x="205572" y="4013513"/>
            <a:ext cx="11269350" cy="2769989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marL="285750" lvl="0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fr-FR" sz="1800" dirty="0" err="1">
                <a:latin typeface="Calibri" pitchFamily="34" charset="0"/>
                <a:ea typeface="宋体" pitchFamily="2" charset="-122"/>
                <a:cs typeface="Arial" charset="0"/>
              </a:rPr>
              <a:t>CRs</a:t>
            </a:r>
            <a:r>
              <a:rPr lang="fr-FR" sz="1800" dirty="0">
                <a:latin typeface="Calibri" pitchFamily="34" charset="0"/>
                <a:ea typeface="宋体" pitchFamily="2" charset="-122"/>
                <a:cs typeface="Arial" charset="0"/>
              </a:rPr>
              <a:t> </a:t>
            </a:r>
            <a:r>
              <a:rPr lang="fr-FR" sz="1800" dirty="0" err="1">
                <a:latin typeface="Calibri" pitchFamily="34" charset="0"/>
                <a:ea typeface="宋体" pitchFamily="2" charset="-122"/>
                <a:cs typeface="Arial" charset="0"/>
              </a:rPr>
              <a:t>were</a:t>
            </a:r>
            <a:r>
              <a:rPr lang="fr-FR" sz="1800" dirty="0">
                <a:latin typeface="Calibri" pitchFamily="34" charset="0"/>
                <a:ea typeface="宋体" pitchFamily="2" charset="-122"/>
                <a:cs typeface="Arial" charset="0"/>
              </a:rPr>
              <a:t> </a:t>
            </a:r>
            <a:r>
              <a:rPr lang="fr-FR" sz="1800" dirty="0" err="1">
                <a:latin typeface="Calibri" pitchFamily="34" charset="0"/>
                <a:ea typeface="宋体" pitchFamily="2" charset="-122"/>
                <a:cs typeface="Arial" charset="0"/>
              </a:rPr>
              <a:t>agreed</a:t>
            </a:r>
            <a:r>
              <a:rPr lang="fr-FR" sz="1800" dirty="0">
                <a:latin typeface="Calibri" pitchFamily="34" charset="0"/>
                <a:ea typeface="宋体" pitchFamily="2" charset="-122"/>
                <a:cs typeface="Arial" charset="0"/>
              </a:rPr>
              <a:t> to TS 32.255 for introduction of:</a:t>
            </a:r>
          </a:p>
          <a:p>
            <a:pPr marL="893763" lvl="1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sz="1800" dirty="0">
                <a:latin typeface="Calibri" pitchFamily="34" charset="0"/>
                <a:ea typeface="宋体" pitchFamily="2" charset="-122"/>
                <a:cs typeface="Arial" charset="0"/>
              </a:rPr>
              <a:t>URLLC trigger  </a:t>
            </a:r>
          </a:p>
          <a:p>
            <a:pPr marL="893763" lvl="1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fr-FR" sz="1800" dirty="0">
                <a:latin typeface="Calibri" pitchFamily="34" charset="0"/>
                <a:ea typeface="宋体" pitchFamily="2" charset="-122"/>
                <a:cs typeface="Arial" charset="0"/>
              </a:rPr>
              <a:t>one message flow PDU session </a:t>
            </a:r>
            <a:r>
              <a:rPr lang="fr-FR" sz="1800" dirty="0" err="1">
                <a:latin typeface="Calibri" pitchFamily="34" charset="0"/>
                <a:ea typeface="宋体" pitchFamily="2" charset="-122"/>
                <a:cs typeface="Arial" charset="0"/>
              </a:rPr>
              <a:t>with</a:t>
            </a:r>
            <a:r>
              <a:rPr lang="fr-FR" sz="1800" dirty="0">
                <a:latin typeface="Calibri" pitchFamily="34" charset="0"/>
                <a:ea typeface="宋体" pitchFamily="2" charset="-122"/>
                <a:cs typeface="Arial" charset="0"/>
              </a:rPr>
              <a:t> URLLC </a:t>
            </a:r>
            <a:r>
              <a:rPr lang="fr-FR" sz="1800" dirty="0" err="1">
                <a:latin typeface="Calibri" pitchFamily="34" charset="0"/>
                <a:ea typeface="宋体" pitchFamily="2" charset="-122"/>
                <a:cs typeface="Arial" charset="0"/>
              </a:rPr>
              <a:t>specific</a:t>
            </a:r>
            <a:r>
              <a:rPr lang="fr-FR" sz="1800" dirty="0">
                <a:latin typeface="Calibri" pitchFamily="34" charset="0"/>
                <a:ea typeface="宋体" pitchFamily="2" charset="-122"/>
                <a:cs typeface="Arial" charset="0"/>
              </a:rPr>
              <a:t> </a:t>
            </a:r>
            <a:r>
              <a:rPr lang="fr-FR" sz="1800" dirty="0" err="1">
                <a:latin typeface="Calibri" pitchFamily="34" charset="0"/>
                <a:ea typeface="宋体" pitchFamily="2" charset="-122"/>
                <a:cs typeface="Arial" charset="0"/>
              </a:rPr>
              <a:t>steps</a:t>
            </a:r>
            <a:r>
              <a:rPr lang="fr-FR" sz="1800" dirty="0">
                <a:latin typeface="Calibri" pitchFamily="34" charset="0"/>
                <a:ea typeface="宋体" pitchFamily="2" charset="-122"/>
                <a:cs typeface="Arial" charset="0"/>
              </a:rPr>
              <a:t> description</a:t>
            </a:r>
          </a:p>
          <a:p>
            <a:pPr marL="893763" lvl="1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fr-FR" sz="1800" dirty="0">
                <a:latin typeface="Calibri" pitchFamily="34" charset="0"/>
                <a:ea typeface="宋体" pitchFamily="2" charset="-122"/>
                <a:cs typeface="Arial" charset="0"/>
              </a:rPr>
              <a:t>Preliminary description for usage </a:t>
            </a:r>
            <a:r>
              <a:rPr lang="fr-FR" sz="1800" dirty="0" err="1">
                <a:latin typeface="Calibri" pitchFamily="34" charset="0"/>
                <a:ea typeface="宋体" pitchFamily="2" charset="-122"/>
                <a:cs typeface="Arial" charset="0"/>
              </a:rPr>
              <a:t>reporting</a:t>
            </a:r>
            <a:r>
              <a:rPr lang="fr-FR" sz="1800" dirty="0">
                <a:latin typeface="Calibri" pitchFamily="34" charset="0"/>
                <a:ea typeface="宋体" pitchFamily="2" charset="-122"/>
                <a:cs typeface="Arial" charset="0"/>
              </a:rPr>
              <a:t> (</a:t>
            </a:r>
            <a:r>
              <a:rPr lang="fr-FR" sz="1800" dirty="0" err="1">
                <a:latin typeface="Calibri" pitchFamily="34" charset="0"/>
                <a:ea typeface="宋体" pitchFamily="2" charset="-122"/>
                <a:cs typeface="Arial" charset="0"/>
              </a:rPr>
              <a:t>still</a:t>
            </a:r>
            <a:r>
              <a:rPr lang="fr-FR" sz="1800" dirty="0">
                <a:latin typeface="Calibri" pitchFamily="34" charset="0"/>
                <a:ea typeface="宋体" pitchFamily="2" charset="-122"/>
                <a:cs typeface="Arial" charset="0"/>
              </a:rPr>
              <a:t> in discussion on how to report for </a:t>
            </a:r>
            <a:r>
              <a:rPr lang="en-US" sz="1800" dirty="0">
                <a:latin typeface="Calibri" pitchFamily="34" charset="0"/>
                <a:ea typeface="宋体" pitchFamily="2" charset="-122"/>
                <a:cs typeface="Arial" charset="0"/>
              </a:rPr>
              <a:t>Redundant transmission on N3/N9 interfaces and Redundant transmission at transport layer)</a:t>
            </a:r>
            <a:r>
              <a:rPr lang="fr-FR" sz="1800" dirty="0">
                <a:latin typeface="Calibri" pitchFamily="34" charset="0"/>
                <a:ea typeface="宋体" pitchFamily="2" charset="-122"/>
                <a:cs typeface="Arial" charset="0"/>
              </a:rPr>
              <a:t> </a:t>
            </a:r>
            <a:endParaRPr lang="en-US" sz="2800" dirty="0">
              <a:latin typeface="Calibri" pitchFamily="34" charset="0"/>
              <a:ea typeface="宋体" pitchFamily="2" charset="-122"/>
              <a:cs typeface="Arial" charset="0"/>
            </a:endParaRPr>
          </a:p>
          <a:p>
            <a:pPr lvl="0" defTabSz="121917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2800" dirty="0">
              <a:latin typeface="Calibri" pitchFamily="34" charset="0"/>
              <a:ea typeface="宋体" pitchFamily="2" charset="-122"/>
              <a:cs typeface="Arial" charset="0"/>
            </a:endParaRPr>
          </a:p>
          <a:p>
            <a:pPr marL="895335" lvl="1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en-US" sz="2800" dirty="0">
              <a:latin typeface="Calibri" pitchFamily="34" charset="0"/>
              <a:ea typeface="宋体" pitchFamily="2" charset="-122"/>
              <a:cs typeface="Arial" charset="0"/>
            </a:endParaRPr>
          </a:p>
          <a:p>
            <a:pPr marL="893763" lvl="1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en-US" sz="2800" dirty="0">
              <a:latin typeface="Calibri" pitchFamily="34" charset="0"/>
              <a:ea typeface="宋体" pitchFamily="2" charset="-122"/>
              <a:cs typeface="Arial" charset="0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380975" y="3571969"/>
            <a:ext cx="11269350" cy="292388"/>
          </a:xfrm>
          <a:prstGeom prst="rect">
            <a:avLst/>
          </a:prstGeom>
          <a:solidFill>
            <a:srgbClr val="C1E442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zh-CN" b="1" dirty="0"/>
              <a:t>Working Progress</a:t>
            </a:r>
            <a:endParaRPr lang="zh-CN" altLang="en-US" b="1" dirty="0"/>
          </a:p>
        </p:txBody>
      </p:sp>
    </p:spTree>
    <p:extLst>
      <p:ext uri="{BB962C8B-B14F-4D97-AF65-F5344CB8AC3E}">
        <p14:creationId xmlns:p14="http://schemas.microsoft.com/office/powerpoint/2010/main" val="219641712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9048061"/>
              </p:ext>
            </p:extLst>
          </p:nvPr>
        </p:nvGraphicFramePr>
        <p:xfrm>
          <a:off x="448394" y="1623105"/>
          <a:ext cx="11295212" cy="161358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12629">
                  <a:extLst>
                    <a:ext uri="{9D8B030D-6E8A-4147-A177-3AD203B41FA5}">
                      <a16:colId xmlns:a16="http://schemas.microsoft.com/office/drawing/2014/main" val="23408469"/>
                    </a:ext>
                  </a:extLst>
                </a:gridCol>
                <a:gridCol w="2263294">
                  <a:extLst>
                    <a:ext uri="{9D8B030D-6E8A-4147-A177-3AD203B41FA5}">
                      <a16:colId xmlns:a16="http://schemas.microsoft.com/office/drawing/2014/main" val="1386727148"/>
                    </a:ext>
                  </a:extLst>
                </a:gridCol>
                <a:gridCol w="1122259">
                  <a:extLst>
                    <a:ext uri="{9D8B030D-6E8A-4147-A177-3AD203B41FA5}">
                      <a16:colId xmlns:a16="http://schemas.microsoft.com/office/drawing/2014/main" val="4240727412"/>
                    </a:ext>
                  </a:extLst>
                </a:gridCol>
                <a:gridCol w="93584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06057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132095">
                  <a:extLst>
                    <a:ext uri="{9D8B030D-6E8A-4147-A177-3AD203B41FA5}">
                      <a16:colId xmlns:a16="http://schemas.microsoft.com/office/drawing/2014/main" val="1675550634"/>
                    </a:ext>
                  </a:extLst>
                </a:gridCol>
                <a:gridCol w="105394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02275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84633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60774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WI code</a:t>
                      </a:r>
                      <a:endParaRPr lang="sv-SE" sz="12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WI Title</a:t>
                      </a:r>
                      <a:endParaRPr lang="sv-SE" sz="12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dirty="0" err="1"/>
                        <a:t>Completion</a:t>
                      </a:r>
                      <a:r>
                        <a:rPr lang="sv-SE" sz="1200" dirty="0"/>
                        <a:t> rate</a:t>
                      </a:r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dirty="0"/>
                        <a:t>TS/TR</a:t>
                      </a: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 err="1"/>
                        <a:t>Tdoc</a:t>
                      </a:r>
                      <a:r>
                        <a:rPr lang="en-US" altLang="zh-CN" sz="1200" dirty="0"/>
                        <a:t> reference</a:t>
                      </a: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200" dirty="0"/>
                        <a:t>Target date</a:t>
                      </a:r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altLang="zh-CN" sz="1200" dirty="0"/>
                        <a:t>Rapporteur</a:t>
                      </a:r>
                    </a:p>
                    <a:p>
                      <a:pPr algn="ctr"/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altLang="zh-CN" sz="1200" dirty="0"/>
                        <a:t>Related</a:t>
                      </a:r>
                      <a:r>
                        <a:rPr lang="sv-SE" altLang="zh-CN" sz="1200" baseline="0" dirty="0"/>
                        <a:t> groups</a:t>
                      </a: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dirty="0"/>
                        <a:t>Related</a:t>
                      </a:r>
                      <a:r>
                        <a:rPr lang="sv-SE" sz="1200" baseline="0" dirty="0"/>
                        <a:t> </a:t>
                      </a:r>
                      <a:r>
                        <a:rPr lang="en-US" altLang="zh-CN" sz="1200" dirty="0"/>
                        <a:t>topic</a:t>
                      </a: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5750895"/>
                  </a:ext>
                </a:extLst>
              </a:tr>
              <a:tr h="891359">
                <a:tc>
                  <a:txBody>
                    <a:bodyPr/>
                    <a:lstStyle/>
                    <a:p>
                      <a:pPr algn="ctr">
                        <a:spcAft>
                          <a:spcPts val="900"/>
                        </a:spcAft>
                      </a:pPr>
                      <a:r>
                        <a:rPr lang="sv-SE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TEI17_NIESGU 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8255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N40 Interface Enhancements to Support GERAN and UTRAN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altLang="zh-CN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0</a:t>
                      </a:r>
                      <a:r>
                        <a:rPr lang="en-US" altLang="zh-CN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%-&gt; 5%</a:t>
                      </a:r>
                      <a:endParaRPr lang="sv-SE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TS 32.240,, TS 32.251,</a:t>
                      </a: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TS 32.255, TS 32.290,</a:t>
                      </a: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TS 32.291, TS 32.298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="1" u="sng" dirty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hlinkClick r:id="rId2"/>
                        </a:rPr>
                        <a:t>SP-200854</a:t>
                      </a:r>
                      <a:endParaRPr lang="sv-SE" altLang="zh-CN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11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SA#93 (09/2021)</a:t>
                      </a:r>
                      <a:r>
                        <a:rPr lang="en-GB" altLang="zh-CN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 </a:t>
                      </a:r>
                      <a:endParaRPr lang="sv-SE" altLang="zh-CN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China Mobile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sv-SE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altLang="zh-CN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sv-SE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92894448"/>
                  </a:ext>
                </a:extLst>
              </a:tr>
            </a:tbl>
          </a:graphicData>
        </a:graphic>
      </p:graphicFrame>
      <p:sp>
        <p:nvSpPr>
          <p:cNvPr id="8" name="Title 1"/>
          <p:cNvSpPr txBox="1">
            <a:spLocks/>
          </p:cNvSpPr>
          <p:nvPr/>
        </p:nvSpPr>
        <p:spPr>
          <a:xfrm>
            <a:off x="205572" y="440033"/>
            <a:ext cx="10139206" cy="920688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5pPr>
            <a:lvl6pPr marL="609585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6pPr>
            <a:lvl7pPr marL="1219170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7pPr>
            <a:lvl8pPr marL="1828754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8pPr>
            <a:lvl9pPr marL="2438339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9pPr>
          </a:lstStyle>
          <a:p>
            <a:r>
              <a:rPr lang="en-US" altLang="zh-CN" sz="3200" kern="0" dirty="0"/>
              <a:t>TEI17_NIESGU </a:t>
            </a:r>
          </a:p>
        </p:txBody>
      </p:sp>
      <p:sp>
        <p:nvSpPr>
          <p:cNvPr id="9" name="矩形 8"/>
          <p:cNvSpPr/>
          <p:nvPr/>
        </p:nvSpPr>
        <p:spPr>
          <a:xfrm>
            <a:off x="205572" y="4013513"/>
            <a:ext cx="11269350" cy="2062103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marL="285750" lvl="0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fr-FR" sz="1800" dirty="0">
                <a:latin typeface="Calibri" pitchFamily="34" charset="0"/>
                <a:ea typeface="宋体" pitchFamily="2" charset="-122"/>
                <a:cs typeface="Arial" charset="0"/>
              </a:rPr>
              <a:t>CR </a:t>
            </a:r>
            <a:r>
              <a:rPr lang="fr-FR" sz="1800" dirty="0" err="1">
                <a:latin typeface="Calibri" pitchFamily="34" charset="0"/>
                <a:ea typeface="宋体" pitchFamily="2" charset="-122"/>
                <a:cs typeface="Arial" charset="0"/>
              </a:rPr>
              <a:t>was</a:t>
            </a:r>
            <a:r>
              <a:rPr lang="fr-FR" sz="1800" dirty="0">
                <a:latin typeface="Calibri" pitchFamily="34" charset="0"/>
                <a:ea typeface="宋体" pitchFamily="2" charset="-122"/>
                <a:cs typeface="Arial" charset="0"/>
              </a:rPr>
              <a:t> </a:t>
            </a:r>
            <a:r>
              <a:rPr lang="fr-FR" sz="1800" dirty="0" err="1">
                <a:latin typeface="Calibri" pitchFamily="34" charset="0"/>
                <a:ea typeface="宋体" pitchFamily="2" charset="-122"/>
                <a:cs typeface="Arial" charset="0"/>
              </a:rPr>
              <a:t>agreed</a:t>
            </a:r>
            <a:r>
              <a:rPr lang="fr-FR" sz="1800" dirty="0">
                <a:latin typeface="Calibri" pitchFamily="34" charset="0"/>
                <a:ea typeface="宋体" pitchFamily="2" charset="-122"/>
                <a:cs typeface="Arial" charset="0"/>
              </a:rPr>
              <a:t> to TS 32.240 on introduction of PGW in service-</a:t>
            </a:r>
            <a:r>
              <a:rPr lang="fr-FR" sz="1800" dirty="0" err="1">
                <a:latin typeface="Calibri" pitchFamily="34" charset="0"/>
                <a:ea typeface="宋体" pitchFamily="2" charset="-122"/>
                <a:cs typeface="Arial" charset="0"/>
              </a:rPr>
              <a:t>based</a:t>
            </a:r>
            <a:r>
              <a:rPr lang="fr-FR" sz="1800" dirty="0">
                <a:latin typeface="Calibri" pitchFamily="34" charset="0"/>
                <a:ea typeface="宋体" pitchFamily="2" charset="-122"/>
                <a:cs typeface="Arial" charset="0"/>
              </a:rPr>
              <a:t> </a:t>
            </a:r>
            <a:r>
              <a:rPr lang="fr-FR" sz="1800" dirty="0" err="1">
                <a:latin typeface="Calibri" pitchFamily="34" charset="0"/>
                <a:ea typeface="宋体" pitchFamily="2" charset="-122"/>
                <a:cs typeface="Arial" charset="0"/>
              </a:rPr>
              <a:t>charging</a:t>
            </a:r>
            <a:r>
              <a:rPr lang="fr-FR" sz="1800" dirty="0">
                <a:latin typeface="Calibri" pitchFamily="34" charset="0"/>
                <a:ea typeface="宋体" pitchFamily="2" charset="-122"/>
                <a:cs typeface="Arial" charset="0"/>
              </a:rPr>
              <a:t> architecture applicable per </a:t>
            </a:r>
            <a:r>
              <a:rPr lang="fr-FR" sz="1800" dirty="0" err="1">
                <a:latin typeface="Calibri" pitchFamily="34" charset="0"/>
                <a:ea typeface="宋体" pitchFamily="2" charset="-122"/>
                <a:cs typeface="Arial" charset="0"/>
              </a:rPr>
              <a:t>Operator’s</a:t>
            </a:r>
            <a:r>
              <a:rPr lang="fr-FR" sz="1800" dirty="0">
                <a:latin typeface="Calibri" pitchFamily="34" charset="0"/>
                <a:ea typeface="宋体" pitchFamily="2" charset="-122"/>
                <a:cs typeface="Arial" charset="0"/>
              </a:rPr>
              <a:t> Policy</a:t>
            </a:r>
          </a:p>
          <a:p>
            <a:pPr marL="285750" lvl="0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fr-FR" sz="1800" dirty="0">
                <a:latin typeface="Calibri" pitchFamily="34" charset="0"/>
                <a:ea typeface="宋体" pitchFamily="2" charset="-122"/>
                <a:cs typeface="Arial" charset="0"/>
              </a:rPr>
              <a:t>CR </a:t>
            </a:r>
            <a:r>
              <a:rPr lang="fr-FR" sz="1800" dirty="0" err="1">
                <a:latin typeface="Calibri" pitchFamily="34" charset="0"/>
                <a:ea typeface="宋体" pitchFamily="2" charset="-122"/>
                <a:cs typeface="Arial" charset="0"/>
              </a:rPr>
              <a:t>was</a:t>
            </a:r>
            <a:r>
              <a:rPr lang="fr-FR" sz="1800" dirty="0">
                <a:latin typeface="Calibri" pitchFamily="34" charset="0"/>
                <a:ea typeface="宋体" pitchFamily="2" charset="-122"/>
                <a:cs typeface="Arial" charset="0"/>
              </a:rPr>
              <a:t> </a:t>
            </a:r>
            <a:r>
              <a:rPr lang="fr-FR" sz="1800" dirty="0" err="1">
                <a:latin typeface="Calibri" pitchFamily="34" charset="0"/>
                <a:ea typeface="宋体" pitchFamily="2" charset="-122"/>
                <a:cs typeface="Arial" charset="0"/>
              </a:rPr>
              <a:t>agreed</a:t>
            </a:r>
            <a:r>
              <a:rPr lang="fr-FR" sz="1800" dirty="0">
                <a:latin typeface="Calibri" pitchFamily="34" charset="0"/>
                <a:ea typeface="宋体" pitchFamily="2" charset="-122"/>
                <a:cs typeface="Arial" charset="0"/>
              </a:rPr>
              <a:t> to TS 32.290 (SBI TS) to </a:t>
            </a:r>
            <a:r>
              <a:rPr lang="fr-FR" sz="1800" dirty="0" err="1">
                <a:latin typeface="Calibri" pitchFamily="34" charset="0"/>
                <a:ea typeface="宋体" pitchFamily="2" charset="-122"/>
                <a:cs typeface="Arial" charset="0"/>
              </a:rPr>
              <a:t>add</a:t>
            </a:r>
            <a:r>
              <a:rPr lang="fr-FR" sz="1800" dirty="0">
                <a:latin typeface="Calibri" pitchFamily="34" charset="0"/>
                <a:ea typeface="宋体" pitchFamily="2" charset="-122"/>
                <a:cs typeface="Arial" charset="0"/>
              </a:rPr>
              <a:t> PGW as a consumer of </a:t>
            </a:r>
            <a:r>
              <a:rPr lang="fr-FR" sz="1800" dirty="0" err="1">
                <a:latin typeface="Calibri" pitchFamily="34" charset="0"/>
                <a:ea typeface="宋体" pitchFamily="2" charset="-122"/>
                <a:cs typeface="Arial" charset="0"/>
              </a:rPr>
              <a:t>ConvergedCharging</a:t>
            </a:r>
            <a:r>
              <a:rPr lang="fr-FR" sz="1800" dirty="0">
                <a:latin typeface="Calibri" pitchFamily="34" charset="0"/>
                <a:ea typeface="宋体" pitchFamily="2" charset="-122"/>
                <a:cs typeface="Arial" charset="0"/>
              </a:rPr>
              <a:t> service per </a:t>
            </a:r>
            <a:r>
              <a:rPr lang="fr-FR" sz="1800" dirty="0" err="1">
                <a:latin typeface="Calibri" pitchFamily="34" charset="0"/>
                <a:ea typeface="宋体" pitchFamily="2" charset="-122"/>
                <a:cs typeface="Arial" charset="0"/>
              </a:rPr>
              <a:t>Operator’s</a:t>
            </a:r>
            <a:r>
              <a:rPr lang="fr-FR" sz="1800" dirty="0">
                <a:latin typeface="Calibri" pitchFamily="34" charset="0"/>
                <a:ea typeface="宋体" pitchFamily="2" charset="-122"/>
                <a:cs typeface="Arial" charset="0"/>
              </a:rPr>
              <a:t> Policy</a:t>
            </a:r>
          </a:p>
          <a:p>
            <a:pPr marL="285750" lvl="0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fr-FR" sz="1800" dirty="0">
                <a:latin typeface="Calibri" pitchFamily="34" charset="0"/>
                <a:ea typeface="宋体" pitchFamily="2" charset="-122"/>
                <a:cs typeface="Arial" charset="0"/>
              </a:rPr>
              <a:t>Conclusion to have the description in the new TS 32.255 (</a:t>
            </a:r>
            <a:r>
              <a:rPr lang="fr-FR" sz="1800" dirty="0" err="1">
                <a:latin typeface="Calibri" pitchFamily="34" charset="0"/>
                <a:ea typeface="宋体" pitchFamily="2" charset="-122"/>
                <a:cs typeface="Arial" charset="0"/>
              </a:rPr>
              <a:t>Interworking</a:t>
            </a:r>
            <a:r>
              <a:rPr lang="fr-FR" sz="1800" dirty="0">
                <a:latin typeface="Calibri" pitchFamily="34" charset="0"/>
                <a:ea typeface="宋体" pitchFamily="2" charset="-122"/>
                <a:cs typeface="Arial" charset="0"/>
              </a:rPr>
              <a:t> Annex) </a:t>
            </a:r>
            <a:r>
              <a:rPr lang="fr-FR" sz="1800" dirty="0" err="1">
                <a:latin typeface="Calibri" pitchFamily="34" charset="0"/>
                <a:ea typeface="宋体" pitchFamily="2" charset="-122"/>
                <a:cs typeface="Arial" charset="0"/>
              </a:rPr>
              <a:t>instead</a:t>
            </a:r>
            <a:r>
              <a:rPr lang="fr-FR" sz="1800" dirty="0">
                <a:latin typeface="Calibri" pitchFamily="34" charset="0"/>
                <a:ea typeface="宋体" pitchFamily="2" charset="-122"/>
                <a:cs typeface="Arial" charset="0"/>
              </a:rPr>
              <a:t> of the </a:t>
            </a:r>
            <a:r>
              <a:rPr lang="fr-FR" sz="1800" dirty="0" err="1">
                <a:latin typeface="Calibri" pitchFamily="34" charset="0"/>
                <a:ea typeface="宋体" pitchFamily="2" charset="-122"/>
                <a:cs typeface="Arial" charset="0"/>
              </a:rPr>
              <a:t>legacy</a:t>
            </a:r>
            <a:r>
              <a:rPr lang="fr-FR" sz="1800" dirty="0">
                <a:latin typeface="Calibri" pitchFamily="34" charset="0"/>
                <a:ea typeface="宋体" pitchFamily="2" charset="-122"/>
                <a:cs typeface="Arial" charset="0"/>
              </a:rPr>
              <a:t> TS 32.251.</a:t>
            </a:r>
            <a:endParaRPr lang="en-US" sz="2800" dirty="0">
              <a:latin typeface="Calibri" pitchFamily="34" charset="0"/>
              <a:ea typeface="宋体" pitchFamily="2" charset="-122"/>
              <a:cs typeface="Arial" charset="0"/>
            </a:endParaRPr>
          </a:p>
          <a:p>
            <a:pPr marL="895335" lvl="1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en-US" sz="2800" dirty="0">
              <a:latin typeface="Calibri" pitchFamily="34" charset="0"/>
              <a:ea typeface="宋体" pitchFamily="2" charset="-122"/>
              <a:cs typeface="Arial" charset="0"/>
            </a:endParaRPr>
          </a:p>
          <a:p>
            <a:pPr marL="893763" lvl="1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en-US" sz="2800" dirty="0">
              <a:latin typeface="Calibri" pitchFamily="34" charset="0"/>
              <a:ea typeface="宋体" pitchFamily="2" charset="-122"/>
              <a:cs typeface="Arial" charset="0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380975" y="3571969"/>
            <a:ext cx="11269350" cy="292388"/>
          </a:xfrm>
          <a:prstGeom prst="rect">
            <a:avLst/>
          </a:prstGeom>
          <a:solidFill>
            <a:srgbClr val="C1E442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zh-CN" b="1" dirty="0"/>
              <a:t>Working Progress</a:t>
            </a:r>
            <a:endParaRPr lang="zh-CN" altLang="en-US" b="1" dirty="0"/>
          </a:p>
        </p:txBody>
      </p:sp>
    </p:spTree>
    <p:extLst>
      <p:ext uri="{BB962C8B-B14F-4D97-AF65-F5344CB8AC3E}">
        <p14:creationId xmlns:p14="http://schemas.microsoft.com/office/powerpoint/2010/main" val="38240165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18477307"/>
              </p:ext>
            </p:extLst>
          </p:nvPr>
        </p:nvGraphicFramePr>
        <p:xfrm>
          <a:off x="380975" y="1594564"/>
          <a:ext cx="11295212" cy="149910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12629">
                  <a:extLst>
                    <a:ext uri="{9D8B030D-6E8A-4147-A177-3AD203B41FA5}">
                      <a16:colId xmlns:a16="http://schemas.microsoft.com/office/drawing/2014/main" val="23408469"/>
                    </a:ext>
                  </a:extLst>
                </a:gridCol>
                <a:gridCol w="2263294">
                  <a:extLst>
                    <a:ext uri="{9D8B030D-6E8A-4147-A177-3AD203B41FA5}">
                      <a16:colId xmlns:a16="http://schemas.microsoft.com/office/drawing/2014/main" val="1386727148"/>
                    </a:ext>
                  </a:extLst>
                </a:gridCol>
                <a:gridCol w="1122259">
                  <a:extLst>
                    <a:ext uri="{9D8B030D-6E8A-4147-A177-3AD203B41FA5}">
                      <a16:colId xmlns:a16="http://schemas.microsoft.com/office/drawing/2014/main" val="4240727412"/>
                    </a:ext>
                  </a:extLst>
                </a:gridCol>
                <a:gridCol w="93584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84203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053949">
                  <a:extLst>
                    <a:ext uri="{9D8B030D-6E8A-4147-A177-3AD203B41FA5}">
                      <a16:colId xmlns:a16="http://schemas.microsoft.com/office/drawing/2014/main" val="1675550634"/>
                    </a:ext>
                  </a:extLst>
                </a:gridCol>
                <a:gridCol w="105394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02275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84633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60774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WI code</a:t>
                      </a:r>
                      <a:endParaRPr lang="sv-SE" sz="12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WI Title</a:t>
                      </a:r>
                      <a:endParaRPr lang="sv-SE" sz="12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dirty="0" err="1"/>
                        <a:t>Completion</a:t>
                      </a:r>
                      <a:r>
                        <a:rPr lang="sv-SE" sz="1200" dirty="0"/>
                        <a:t> rate</a:t>
                      </a:r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dirty="0"/>
                        <a:t>TS/TR</a:t>
                      </a: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 err="1"/>
                        <a:t>Tdoc</a:t>
                      </a:r>
                      <a:r>
                        <a:rPr lang="en-US" altLang="zh-CN" sz="1200" dirty="0"/>
                        <a:t> reference</a:t>
                      </a: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200" dirty="0"/>
                        <a:t>Target date</a:t>
                      </a:r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altLang="zh-CN" sz="1200" dirty="0"/>
                        <a:t>Rapporteur</a:t>
                      </a:r>
                    </a:p>
                    <a:p>
                      <a:pPr algn="ctr"/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altLang="zh-CN" sz="1200" dirty="0"/>
                        <a:t>Related</a:t>
                      </a:r>
                      <a:r>
                        <a:rPr lang="sv-SE" altLang="zh-CN" sz="1200" baseline="0" dirty="0"/>
                        <a:t> groups</a:t>
                      </a: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dirty="0"/>
                        <a:t>Related</a:t>
                      </a:r>
                      <a:r>
                        <a:rPr lang="sv-SE" sz="1200" baseline="0" dirty="0"/>
                        <a:t> </a:t>
                      </a:r>
                      <a:r>
                        <a:rPr lang="en-US" altLang="zh-CN" sz="1200" dirty="0"/>
                        <a:t>topic</a:t>
                      </a: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5750895"/>
                  </a:ext>
                </a:extLst>
              </a:tr>
              <a:tr h="891359">
                <a:tc>
                  <a:txBody>
                    <a:bodyPr/>
                    <a:lstStyle/>
                    <a:p>
                      <a:pPr algn="ctr">
                        <a:spcAft>
                          <a:spcPts val="900"/>
                        </a:spcAft>
                      </a:pPr>
                      <a:r>
                        <a:rPr lang="sv-SE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FS_EDGE_CH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82550" marR="0" lvl="0" indent="0" algn="l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Study on charging aspects of Edge Computing 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altLang="zh-CN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15</a:t>
                      </a:r>
                      <a:r>
                        <a:rPr lang="en-US" altLang="zh-CN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%-&gt;  40%</a:t>
                      </a:r>
                      <a:endParaRPr lang="sv-SE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TR 28.815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altLang="zh-CN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  <a:hlinkClick r:id="rId2"/>
                        </a:rPr>
                        <a:t>SP-200467</a:t>
                      </a:r>
                      <a:endParaRPr lang="sv-SE" altLang="zh-CN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11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SA#91</a:t>
                      </a: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11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(03/2021)</a:t>
                      </a:r>
                      <a:r>
                        <a:rPr lang="en-GB" altLang="zh-CN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 </a:t>
                      </a:r>
                      <a:endParaRPr lang="sv-SE" altLang="zh-CN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Intel Corporation (UK) Ltd</a:t>
                      </a:r>
                      <a:endParaRPr kumimoji="0" lang="en-GB" altLang="zh-CN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Arial" charset="0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sv-SE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altLang="zh-CN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sv-SE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92894448"/>
                  </a:ext>
                </a:extLst>
              </a:tr>
            </a:tbl>
          </a:graphicData>
        </a:graphic>
      </p:graphicFrame>
      <p:sp>
        <p:nvSpPr>
          <p:cNvPr id="8" name="Title 1"/>
          <p:cNvSpPr txBox="1">
            <a:spLocks/>
          </p:cNvSpPr>
          <p:nvPr/>
        </p:nvSpPr>
        <p:spPr>
          <a:xfrm>
            <a:off x="205572" y="396490"/>
            <a:ext cx="10139206" cy="920688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5pPr>
            <a:lvl6pPr marL="609585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6pPr>
            <a:lvl7pPr marL="1219170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7pPr>
            <a:lvl8pPr marL="1828754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8pPr>
            <a:lvl9pPr marL="2438339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9pPr>
          </a:lstStyle>
          <a:p>
            <a:r>
              <a:rPr lang="en-US" altLang="zh-CN" sz="3200" kern="0" dirty="0"/>
              <a:t>FS_EDGE_CH</a:t>
            </a:r>
          </a:p>
        </p:txBody>
      </p:sp>
      <p:sp>
        <p:nvSpPr>
          <p:cNvPr id="9" name="矩形 8"/>
          <p:cNvSpPr/>
          <p:nvPr/>
        </p:nvSpPr>
        <p:spPr>
          <a:xfrm>
            <a:off x="297012" y="3527973"/>
            <a:ext cx="11269350" cy="2462213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marL="285750" lvl="0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fr-FR" sz="1800" dirty="0" err="1">
                <a:latin typeface="Calibri" pitchFamily="34" charset="0"/>
                <a:ea typeface="宋体" pitchFamily="2" charset="-122"/>
                <a:cs typeface="Arial" charset="0"/>
              </a:rPr>
              <a:t>pCRs</a:t>
            </a:r>
            <a:r>
              <a:rPr lang="fr-FR" sz="1800" dirty="0">
                <a:latin typeface="Calibri" pitchFamily="34" charset="0"/>
                <a:ea typeface="宋体" pitchFamily="2" charset="-122"/>
                <a:cs typeface="Arial" charset="0"/>
              </a:rPr>
              <a:t>  </a:t>
            </a:r>
            <a:r>
              <a:rPr lang="fr-FR" sz="1800" dirty="0" err="1">
                <a:latin typeface="Calibri" pitchFamily="34" charset="0"/>
                <a:ea typeface="宋体" pitchFamily="2" charset="-122"/>
                <a:cs typeface="Arial" charset="0"/>
              </a:rPr>
              <a:t>agreed</a:t>
            </a:r>
            <a:r>
              <a:rPr lang="fr-FR" sz="1800" dirty="0">
                <a:latin typeface="Calibri" pitchFamily="34" charset="0"/>
                <a:ea typeface="宋体" pitchFamily="2" charset="-122"/>
                <a:cs typeface="Arial" charset="0"/>
              </a:rPr>
              <a:t> to TR 28.815 for introduction of:</a:t>
            </a:r>
          </a:p>
          <a:p>
            <a:pPr marL="893763" lvl="1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r>
              <a:rPr lang="en-US" sz="1800" dirty="0">
                <a:latin typeface="Calibri" pitchFamily="34" charset="0"/>
                <a:ea typeface="宋体" pitchFamily="2" charset="-122"/>
                <a:cs typeface="Arial" charset="0"/>
              </a:rPr>
              <a:t>charging scenarios and key issues on charging for edge enabling resources and services</a:t>
            </a:r>
          </a:p>
          <a:p>
            <a:pPr marL="893763" lvl="1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r>
              <a:rPr lang="en-US" sz="1800" dirty="0">
                <a:latin typeface="Calibri" pitchFamily="34" charset="0"/>
                <a:ea typeface="宋体" pitchFamily="2" charset="-122"/>
                <a:cs typeface="Arial" charset="0"/>
              </a:rPr>
              <a:t>key issue on charging of 5GS capabilities supporting EC based on monitored QoS</a:t>
            </a:r>
          </a:p>
          <a:p>
            <a:pPr marL="893763" lvl="1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r>
              <a:rPr lang="en-US" sz="1800" dirty="0">
                <a:latin typeface="Calibri" pitchFamily="34" charset="0"/>
                <a:ea typeface="宋体" pitchFamily="2" charset="-122"/>
                <a:cs typeface="Arial" charset="0"/>
              </a:rPr>
              <a:t>potential requirements and key issues on inter-provider charging for 5GS capabilities supporting EC</a:t>
            </a:r>
          </a:p>
          <a:p>
            <a:pPr marL="893763" lvl="1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r>
              <a:rPr lang="en-US" sz="1800" dirty="0">
                <a:latin typeface="Calibri" pitchFamily="34" charset="0"/>
                <a:ea typeface="宋体" pitchFamily="2" charset="-122"/>
                <a:cs typeface="Arial" charset="0"/>
              </a:rPr>
              <a:t>possible solutions for end-user charging of 5GS capabilities supporting edge computing</a:t>
            </a:r>
          </a:p>
          <a:p>
            <a:pPr marL="285750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sz="1800" dirty="0">
                <a:latin typeface="Calibri" pitchFamily="34" charset="0"/>
                <a:ea typeface="宋体" pitchFamily="2" charset="-122"/>
                <a:cs typeface="Arial" charset="0"/>
              </a:rPr>
              <a:t>Draft TR 28.815 (email approval S5-206430)</a:t>
            </a:r>
          </a:p>
          <a:p>
            <a:pPr marL="285750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endParaRPr lang="en-US" sz="1800" dirty="0">
              <a:latin typeface="Calibri" pitchFamily="34" charset="0"/>
              <a:ea typeface="宋体" pitchFamily="2" charset="-122"/>
              <a:cs typeface="Arial" charset="0"/>
            </a:endParaRPr>
          </a:p>
          <a:p>
            <a:pPr marL="609585" lvl="1" indent="0" defTabSz="121917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400" dirty="0">
              <a:latin typeface="Calibri" pitchFamily="34" charset="0"/>
              <a:ea typeface="宋体" pitchFamily="2" charset="-122"/>
              <a:cs typeface="Arial" charset="0"/>
            </a:endParaRPr>
          </a:p>
          <a:p>
            <a:pPr marL="893763" lvl="1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en-US" sz="1400" dirty="0">
              <a:latin typeface="Calibri" pitchFamily="34" charset="0"/>
              <a:ea typeface="宋体" pitchFamily="2" charset="-122"/>
              <a:cs typeface="Arial" charset="0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380975" y="3093667"/>
            <a:ext cx="11269350" cy="292388"/>
          </a:xfrm>
          <a:prstGeom prst="rect">
            <a:avLst/>
          </a:prstGeom>
          <a:solidFill>
            <a:srgbClr val="C1E442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zh-CN" b="1" dirty="0"/>
              <a:t>Working Progress</a:t>
            </a:r>
            <a:endParaRPr lang="zh-CN" altLang="en-US" b="1" dirty="0"/>
          </a:p>
        </p:txBody>
      </p:sp>
    </p:spTree>
    <p:extLst>
      <p:ext uri="{BB962C8B-B14F-4D97-AF65-F5344CB8AC3E}">
        <p14:creationId xmlns:p14="http://schemas.microsoft.com/office/powerpoint/2010/main" val="204076928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78578239"/>
              </p:ext>
            </p:extLst>
          </p:nvPr>
        </p:nvGraphicFramePr>
        <p:xfrm>
          <a:off x="380975" y="1594564"/>
          <a:ext cx="11295212" cy="149910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12629">
                  <a:extLst>
                    <a:ext uri="{9D8B030D-6E8A-4147-A177-3AD203B41FA5}">
                      <a16:colId xmlns:a16="http://schemas.microsoft.com/office/drawing/2014/main" val="23408469"/>
                    </a:ext>
                  </a:extLst>
                </a:gridCol>
                <a:gridCol w="2263294">
                  <a:extLst>
                    <a:ext uri="{9D8B030D-6E8A-4147-A177-3AD203B41FA5}">
                      <a16:colId xmlns:a16="http://schemas.microsoft.com/office/drawing/2014/main" val="1386727148"/>
                    </a:ext>
                  </a:extLst>
                </a:gridCol>
                <a:gridCol w="1122259">
                  <a:extLst>
                    <a:ext uri="{9D8B030D-6E8A-4147-A177-3AD203B41FA5}">
                      <a16:colId xmlns:a16="http://schemas.microsoft.com/office/drawing/2014/main" val="4240727412"/>
                    </a:ext>
                  </a:extLst>
                </a:gridCol>
                <a:gridCol w="93584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84203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053949">
                  <a:extLst>
                    <a:ext uri="{9D8B030D-6E8A-4147-A177-3AD203B41FA5}">
                      <a16:colId xmlns:a16="http://schemas.microsoft.com/office/drawing/2014/main" val="1675550634"/>
                    </a:ext>
                  </a:extLst>
                </a:gridCol>
                <a:gridCol w="105394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02275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84633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60774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WI code</a:t>
                      </a:r>
                      <a:endParaRPr lang="sv-SE" sz="12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WI Title</a:t>
                      </a:r>
                      <a:endParaRPr lang="sv-SE" sz="12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dirty="0" err="1"/>
                        <a:t>Completion</a:t>
                      </a:r>
                      <a:r>
                        <a:rPr lang="sv-SE" sz="1200" dirty="0"/>
                        <a:t> rate</a:t>
                      </a:r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dirty="0"/>
                        <a:t>TS/TR</a:t>
                      </a: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 err="1"/>
                        <a:t>Tdoc</a:t>
                      </a:r>
                      <a:r>
                        <a:rPr lang="en-US" altLang="zh-CN" sz="1200" dirty="0"/>
                        <a:t> reference</a:t>
                      </a: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200" dirty="0"/>
                        <a:t>Target date</a:t>
                      </a:r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altLang="zh-CN" sz="1200" dirty="0"/>
                        <a:t>Rapporteur</a:t>
                      </a:r>
                    </a:p>
                    <a:p>
                      <a:pPr algn="ctr"/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altLang="zh-CN" sz="1200" dirty="0"/>
                        <a:t>Related</a:t>
                      </a:r>
                      <a:r>
                        <a:rPr lang="sv-SE" altLang="zh-CN" sz="1200" baseline="0" dirty="0"/>
                        <a:t> groups</a:t>
                      </a: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dirty="0"/>
                        <a:t>Related</a:t>
                      </a:r>
                      <a:r>
                        <a:rPr lang="sv-SE" sz="1200" baseline="0" dirty="0"/>
                        <a:t> </a:t>
                      </a:r>
                      <a:r>
                        <a:rPr lang="en-US" altLang="zh-CN" sz="1200" dirty="0"/>
                        <a:t>topic</a:t>
                      </a: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5750895"/>
                  </a:ext>
                </a:extLst>
              </a:tr>
              <a:tr h="891359">
                <a:tc>
                  <a:txBody>
                    <a:bodyPr/>
                    <a:lstStyle/>
                    <a:p>
                      <a:pPr algn="ctr">
                        <a:spcAft>
                          <a:spcPts val="900"/>
                        </a:spcAft>
                      </a:pPr>
                      <a:r>
                        <a:rPr lang="sv-SE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FS_5G_CIoT_CH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82550" marR="0" lvl="0" indent="0" algn="l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Study on charging aspects of 5GS </a:t>
                      </a:r>
                      <a:r>
                        <a:rPr lang="en-US" sz="1100" kern="1200" dirty="0" err="1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CIoT</a:t>
                      </a:r>
                      <a:endParaRPr lang="en-US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altLang="zh-CN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5%-&gt;  15%</a:t>
                      </a:r>
                      <a:endParaRPr lang="sv-SE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TR 28.816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="1" u="sng" dirty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hlinkClick r:id="rId2"/>
                        </a:rPr>
                        <a:t>SP-200771</a:t>
                      </a:r>
                      <a:endParaRPr lang="sv-SE" altLang="zh-CN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11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SA#93</a:t>
                      </a: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11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(09/2021)</a:t>
                      </a:r>
                      <a:r>
                        <a:rPr lang="en-GB" altLang="zh-CN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 </a:t>
                      </a:r>
                      <a:endParaRPr lang="sv-SE" altLang="zh-CN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Huawei</a:t>
                      </a:r>
                      <a:endParaRPr kumimoji="0" lang="en-GB" altLang="zh-CN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Arial" charset="0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sv-SE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altLang="zh-CN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sv-SE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92894448"/>
                  </a:ext>
                </a:extLst>
              </a:tr>
            </a:tbl>
          </a:graphicData>
        </a:graphic>
      </p:graphicFrame>
      <p:sp>
        <p:nvSpPr>
          <p:cNvPr id="8" name="Title 1"/>
          <p:cNvSpPr txBox="1">
            <a:spLocks/>
          </p:cNvSpPr>
          <p:nvPr/>
        </p:nvSpPr>
        <p:spPr>
          <a:xfrm>
            <a:off x="205572" y="396490"/>
            <a:ext cx="10139206" cy="920688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5pPr>
            <a:lvl6pPr marL="609585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6pPr>
            <a:lvl7pPr marL="1219170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7pPr>
            <a:lvl8pPr marL="1828754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8pPr>
            <a:lvl9pPr marL="2438339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9pPr>
          </a:lstStyle>
          <a:p>
            <a:r>
              <a:rPr lang="en-US" altLang="zh-CN" sz="3200" kern="0" dirty="0"/>
              <a:t>FS_5G_CIoT_CH</a:t>
            </a:r>
          </a:p>
        </p:txBody>
      </p:sp>
      <p:sp>
        <p:nvSpPr>
          <p:cNvPr id="9" name="矩形 8"/>
          <p:cNvSpPr/>
          <p:nvPr/>
        </p:nvSpPr>
        <p:spPr>
          <a:xfrm>
            <a:off x="461325" y="3860514"/>
            <a:ext cx="11269350" cy="2185214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marL="285750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sz="1800" dirty="0" err="1">
                <a:latin typeface="Calibri" pitchFamily="34" charset="0"/>
                <a:ea typeface="宋体" pitchFamily="2" charset="-122"/>
                <a:cs typeface="Arial" charset="0"/>
              </a:rPr>
              <a:t>pCRs</a:t>
            </a:r>
            <a:r>
              <a:rPr lang="en-US" sz="1800" dirty="0">
                <a:latin typeface="Calibri" pitchFamily="34" charset="0"/>
                <a:ea typeface="宋体" pitchFamily="2" charset="-122"/>
                <a:cs typeface="Arial" charset="0"/>
              </a:rPr>
              <a:t>  agreed to TR 28.816 for introduction of background related to:</a:t>
            </a:r>
          </a:p>
          <a:p>
            <a:pPr marL="893763" lvl="1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r>
              <a:rPr lang="en-US" sz="1800" dirty="0">
                <a:latin typeface="Calibri" pitchFamily="34" charset="0"/>
                <a:ea typeface="宋体" pitchFamily="2" charset="-122"/>
                <a:cs typeface="Arial" charset="0"/>
              </a:rPr>
              <a:t>data connectivity charging</a:t>
            </a:r>
          </a:p>
          <a:p>
            <a:pPr marL="893763" lvl="1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r>
              <a:rPr lang="en-US" sz="1800" dirty="0">
                <a:latin typeface="Calibri" pitchFamily="34" charset="0"/>
                <a:ea typeface="宋体" pitchFamily="2" charset="-122"/>
                <a:cs typeface="Arial" charset="0"/>
              </a:rPr>
              <a:t>control plane data transfer charging</a:t>
            </a:r>
          </a:p>
          <a:p>
            <a:pPr marL="893763" lvl="1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r>
              <a:rPr lang="en-US" sz="1800" dirty="0">
                <a:latin typeface="Calibri" pitchFamily="34" charset="0"/>
                <a:ea typeface="宋体" pitchFamily="2" charset="-122"/>
                <a:cs typeface="Arial" charset="0"/>
              </a:rPr>
              <a:t>monitoring event charging</a:t>
            </a:r>
          </a:p>
          <a:p>
            <a:pPr marL="893763" lvl="1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r>
              <a:rPr lang="en-US" sz="1800" dirty="0">
                <a:latin typeface="Calibri" pitchFamily="34" charset="0"/>
                <a:ea typeface="宋体" pitchFamily="2" charset="-122"/>
                <a:cs typeface="Arial" charset="0"/>
              </a:rPr>
              <a:t>CP optimization for data connectivity charging  </a:t>
            </a:r>
            <a:endParaRPr lang="fr-FR" sz="1800" dirty="0">
              <a:latin typeface="Calibri" pitchFamily="34" charset="0"/>
              <a:ea typeface="宋体" pitchFamily="2" charset="-122"/>
              <a:cs typeface="Arial" charset="0"/>
            </a:endParaRPr>
          </a:p>
          <a:p>
            <a:pPr marL="285750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sz="1800" dirty="0">
                <a:latin typeface="Calibri" pitchFamily="34" charset="0"/>
                <a:ea typeface="宋体" pitchFamily="2" charset="-122"/>
                <a:cs typeface="Arial" charset="0"/>
              </a:rPr>
              <a:t>Draft TR 28.816 (email approval S5-206434)</a:t>
            </a:r>
            <a:endParaRPr lang="fr-FR" sz="1800" dirty="0">
              <a:latin typeface="Calibri" pitchFamily="34" charset="0"/>
              <a:ea typeface="宋体" pitchFamily="2" charset="-122"/>
              <a:cs typeface="Arial" charset="0"/>
            </a:endParaRPr>
          </a:p>
          <a:p>
            <a:pPr marL="609585" lvl="1" indent="0" defTabSz="121917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400" dirty="0">
              <a:latin typeface="Calibri" pitchFamily="34" charset="0"/>
              <a:ea typeface="宋体" pitchFamily="2" charset="-122"/>
              <a:cs typeface="Arial" charset="0"/>
            </a:endParaRPr>
          </a:p>
          <a:p>
            <a:pPr marL="893763" lvl="1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en-US" sz="1400" dirty="0">
              <a:latin typeface="Calibri" pitchFamily="34" charset="0"/>
              <a:ea typeface="宋体" pitchFamily="2" charset="-122"/>
              <a:cs typeface="Arial" charset="0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380975" y="3093667"/>
            <a:ext cx="11269350" cy="292388"/>
          </a:xfrm>
          <a:prstGeom prst="rect">
            <a:avLst/>
          </a:prstGeom>
          <a:solidFill>
            <a:srgbClr val="C1E442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zh-CN" b="1" dirty="0"/>
              <a:t>Working Progress</a:t>
            </a:r>
            <a:endParaRPr lang="zh-CN" altLang="en-US" b="1" dirty="0"/>
          </a:p>
        </p:txBody>
      </p:sp>
    </p:spTree>
    <p:extLst>
      <p:ext uri="{BB962C8B-B14F-4D97-AF65-F5344CB8AC3E}">
        <p14:creationId xmlns:p14="http://schemas.microsoft.com/office/powerpoint/2010/main" val="14160115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04539542"/>
              </p:ext>
            </p:extLst>
          </p:nvPr>
        </p:nvGraphicFramePr>
        <p:xfrm>
          <a:off x="380975" y="1594564"/>
          <a:ext cx="11295212" cy="149910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12629">
                  <a:extLst>
                    <a:ext uri="{9D8B030D-6E8A-4147-A177-3AD203B41FA5}">
                      <a16:colId xmlns:a16="http://schemas.microsoft.com/office/drawing/2014/main" val="23408469"/>
                    </a:ext>
                  </a:extLst>
                </a:gridCol>
                <a:gridCol w="2263294">
                  <a:extLst>
                    <a:ext uri="{9D8B030D-6E8A-4147-A177-3AD203B41FA5}">
                      <a16:colId xmlns:a16="http://schemas.microsoft.com/office/drawing/2014/main" val="1386727148"/>
                    </a:ext>
                  </a:extLst>
                </a:gridCol>
                <a:gridCol w="1122259">
                  <a:extLst>
                    <a:ext uri="{9D8B030D-6E8A-4147-A177-3AD203B41FA5}">
                      <a16:colId xmlns:a16="http://schemas.microsoft.com/office/drawing/2014/main" val="4240727412"/>
                    </a:ext>
                  </a:extLst>
                </a:gridCol>
                <a:gridCol w="93584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84203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053949">
                  <a:extLst>
                    <a:ext uri="{9D8B030D-6E8A-4147-A177-3AD203B41FA5}">
                      <a16:colId xmlns:a16="http://schemas.microsoft.com/office/drawing/2014/main" val="1675550634"/>
                    </a:ext>
                  </a:extLst>
                </a:gridCol>
                <a:gridCol w="105394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02275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84633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60774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WI code</a:t>
                      </a:r>
                      <a:endParaRPr lang="sv-SE" sz="12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WI Title</a:t>
                      </a:r>
                      <a:endParaRPr lang="sv-SE" sz="12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dirty="0" err="1"/>
                        <a:t>Completion</a:t>
                      </a:r>
                      <a:r>
                        <a:rPr lang="sv-SE" sz="1200" dirty="0"/>
                        <a:t> rate</a:t>
                      </a:r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dirty="0"/>
                        <a:t>TS/TR</a:t>
                      </a: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 err="1"/>
                        <a:t>Tdoc</a:t>
                      </a:r>
                      <a:r>
                        <a:rPr lang="en-US" altLang="zh-CN" sz="1200" dirty="0"/>
                        <a:t> reference</a:t>
                      </a: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200" dirty="0"/>
                        <a:t>Target date</a:t>
                      </a:r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altLang="zh-CN" sz="1200" dirty="0"/>
                        <a:t>Rapporteur</a:t>
                      </a:r>
                    </a:p>
                    <a:p>
                      <a:pPr algn="ctr"/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altLang="zh-CN" sz="1200" dirty="0"/>
                        <a:t>Related</a:t>
                      </a:r>
                      <a:r>
                        <a:rPr lang="sv-SE" altLang="zh-CN" sz="1200" baseline="0" dirty="0"/>
                        <a:t> groups</a:t>
                      </a: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dirty="0"/>
                        <a:t>Related</a:t>
                      </a:r>
                      <a:r>
                        <a:rPr lang="sv-SE" sz="1200" baseline="0" dirty="0"/>
                        <a:t> </a:t>
                      </a:r>
                      <a:r>
                        <a:rPr lang="en-US" altLang="zh-CN" sz="1200" dirty="0"/>
                        <a:t>topic</a:t>
                      </a: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5750895"/>
                  </a:ext>
                </a:extLst>
              </a:tr>
              <a:tr h="891359">
                <a:tc>
                  <a:txBody>
                    <a:bodyPr/>
                    <a:lstStyle/>
                    <a:p>
                      <a:pPr marL="0" algn="ctr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1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FS_5G_Prose_CH</a:t>
                      </a:r>
                      <a:endParaRPr lang="fr-FR" sz="1100" b="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82550" marR="0" lvl="0" indent="0" algn="l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Study on charging aspects of Proximity-based Services in 5GC</a:t>
                      </a:r>
                      <a:endParaRPr lang="en-US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altLang="zh-CN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0</a:t>
                      </a:r>
                      <a:r>
                        <a:rPr lang="en-US" altLang="zh-CN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%-&gt;  15%</a:t>
                      </a:r>
                      <a:endParaRPr lang="sv-SE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TR 32.846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="1" u="sng" dirty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hlinkClick r:id="rId2"/>
                        </a:rPr>
                        <a:t>SP-200767</a:t>
                      </a:r>
                      <a:endParaRPr lang="sv-SE" altLang="zh-CN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11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SA#91</a:t>
                      </a: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11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(03/2021)</a:t>
                      </a:r>
                      <a:r>
                        <a:rPr lang="en-GB" altLang="zh-CN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 </a:t>
                      </a:r>
                      <a:endParaRPr lang="sv-SE" altLang="zh-CN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CATT</a:t>
                      </a:r>
                      <a:endParaRPr kumimoji="0" lang="en-GB" altLang="zh-CN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Arial" charset="0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sv-SE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altLang="zh-CN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sv-SE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92894448"/>
                  </a:ext>
                </a:extLst>
              </a:tr>
            </a:tbl>
          </a:graphicData>
        </a:graphic>
      </p:graphicFrame>
      <p:sp>
        <p:nvSpPr>
          <p:cNvPr id="8" name="Title 1"/>
          <p:cNvSpPr txBox="1">
            <a:spLocks/>
          </p:cNvSpPr>
          <p:nvPr/>
        </p:nvSpPr>
        <p:spPr>
          <a:xfrm>
            <a:off x="205572" y="396490"/>
            <a:ext cx="10139206" cy="920688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5pPr>
            <a:lvl6pPr marL="609585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6pPr>
            <a:lvl7pPr marL="1219170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7pPr>
            <a:lvl8pPr marL="1828754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8pPr>
            <a:lvl9pPr marL="2438339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9pPr>
          </a:lstStyle>
          <a:p>
            <a:r>
              <a:rPr lang="en-US" altLang="zh-CN" sz="3200" kern="0" dirty="0"/>
              <a:t>FS_5G_Prose_CH</a:t>
            </a:r>
          </a:p>
        </p:txBody>
      </p:sp>
      <p:sp>
        <p:nvSpPr>
          <p:cNvPr id="10" name="文本框 9"/>
          <p:cNvSpPr txBox="1"/>
          <p:nvPr/>
        </p:nvSpPr>
        <p:spPr>
          <a:xfrm>
            <a:off x="380975" y="3093667"/>
            <a:ext cx="11269350" cy="292388"/>
          </a:xfrm>
          <a:prstGeom prst="rect">
            <a:avLst/>
          </a:prstGeom>
          <a:solidFill>
            <a:srgbClr val="C1E442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zh-CN" b="1" dirty="0"/>
              <a:t>Working Progress</a:t>
            </a:r>
            <a:endParaRPr lang="zh-CN" altLang="en-US" b="1" dirty="0"/>
          </a:p>
        </p:txBody>
      </p:sp>
      <p:sp>
        <p:nvSpPr>
          <p:cNvPr id="6" name="矩形 8">
            <a:extLst>
              <a:ext uri="{FF2B5EF4-FFF2-40B4-BE49-F238E27FC236}">
                <a16:creationId xmlns:a16="http://schemas.microsoft.com/office/drawing/2014/main" id="{E2F50771-D582-4BB4-AC25-5A8582F5DEDC}"/>
              </a:ext>
            </a:extLst>
          </p:cNvPr>
          <p:cNvSpPr/>
          <p:nvPr/>
        </p:nvSpPr>
        <p:spPr>
          <a:xfrm>
            <a:off x="380975" y="3740013"/>
            <a:ext cx="11269350" cy="2462213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marL="285750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sz="1800" dirty="0" err="1">
                <a:latin typeface="Calibri" pitchFamily="34" charset="0"/>
                <a:ea typeface="宋体" pitchFamily="2" charset="-122"/>
                <a:cs typeface="Arial" charset="0"/>
              </a:rPr>
              <a:t>pCRs</a:t>
            </a:r>
            <a:r>
              <a:rPr lang="en-US" sz="1800" dirty="0">
                <a:latin typeface="Calibri" pitchFamily="34" charset="0"/>
                <a:ea typeface="宋体" pitchFamily="2" charset="-122"/>
                <a:cs typeface="Arial" charset="0"/>
              </a:rPr>
              <a:t>  agreed to TR 32.846 for introduction of :</a:t>
            </a:r>
          </a:p>
          <a:p>
            <a:pPr marL="893763" lvl="1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r>
              <a:rPr lang="en-US" sz="1800" dirty="0">
                <a:latin typeface="Calibri" pitchFamily="34" charset="0"/>
                <a:ea typeface="宋体" pitchFamily="2" charset="-122"/>
                <a:cs typeface="Arial" charset="0"/>
              </a:rPr>
              <a:t>architecture considerations for </a:t>
            </a:r>
            <a:r>
              <a:rPr lang="en-US" sz="1800" dirty="0" err="1">
                <a:latin typeface="Calibri" pitchFamily="34" charset="0"/>
                <a:ea typeface="宋体" pitchFamily="2" charset="-122"/>
                <a:cs typeface="Arial" charset="0"/>
              </a:rPr>
              <a:t>ProSe</a:t>
            </a:r>
            <a:r>
              <a:rPr lang="en-US" sz="1800" dirty="0">
                <a:latin typeface="Calibri" pitchFamily="34" charset="0"/>
                <a:ea typeface="宋体" pitchFamily="2" charset="-122"/>
                <a:cs typeface="Arial" charset="0"/>
              </a:rPr>
              <a:t> charging in 5GS</a:t>
            </a:r>
          </a:p>
          <a:p>
            <a:pPr marL="893763" lvl="1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r>
              <a:rPr lang="en-US" sz="1800" dirty="0">
                <a:latin typeface="Calibri" pitchFamily="34" charset="0"/>
                <a:ea typeface="宋体" pitchFamily="2" charset="-122"/>
                <a:cs typeface="Arial" charset="0"/>
              </a:rPr>
              <a:t>for </a:t>
            </a:r>
            <a:r>
              <a:rPr lang="en-US" sz="1800" dirty="0" err="1">
                <a:latin typeface="Calibri" pitchFamily="34" charset="0"/>
                <a:ea typeface="宋体" pitchFamily="2" charset="-122"/>
                <a:cs typeface="Arial" charset="0"/>
              </a:rPr>
              <a:t>ProSe</a:t>
            </a:r>
            <a:r>
              <a:rPr lang="en-US" sz="1800" dirty="0">
                <a:latin typeface="Calibri" pitchFamily="34" charset="0"/>
                <a:ea typeface="宋体" pitchFamily="2" charset="-122"/>
                <a:cs typeface="Arial" charset="0"/>
              </a:rPr>
              <a:t> Direct Discovery &amp; </a:t>
            </a:r>
            <a:r>
              <a:rPr lang="en-US" sz="1800" dirty="0" err="1">
                <a:latin typeface="Calibri" pitchFamily="34" charset="0"/>
                <a:ea typeface="宋体" pitchFamily="2" charset="-122"/>
                <a:cs typeface="Arial" charset="0"/>
              </a:rPr>
              <a:t>ProSe</a:t>
            </a:r>
            <a:r>
              <a:rPr lang="en-US" sz="1800" dirty="0">
                <a:latin typeface="Calibri" pitchFamily="34" charset="0"/>
                <a:ea typeface="宋体" pitchFamily="2" charset="-122"/>
                <a:cs typeface="Arial" charset="0"/>
              </a:rPr>
              <a:t> Direct Communication scenarios:</a:t>
            </a:r>
          </a:p>
          <a:p>
            <a:pPr marL="1503363" lvl="2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  <a:defRPr/>
            </a:pPr>
            <a:r>
              <a:rPr lang="en-US" sz="1800" dirty="0">
                <a:latin typeface="Calibri" pitchFamily="34" charset="0"/>
                <a:ea typeface="宋体" pitchFamily="2" charset="-122"/>
                <a:cs typeface="Arial" charset="0"/>
              </a:rPr>
              <a:t>general description and assumptions </a:t>
            </a:r>
          </a:p>
          <a:p>
            <a:pPr marL="1503363" lvl="2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  <a:defRPr/>
            </a:pPr>
            <a:r>
              <a:rPr lang="en-US" sz="1800" dirty="0">
                <a:latin typeface="Calibri" pitchFamily="34" charset="0"/>
                <a:ea typeface="宋体" pitchFamily="2" charset="-122"/>
                <a:cs typeface="Arial" charset="0"/>
              </a:rPr>
              <a:t>Potential charging requirements</a:t>
            </a:r>
          </a:p>
          <a:p>
            <a:pPr marL="1503363" lvl="2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  <a:defRPr/>
            </a:pPr>
            <a:r>
              <a:rPr lang="en-US" sz="1800" dirty="0">
                <a:latin typeface="Calibri" pitchFamily="34" charset="0"/>
                <a:ea typeface="宋体" pitchFamily="2" charset="-122"/>
                <a:cs typeface="Arial" charset="0"/>
              </a:rPr>
              <a:t>key issues description for Converged charging</a:t>
            </a:r>
          </a:p>
          <a:p>
            <a:pPr marL="285750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sz="1800" dirty="0">
                <a:latin typeface="Calibri" pitchFamily="34" charset="0"/>
                <a:ea typeface="宋体" pitchFamily="2" charset="-122"/>
                <a:cs typeface="Arial" charset="0"/>
              </a:rPr>
              <a:t>Draft TR 28.846 (email approval S5-206442)</a:t>
            </a:r>
          </a:p>
          <a:p>
            <a:pPr marL="609585" lvl="1" indent="0" defTabSz="121917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400" dirty="0">
              <a:latin typeface="Calibri" pitchFamily="34" charset="0"/>
              <a:ea typeface="宋体" pitchFamily="2" charset="-122"/>
              <a:cs typeface="Arial" charset="0"/>
            </a:endParaRPr>
          </a:p>
          <a:p>
            <a:pPr marL="893763" lvl="1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en-US" sz="1400" dirty="0">
              <a:latin typeface="Calibri" pitchFamily="34" charset="0"/>
              <a:ea typeface="宋体" pitchFamily="2" charset="-122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2002274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4"/>
          <p:cNvSpPr>
            <a:spLocks noChangeArrowheads="1"/>
          </p:cNvSpPr>
          <p:nvPr/>
        </p:nvSpPr>
        <p:spPr bwMode="auto">
          <a:xfrm>
            <a:off x="1636523" y="670114"/>
            <a:ext cx="7362825" cy="685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 anchor="ctr"/>
          <a:lstStyle/>
          <a:p>
            <a:pPr algn="ctr">
              <a:defRPr/>
            </a:pPr>
            <a:r>
              <a:rPr lang="en-GB" altLang="zh-CN" sz="3200" kern="0" dirty="0">
                <a:solidFill>
                  <a:srgbClr val="FF0000"/>
                </a:solidFill>
                <a:latin typeface="Calibri"/>
                <a:cs typeface="+mj-cs"/>
              </a:rPr>
              <a:t>Charging TSs &amp; TRs </a:t>
            </a:r>
            <a:r>
              <a:rPr lang="en-US" altLang="zh-CN" sz="3200" kern="0" dirty="0">
                <a:solidFill>
                  <a:srgbClr val="FF0000"/>
                </a:solidFill>
                <a:latin typeface="Calibri"/>
                <a:cs typeface="+mj-cs"/>
              </a:rPr>
              <a:t>to be sent to SA#90e</a:t>
            </a:r>
            <a:endParaRPr lang="en-GB" altLang="zh-CN" sz="3200" dirty="0">
              <a:solidFill>
                <a:srgbClr val="FF0000"/>
              </a:solidFill>
              <a:latin typeface="Calibri"/>
              <a:cs typeface="Times New Roman" pitchFamily="18" charset="0"/>
            </a:endParaRPr>
          </a:p>
        </p:txBody>
      </p:sp>
      <p:graphicFrame>
        <p:nvGraphicFramePr>
          <p:cNvPr id="6" name="Group 7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9491612"/>
              </p:ext>
            </p:extLst>
          </p:nvPr>
        </p:nvGraphicFramePr>
        <p:xfrm>
          <a:off x="1128524" y="2073555"/>
          <a:ext cx="9230128" cy="879992"/>
        </p:xfrm>
        <a:graphic>
          <a:graphicData uri="http://schemas.openxmlformats.org/drawingml/2006/table">
            <a:tbl>
              <a:tblPr/>
              <a:tblGrid>
                <a:gridCol w="110970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96037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60049">
                  <a:extLst>
                    <a:ext uri="{9D8B030D-6E8A-4147-A177-3AD203B41FA5}">
                      <a16:colId xmlns:a16="http://schemas.microsoft.com/office/drawing/2014/main" val="1307580657"/>
                    </a:ext>
                  </a:extLst>
                </a:gridCol>
              </a:tblGrid>
              <a:tr h="3606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zh-CN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宋体" pitchFamily="2" charset="-122"/>
                          <a:cs typeface="Arial" charset="0"/>
                        </a:rPr>
                        <a:t>Number</a:t>
                      </a:r>
                    </a:p>
                  </a:txBody>
                  <a:tcPr marL="14400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zh-CN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宋体" pitchFamily="2" charset="-122"/>
                          <a:cs typeface="Arial" charset="0"/>
                        </a:rPr>
                        <a:t>Title</a:t>
                      </a:r>
                    </a:p>
                  </a:txBody>
                  <a:tcPr marL="14400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zh-CN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宋体" pitchFamily="2" charset="-122"/>
                          <a:cs typeface="Arial" charset="0"/>
                        </a:rPr>
                        <a:t>For</a:t>
                      </a:r>
                    </a:p>
                  </a:txBody>
                  <a:tcPr marL="14400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14232">
                <a:tc>
                  <a:txBody>
                    <a:bodyPr/>
                    <a:lstStyle/>
                    <a:p>
                      <a:pPr algn="l" fontAlgn="t"/>
                      <a:endParaRPr kumimoji="0" lang="fr-FR" sz="16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宋体" pitchFamily="2" charset="-122"/>
                        <a:cs typeface="Arial" charset="0"/>
                      </a:endParaRPr>
                    </a:p>
                  </a:txBody>
                  <a:tcPr marL="0" marR="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900"/>
                        </a:spcAft>
                      </a:pPr>
                      <a:endParaRPr kumimoji="0" lang="en-US" sz="16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宋体" pitchFamily="2" charset="-122"/>
                        <a:cs typeface="Arial" charset="0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6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9525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4382358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85739943"/>
      </p:ext>
    </p:extLst>
  </p:cSld>
  <p:clrMapOvr>
    <a:masterClrMapping/>
  </p:clrMapOvr>
  <p:transition spd="slow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9A4462-8410-4856-8E91-37BCEC64D8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0945" y="228600"/>
            <a:ext cx="9725891" cy="1143000"/>
          </a:xfrm>
        </p:spPr>
        <p:txBody>
          <a:bodyPr/>
          <a:lstStyle/>
          <a:p>
            <a:r>
              <a:rPr lang="en-US" sz="3200" dirty="0">
                <a:ea typeface="+mn-ea"/>
                <a:cs typeface="Arial" panose="020B0604020202020204" pitchFamily="34" charset="0"/>
              </a:rPr>
              <a:t>Charging CRs (1/2)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6A0F4C-1F3F-4B7E-AB9C-EEE50D4A05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7700" y="1454151"/>
            <a:ext cx="4253073" cy="610955"/>
          </a:xfrm>
        </p:spPr>
        <p:txBody>
          <a:bodyPr/>
          <a:lstStyle/>
          <a:p>
            <a:r>
              <a:rPr lang="en-US" dirty="0"/>
              <a:t>5GSIMSCH CRs</a:t>
            </a:r>
          </a:p>
        </p:txBody>
      </p:sp>
      <p:graphicFrame>
        <p:nvGraphicFramePr>
          <p:cNvPr id="4" name="Group 76">
            <a:extLst>
              <a:ext uri="{FF2B5EF4-FFF2-40B4-BE49-F238E27FC236}">
                <a16:creationId xmlns:a16="http://schemas.microsoft.com/office/drawing/2014/main" id="{7F50FAAB-0AA4-4341-8397-35FFA9A7B8F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54878306"/>
              </p:ext>
            </p:extLst>
          </p:nvPr>
        </p:nvGraphicFramePr>
        <p:xfrm>
          <a:off x="360362" y="4576744"/>
          <a:ext cx="10972802" cy="1356975"/>
        </p:xfrm>
        <a:graphic>
          <a:graphicData uri="http://schemas.openxmlformats.org/drawingml/2006/table">
            <a:tbl>
              <a:tblPr/>
              <a:tblGrid>
                <a:gridCol w="118213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24535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54531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748396">
                <a:tc>
                  <a:txBody>
                    <a:bodyPr/>
                    <a:lstStyle/>
                    <a:p>
                      <a:pPr marL="7200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zh-CN" sz="16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宋体" pitchFamily="2" charset="-122"/>
                          <a:cs typeface="Arial" charset="0"/>
                        </a:rPr>
                        <a:t>TDoc</a:t>
                      </a:r>
                      <a:endParaRPr kumimoji="0" lang="en-GB" altLang="zh-CN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宋体" pitchFamily="2" charset="-122"/>
                        <a:cs typeface="Arial" charset="0"/>
                      </a:endParaRPr>
                    </a:p>
                  </a:txBody>
                  <a:tcPr marL="14400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7200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zh-CN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宋体" pitchFamily="2" charset="-122"/>
                          <a:cs typeface="Arial" charset="0"/>
                        </a:rPr>
                        <a:t>Title</a:t>
                      </a:r>
                    </a:p>
                  </a:txBody>
                  <a:tcPr marL="14400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7200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zh-CN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宋体" pitchFamily="2" charset="-122"/>
                          <a:cs typeface="Arial" charset="0"/>
                        </a:rPr>
                        <a:t>Source</a:t>
                      </a:r>
                    </a:p>
                  </a:txBody>
                  <a:tcPr marL="14400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0984"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GB" sz="1400" b="0" i="0" u="none" strike="noStrike" kern="1200" dirty="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S5-206409</a:t>
                      </a:r>
                      <a:endParaRPr lang="fr-FR" sz="1400" b="0" i="0" u="none" strike="noStrike" kern="1200" dirty="0">
                        <a:solidFill>
                          <a:schemeClr val="tx1"/>
                        </a:solidFill>
                        <a:effectLst/>
                        <a:highlight>
                          <a:srgbClr val="FFFF00"/>
                        </a:highlight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Rel-17 CR 32.260 Add service based architecture for offline charging</a:t>
                      </a:r>
                      <a:endParaRPr lang="fr-FR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1400" b="0" i="0" u="none" strike="noStrike" kern="12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Huawei</a:t>
                      </a:r>
                      <a:endParaRPr lang="fr-FR" sz="1400" b="0" i="0" u="none" strike="noStrike" kern="12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81148420"/>
                  </a:ext>
                </a:extLst>
              </a:tr>
              <a:tr h="267595"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GB" sz="1400" b="0" i="0" u="none" strike="noStrike" kern="1200" dirty="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S5-206410</a:t>
                      </a:r>
                      <a:endParaRPr lang="fr-FR" sz="1400" b="0" i="0" u="none" strike="noStrike" kern="1200" dirty="0">
                        <a:solidFill>
                          <a:schemeClr val="tx1"/>
                        </a:solidFill>
                        <a:effectLst/>
                        <a:highlight>
                          <a:srgbClr val="FFFF00"/>
                        </a:highlight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1400" b="0" i="0" u="none" strike="noStrike" kern="12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Rel-17 CR 32.275 Add service based architecture for offline charging</a:t>
                      </a:r>
                      <a:endParaRPr lang="fr-FR" sz="1400" b="0" i="0" u="none" strike="noStrike" kern="12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Huawei</a:t>
                      </a:r>
                      <a:endParaRPr lang="fr-FR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79058440"/>
                  </a:ext>
                </a:extLst>
              </a:tr>
            </a:tbl>
          </a:graphicData>
        </a:graphic>
      </p:graphicFrame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6AE33644-E9B4-4134-AA95-C117BF3A56B0}"/>
              </a:ext>
            </a:extLst>
          </p:cNvPr>
          <p:cNvSpPr txBox="1">
            <a:spLocks/>
          </p:cNvSpPr>
          <p:nvPr/>
        </p:nvSpPr>
        <p:spPr bwMode="auto">
          <a:xfrm>
            <a:off x="343069" y="3479977"/>
            <a:ext cx="11183938" cy="6109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609585" indent="-609585" algn="l" rtl="0" eaLnBrk="0" fontAlgn="base" hangingPunct="0">
              <a:spcBef>
                <a:spcPct val="20000"/>
              </a:spcBef>
              <a:spcAft>
                <a:spcPct val="0"/>
              </a:spcAft>
              <a:buFontTx/>
              <a:buBlip>
                <a:blip r:embed="rId3"/>
              </a:buBlip>
              <a:defRPr sz="37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89013" indent="-37941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Blip>
                <a:blip r:embed="rId4"/>
              </a:buBlip>
              <a:defRPr sz="3200">
                <a:solidFill>
                  <a:schemeClr val="tx1"/>
                </a:solidFill>
                <a:latin typeface="+mn-lt"/>
              </a:defRPr>
            </a:lvl2pPr>
            <a:lvl3pPr marL="1522413" indent="-303213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sz="2600">
                <a:solidFill>
                  <a:schemeClr val="tx1"/>
                </a:solidFill>
                <a:latin typeface="+mn-lt"/>
              </a:defRPr>
            </a:lvl3pPr>
            <a:lvl4pPr marL="2132013" indent="-303213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600">
                <a:solidFill>
                  <a:schemeClr val="tx1"/>
                </a:solidFill>
                <a:latin typeface="+mn-lt"/>
              </a:defRPr>
            </a:lvl4pPr>
            <a:lvl5pPr marL="2741613" indent="-303213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100">
                <a:solidFill>
                  <a:schemeClr val="tx1"/>
                </a:solidFill>
                <a:latin typeface="+mn-lt"/>
              </a:defRPr>
            </a:lvl5pPr>
            <a:lvl6pPr marL="3352716" indent="-304792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133">
                <a:solidFill>
                  <a:schemeClr val="tx1"/>
                </a:solidFill>
                <a:latin typeface="+mn-lt"/>
              </a:defRPr>
            </a:lvl6pPr>
            <a:lvl7pPr marL="3962301" indent="-304792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133">
                <a:solidFill>
                  <a:schemeClr val="tx1"/>
                </a:solidFill>
                <a:latin typeface="+mn-lt"/>
              </a:defRPr>
            </a:lvl7pPr>
            <a:lvl8pPr marL="4571886" indent="-304792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133">
                <a:solidFill>
                  <a:schemeClr val="tx1"/>
                </a:solidFill>
                <a:latin typeface="+mn-lt"/>
              </a:defRPr>
            </a:lvl8pPr>
            <a:lvl9pPr marL="5181470" indent="-304792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133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en-US" kern="0" dirty="0">
                <a:solidFill>
                  <a:srgbClr val="FF0000"/>
                </a:solidFill>
              </a:rPr>
              <a:t>5GSIMSCH CRs - Approval to SA5 Closing Plenary</a:t>
            </a:r>
          </a:p>
          <a:p>
            <a:endParaRPr lang="en-US" kern="0" dirty="0"/>
          </a:p>
          <a:p>
            <a:endParaRPr lang="en-US" kern="0" dirty="0"/>
          </a:p>
        </p:txBody>
      </p:sp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C1C29599-A418-4A1D-BBF5-E7C31157E44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2628969"/>
              </p:ext>
            </p:extLst>
          </p:nvPr>
        </p:nvGraphicFramePr>
        <p:xfrm>
          <a:off x="5250094" y="1571928"/>
          <a:ext cx="2291137" cy="170772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" name="Document" showAsIcon="1" r:id="rId6" imgW="914597" imgH="806311" progId="Word.Document.8">
                  <p:embed/>
                </p:oleObj>
              </mc:Choice>
              <mc:Fallback>
                <p:oleObj name="Document" showAsIcon="1" r:id="rId6" imgW="914597" imgH="806311" progId="Word.Document.8">
                  <p:embed/>
                  <p:pic>
                    <p:nvPicPr>
                      <p:cNvPr id="6" name="Object 5">
                        <a:extLst>
                          <a:ext uri="{FF2B5EF4-FFF2-40B4-BE49-F238E27FC236}">
                            <a16:creationId xmlns:a16="http://schemas.microsoft.com/office/drawing/2014/main" id="{C1C29599-A418-4A1D-BBF5-E7C31157E44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5250094" y="1571928"/>
                        <a:ext cx="2291137" cy="170772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708451613"/>
      </p:ext>
    </p:extLst>
  </p:cSld>
  <p:clrMapOvr>
    <a:masterClrMapping/>
  </p:clrMapOvr>
  <p:transition spd="slow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9A4462-8410-4856-8E91-37BCEC64D8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0945" y="228600"/>
            <a:ext cx="9725891" cy="1143000"/>
          </a:xfrm>
        </p:spPr>
        <p:txBody>
          <a:bodyPr/>
          <a:lstStyle/>
          <a:p>
            <a:r>
              <a:rPr lang="en-US" sz="3200" dirty="0">
                <a:ea typeface="+mn-ea"/>
                <a:cs typeface="Arial" panose="020B0604020202020204" pitchFamily="34" charset="0"/>
              </a:rPr>
              <a:t>Charging CRs (2/2)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6A0F4C-1F3F-4B7E-AB9C-EEE50D4A05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7700" y="1454151"/>
            <a:ext cx="11183938" cy="2223997"/>
          </a:xfrm>
        </p:spPr>
        <p:txBody>
          <a:bodyPr/>
          <a:lstStyle/>
          <a:p>
            <a:r>
              <a:rPr lang="en-US" altLang="zh-CN" dirty="0"/>
              <a:t>5G_URLLC CRs</a:t>
            </a:r>
          </a:p>
          <a:p>
            <a:r>
              <a:rPr lang="en-US" dirty="0"/>
              <a:t>TEI17_NIESGU CRs</a:t>
            </a:r>
          </a:p>
          <a:p>
            <a:r>
              <a:rPr lang="en-US" dirty="0"/>
              <a:t>Maintenance and Rel-16 small Enhancements </a:t>
            </a:r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FE6081C0-8EB0-40A8-BE76-2C7787BB968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65970263"/>
              </p:ext>
            </p:extLst>
          </p:nvPr>
        </p:nvGraphicFramePr>
        <p:xfrm>
          <a:off x="4664468" y="3965825"/>
          <a:ext cx="2063393" cy="184899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0" name="Document" showAsIcon="1" r:id="rId3" imgW="914597" imgH="806311" progId="Word.Document.8">
                  <p:embed/>
                </p:oleObj>
              </mc:Choice>
              <mc:Fallback>
                <p:oleObj name="Document" showAsIcon="1" r:id="rId3" imgW="914597" imgH="806311" progId="Word.Document.8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FE6081C0-8EB0-40A8-BE76-2C7787BB968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4664468" y="3965825"/>
                        <a:ext cx="2063393" cy="184899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182765894"/>
      </p:ext>
    </p:extLst>
  </p:cSld>
  <p:clrMapOvr>
    <a:masterClrMapping/>
  </p:clrMapOvr>
  <p:transition spd="slow"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9815" y="2879729"/>
            <a:ext cx="8221835" cy="519616"/>
          </a:xfrm>
        </p:spPr>
        <p:txBody>
          <a:bodyPr/>
          <a:lstStyle/>
          <a:p>
            <a:r>
              <a:rPr lang="sv-SE" sz="3600" dirty="0" err="1"/>
              <a:t>Thank</a:t>
            </a:r>
            <a:r>
              <a:rPr lang="sv-SE" sz="3600" dirty="0"/>
              <a:t> </a:t>
            </a:r>
            <a:r>
              <a:rPr lang="sv-SE" sz="3600" dirty="0" err="1"/>
              <a:t>you</a:t>
            </a:r>
            <a:r>
              <a:rPr lang="sv-SE" sz="3600" dirty="0"/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11954805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altLang="zh-CN" sz="4400" dirty="0"/>
              <a:t>Administrative aspects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type="subTitle" idx="1"/>
          </p:nvPr>
        </p:nvSpPr>
        <p:spPr>
          <a:xfrm>
            <a:off x="1933332" y="3428999"/>
            <a:ext cx="9467558" cy="2797139"/>
          </a:xfrm>
        </p:spPr>
        <p:txBody>
          <a:bodyPr/>
          <a:lstStyle/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fr-FR" sz="2500" dirty="0"/>
              <a:t>To </a:t>
            </a:r>
            <a:r>
              <a:rPr lang="fr-FR" sz="2500" dirty="0" err="1"/>
              <a:t>be</a:t>
            </a:r>
            <a:r>
              <a:rPr lang="fr-FR" sz="2500" dirty="0"/>
              <a:t> </a:t>
            </a:r>
            <a:r>
              <a:rPr lang="fr-FR" sz="2500" dirty="0" err="1"/>
              <a:t>considered</a:t>
            </a:r>
            <a:r>
              <a:rPr lang="fr-FR" sz="2500" dirty="0"/>
              <a:t> for the </a:t>
            </a:r>
            <a:r>
              <a:rPr lang="fr-FR" sz="2500" dirty="0" err="1"/>
              <a:t>next</a:t>
            </a:r>
            <a:r>
              <a:rPr lang="fr-FR" sz="2500" dirty="0"/>
              <a:t> </a:t>
            </a:r>
            <a:r>
              <a:rPr lang="fr-FR" sz="2500" dirty="0" err="1"/>
              <a:t>two</a:t>
            </a:r>
            <a:r>
              <a:rPr lang="fr-FR" sz="2500" dirty="0"/>
              <a:t> 2021 e-meetings : </a:t>
            </a:r>
          </a:p>
          <a:p>
            <a:pPr marL="952485" lvl="1" indent="-342900" algn="l">
              <a:buFont typeface="Wingdings" panose="05000000000000000000" pitchFamily="2" charset="2"/>
              <a:buChar char="§"/>
            </a:pPr>
            <a:r>
              <a:rPr lang="fr-FR" sz="2400" dirty="0"/>
              <a:t>SA5 </a:t>
            </a:r>
            <a:r>
              <a:rPr lang="fr-FR" sz="2400" dirty="0" err="1"/>
              <a:t>Opening</a:t>
            </a:r>
            <a:r>
              <a:rPr lang="fr-FR" sz="2400" dirty="0"/>
              <a:t> </a:t>
            </a:r>
            <a:r>
              <a:rPr lang="fr-FR" sz="2400" dirty="0" err="1"/>
              <a:t>Plenary</a:t>
            </a:r>
            <a:r>
              <a:rPr lang="fr-FR" sz="2400" dirty="0"/>
              <a:t> on Monday CC </a:t>
            </a:r>
            <a:r>
              <a:rPr lang="fr-FR" sz="2400" dirty="0" err="1"/>
              <a:t>would</a:t>
            </a:r>
            <a:r>
              <a:rPr lang="fr-FR" sz="2400" dirty="0"/>
              <a:t> </a:t>
            </a:r>
            <a:r>
              <a:rPr lang="fr-FR" sz="2400" dirty="0" err="1"/>
              <a:t>be</a:t>
            </a:r>
            <a:r>
              <a:rPr lang="fr-FR" sz="2400" dirty="0"/>
              <a:t> good</a:t>
            </a:r>
          </a:p>
          <a:p>
            <a:pPr marL="952485" lvl="1" indent="-342900" algn="l">
              <a:buFont typeface="Wingdings" panose="05000000000000000000" pitchFamily="2" charset="2"/>
              <a:buChar char="§"/>
            </a:pPr>
            <a:r>
              <a:rPr lang="fr-FR" sz="2400" dirty="0"/>
              <a:t>Start of CH on Tuesday or </a:t>
            </a:r>
            <a:r>
              <a:rPr lang="fr-FR" sz="2400" dirty="0" err="1"/>
              <a:t>Wednesday</a:t>
            </a:r>
            <a:r>
              <a:rPr lang="fr-FR" sz="2400" dirty="0"/>
              <a:t> (first </a:t>
            </a:r>
            <a:r>
              <a:rPr lang="fr-FR" sz="2400" dirty="0" err="1"/>
              <a:t>week</a:t>
            </a:r>
            <a:r>
              <a:rPr lang="fr-FR" sz="2400" dirty="0"/>
              <a:t>)</a:t>
            </a:r>
          </a:p>
          <a:p>
            <a:pPr marL="952485" lvl="1" indent="-342900" algn="l">
              <a:buFont typeface="Wingdings" panose="05000000000000000000" pitchFamily="2" charset="2"/>
              <a:buChar char="§"/>
            </a:pPr>
            <a:r>
              <a:rPr lang="fr-FR" sz="2400" dirty="0"/>
              <a:t>End of CH on Monday or Tuesday (second </a:t>
            </a:r>
            <a:r>
              <a:rPr lang="fr-FR" sz="2400" dirty="0" err="1"/>
              <a:t>week</a:t>
            </a:r>
            <a:r>
              <a:rPr lang="fr-FR" sz="2400" dirty="0"/>
              <a:t>)  </a:t>
            </a:r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en-US" sz="2500" dirty="0"/>
              <a:t>Planned CH rapporteur calls expected to be on Wednesday (2 CC already scheduled: 9</a:t>
            </a:r>
            <a:r>
              <a:rPr lang="en-US" sz="2500" baseline="30000" dirty="0"/>
              <a:t>th</a:t>
            </a:r>
            <a:r>
              <a:rPr lang="en-US" sz="2500" dirty="0"/>
              <a:t> and 16</a:t>
            </a:r>
            <a:r>
              <a:rPr lang="en-US" sz="2500" baseline="30000" dirty="0"/>
              <a:t>th </a:t>
            </a:r>
            <a:r>
              <a:rPr lang="en-US" sz="2500" dirty="0"/>
              <a:t>December )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524770648"/>
      </p:ext>
    </p:extLst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7409" y="0"/>
            <a:ext cx="8973312" cy="768101"/>
          </a:xfrm>
        </p:spPr>
        <p:txBody>
          <a:bodyPr/>
          <a:lstStyle/>
          <a:p>
            <a:r>
              <a:rPr lang="sv-SE"/>
              <a:t>Incoming LSs</a:t>
            </a:r>
            <a:endParaRPr lang="sv-SE" dirty="0"/>
          </a:p>
        </p:txBody>
      </p:sp>
      <p:graphicFrame>
        <p:nvGraphicFramePr>
          <p:cNvPr id="6" name="Table Placeholder 4">
            <a:extLst>
              <a:ext uri="{FF2B5EF4-FFF2-40B4-BE49-F238E27FC236}">
                <a16:creationId xmlns:a16="http://schemas.microsoft.com/office/drawing/2014/main" id="{81E1A320-EF42-4A25-A368-F111EC773BB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76340382"/>
              </p:ext>
            </p:extLst>
          </p:nvPr>
        </p:nvGraphicFramePr>
        <p:xfrm>
          <a:off x="397723" y="2576338"/>
          <a:ext cx="11663679" cy="202088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6726">
                  <a:extLst>
                    <a:ext uri="{9D8B030D-6E8A-4147-A177-3AD203B41FA5}">
                      <a16:colId xmlns:a16="http://schemas.microsoft.com/office/drawing/2014/main" val="570476699"/>
                    </a:ext>
                  </a:extLst>
                </a:gridCol>
                <a:gridCol w="6092062">
                  <a:extLst>
                    <a:ext uri="{9D8B030D-6E8A-4147-A177-3AD203B41FA5}">
                      <a16:colId xmlns:a16="http://schemas.microsoft.com/office/drawing/2014/main" val="2618836924"/>
                    </a:ext>
                  </a:extLst>
                </a:gridCol>
                <a:gridCol w="1210770">
                  <a:extLst>
                    <a:ext uri="{9D8B030D-6E8A-4147-A177-3AD203B41FA5}">
                      <a16:colId xmlns:a16="http://schemas.microsoft.com/office/drawing/2014/main" val="3016348962"/>
                    </a:ext>
                  </a:extLst>
                </a:gridCol>
                <a:gridCol w="1127269">
                  <a:extLst>
                    <a:ext uri="{9D8B030D-6E8A-4147-A177-3AD203B41FA5}">
                      <a16:colId xmlns:a16="http://schemas.microsoft.com/office/drawing/2014/main" val="3690116950"/>
                    </a:ext>
                  </a:extLst>
                </a:gridCol>
                <a:gridCol w="1196852">
                  <a:extLst>
                    <a:ext uri="{9D8B030D-6E8A-4147-A177-3AD203B41FA5}">
                      <a16:colId xmlns:a16="http://schemas.microsoft.com/office/drawing/2014/main" val="2952368263"/>
                    </a:ext>
                  </a:extLst>
                </a:gridCol>
              </a:tblGrid>
              <a:tr h="1152381">
                <a:tc>
                  <a:txBody>
                    <a:bodyPr/>
                    <a:lstStyle/>
                    <a:p>
                      <a:pPr algn="ctr"/>
                      <a:r>
                        <a:rPr lang="sv-SE" sz="16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Tdoc</a:t>
                      </a:r>
                      <a:endParaRPr lang="sv-SE" sz="2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600" b="1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Title</a:t>
                      </a:r>
                      <a:endParaRPr lang="sv-SE" sz="16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6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Source</a:t>
                      </a: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6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Decision</a:t>
                      </a: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600" b="1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ReplyIn</a:t>
                      </a:r>
                      <a:endParaRPr lang="sv-SE" sz="16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83687663"/>
                  </a:ext>
                </a:extLst>
              </a:tr>
              <a:tr h="380827"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900"/>
                        </a:spcAft>
                      </a:pPr>
                      <a:r>
                        <a:rPr lang="en-GB" sz="16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  <a:hlinkClick r:id="rId2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S5-206020</a:t>
                      </a:r>
                      <a:endParaRPr lang="fr-FR" sz="16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900"/>
                        </a:spcAft>
                      </a:pPr>
                      <a:r>
                        <a:rPr lang="en-GB" sz="16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</a:rPr>
                        <a:t>LS to SA5 on 5G </a:t>
                      </a:r>
                      <a:r>
                        <a:rPr lang="en-GB" sz="1600" kern="1200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</a:rPr>
                        <a:t>ProSe</a:t>
                      </a:r>
                      <a:r>
                        <a:rPr lang="en-GB" sz="16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</a:rPr>
                        <a:t> charging</a:t>
                      </a:r>
                      <a:endParaRPr lang="fr-FR" sz="16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900"/>
                        </a:spcAft>
                      </a:pPr>
                      <a:r>
                        <a:rPr lang="en-GB" sz="16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</a:rPr>
                        <a:t>S2-2007947</a:t>
                      </a:r>
                      <a:endParaRPr lang="fr-FR" sz="16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9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</a:rPr>
                        <a:t>Replied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95250" marR="0" indent="0" algn="l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6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</a:rPr>
                        <a:t>S5-206404</a:t>
                      </a: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50129125"/>
                  </a:ext>
                </a:extLst>
              </a:tr>
              <a:tr h="380827"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900"/>
                        </a:spcAft>
                      </a:pPr>
                      <a:r>
                        <a:rPr lang="en-GB" sz="1600" kern="120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  <a:hlinkClick r:id="rId3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S5-206228</a:t>
                      </a:r>
                      <a:endParaRPr lang="fr-FR" sz="1600" kern="12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900"/>
                        </a:spcAft>
                      </a:pPr>
                      <a:r>
                        <a:rPr lang="en-GB" sz="16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</a:rPr>
                        <a:t>Ls to SA5 on Alignment of API Versioning System with Semantic Versioning</a:t>
                      </a:r>
                      <a:endParaRPr lang="fr-FR" sz="16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900"/>
                        </a:spcAft>
                      </a:pPr>
                      <a:r>
                        <a:rPr lang="en-GB" sz="16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</a:rPr>
                        <a:t>C4-205484</a:t>
                      </a:r>
                      <a:endParaRPr lang="fr-FR" sz="16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9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</a:rPr>
                        <a:t>Noted</a:t>
                      </a:r>
                      <a:endParaRPr lang="en-US" sz="16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95250" marR="0" indent="0" algn="l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sv-SE" sz="1400" b="1" i="0" u="sng" strike="noStrike" kern="1200" dirty="0">
                        <a:solidFill>
                          <a:srgbClr val="0000FF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613038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638350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680" y="116142"/>
            <a:ext cx="9112251" cy="1143000"/>
          </a:xfrm>
        </p:spPr>
        <p:txBody>
          <a:bodyPr/>
          <a:lstStyle/>
          <a:p>
            <a:r>
              <a:rPr lang="sv-SE" dirty="0"/>
              <a:t>Outgoing LSs</a:t>
            </a:r>
          </a:p>
        </p:txBody>
      </p:sp>
      <p:graphicFrame>
        <p:nvGraphicFramePr>
          <p:cNvPr id="5" name="Table Placeholder 4"/>
          <p:cNvGraphicFramePr>
            <a:graphicFrameLocks noGrp="1"/>
          </p:cNvGraphicFramePr>
          <p:nvPr>
            <p:ph type="tbl" idx="1"/>
            <p:extLst>
              <p:ext uri="{D42A27DB-BD31-4B8C-83A1-F6EECF244321}">
                <p14:modId xmlns:p14="http://schemas.microsoft.com/office/powerpoint/2010/main" val="4092377746"/>
              </p:ext>
            </p:extLst>
          </p:nvPr>
        </p:nvGraphicFramePr>
        <p:xfrm>
          <a:off x="487680" y="1828506"/>
          <a:ext cx="11020140" cy="16768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97282">
                  <a:extLst>
                    <a:ext uri="{9D8B030D-6E8A-4147-A177-3AD203B41FA5}">
                      <a16:colId xmlns:a16="http://schemas.microsoft.com/office/drawing/2014/main" val="570476699"/>
                    </a:ext>
                  </a:extLst>
                </a:gridCol>
                <a:gridCol w="5637072">
                  <a:extLst>
                    <a:ext uri="{9D8B030D-6E8A-4147-A177-3AD203B41FA5}">
                      <a16:colId xmlns:a16="http://schemas.microsoft.com/office/drawing/2014/main" val="2618836924"/>
                    </a:ext>
                  </a:extLst>
                </a:gridCol>
                <a:gridCol w="1352833">
                  <a:extLst>
                    <a:ext uri="{9D8B030D-6E8A-4147-A177-3AD203B41FA5}">
                      <a16:colId xmlns:a16="http://schemas.microsoft.com/office/drawing/2014/main" val="3016348962"/>
                    </a:ext>
                  </a:extLst>
                </a:gridCol>
                <a:gridCol w="1263494">
                  <a:extLst>
                    <a:ext uri="{9D8B030D-6E8A-4147-A177-3AD203B41FA5}">
                      <a16:colId xmlns:a16="http://schemas.microsoft.com/office/drawing/2014/main" val="3690116950"/>
                    </a:ext>
                  </a:extLst>
                </a:gridCol>
                <a:gridCol w="1569459">
                  <a:extLst>
                    <a:ext uri="{9D8B030D-6E8A-4147-A177-3AD203B41FA5}">
                      <a16:colId xmlns:a16="http://schemas.microsoft.com/office/drawing/2014/main" val="2952368263"/>
                    </a:ext>
                  </a:extLst>
                </a:gridCol>
              </a:tblGrid>
              <a:tr h="119679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6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Tdoc</a:t>
                      </a: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600" b="1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Title</a:t>
                      </a:r>
                      <a:endParaRPr lang="sv-SE" sz="16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6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To</a:t>
                      </a: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600" b="1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Cc</a:t>
                      </a:r>
                      <a:endParaRPr lang="sv-SE" sz="16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600" b="1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ReplyTo</a:t>
                      </a:r>
                      <a:endParaRPr lang="sv-SE" sz="16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83687663"/>
                  </a:ext>
                </a:extLst>
              </a:tr>
              <a:tr h="465724"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900"/>
                        </a:spcAft>
                      </a:pPr>
                      <a:r>
                        <a:rPr lang="en-GB" sz="16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</a:rPr>
                        <a:t>S5-206404</a:t>
                      </a:r>
                      <a:endParaRPr lang="fr-FR" sz="16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800" b="1" u="none" strike="noStrike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DengXian" panose="02010600030101010101" pitchFamily="2" charset="-122"/>
                        </a:rPr>
                        <a:t> </a:t>
                      </a:r>
                      <a:endParaRPr lang="fr-FR" sz="1000" dirty="0">
                        <a:effectLst/>
                        <a:latin typeface="Times New Roman" panose="02020603050405020304" pitchFamily="18" charset="0"/>
                        <a:ea typeface="DengXian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16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</a:rPr>
                        <a:t>LS reply on LS on 5G </a:t>
                      </a:r>
                      <a:r>
                        <a:rPr lang="en-GB" sz="1600" kern="1200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</a:rPr>
                        <a:t>ProSe</a:t>
                      </a:r>
                      <a:r>
                        <a:rPr lang="en-GB" sz="16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</a:rPr>
                        <a:t> charging</a:t>
                      </a:r>
                      <a:endParaRPr lang="fr-FR" sz="16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900"/>
                        </a:spcAft>
                      </a:pPr>
                      <a:r>
                        <a:rPr lang="en-GB" sz="16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</a:rPr>
                        <a:t>SA2</a:t>
                      </a:r>
                      <a:endParaRPr lang="fr-FR" sz="16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9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sv-SE" sz="1600" u="none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9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  <a:hlinkClick r:id="rId2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S5-206020</a:t>
                      </a:r>
                      <a:endParaRPr lang="fr-FR" sz="16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3773078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976364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78C1BF-313B-4838-85C8-7573D7717E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06001" y="2454388"/>
            <a:ext cx="9102725" cy="1143000"/>
          </a:xfrm>
        </p:spPr>
        <p:txBody>
          <a:bodyPr/>
          <a:lstStyle/>
          <a:p>
            <a:r>
              <a:rPr lang="sv-SE" dirty="0"/>
              <a:t>Charging (CH) WIs/SIs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35062416"/>
      </p:ext>
    </p:extLst>
  </p:cSld>
  <p:clrMapOvr>
    <a:masterClrMapping/>
  </p:clrMapOvr>
  <p:transition spd="slow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4"/>
          <p:cNvSpPr>
            <a:spLocks noChangeArrowheads="1"/>
          </p:cNvSpPr>
          <p:nvPr/>
        </p:nvSpPr>
        <p:spPr bwMode="auto">
          <a:xfrm>
            <a:off x="1847849" y="541566"/>
            <a:ext cx="7362825" cy="685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 anchor="ctr"/>
          <a:lstStyle/>
          <a:p>
            <a:pPr algn="ctr" eaLnBrk="0" hangingPunct="0">
              <a:defRPr/>
            </a:pPr>
            <a:r>
              <a:rPr lang="en-GB" altLang="zh-CN" sz="3200" kern="0" dirty="0">
                <a:solidFill>
                  <a:srgbClr val="FF0000"/>
                </a:solidFill>
                <a:latin typeface="Calibri"/>
                <a:cs typeface="+mj-cs"/>
              </a:rPr>
              <a:t>New or Revised Charging SIDs/WIDs</a:t>
            </a:r>
            <a:endParaRPr lang="en-GB" altLang="zh-CN" sz="3200" dirty="0">
              <a:solidFill>
                <a:srgbClr val="FF0000"/>
              </a:solidFill>
              <a:latin typeface="Calibri"/>
              <a:cs typeface="Times New Roman" pitchFamily="18" charset="0"/>
            </a:endParaRPr>
          </a:p>
        </p:txBody>
      </p:sp>
      <p:graphicFrame>
        <p:nvGraphicFramePr>
          <p:cNvPr id="6" name="Group 7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36840403"/>
              </p:ext>
            </p:extLst>
          </p:nvPr>
        </p:nvGraphicFramePr>
        <p:xfrm>
          <a:off x="995680" y="1899704"/>
          <a:ext cx="10281920" cy="925504"/>
        </p:xfrm>
        <a:graphic>
          <a:graphicData uri="http://schemas.openxmlformats.org/drawingml/2006/table">
            <a:tbl>
              <a:tblPr/>
              <a:tblGrid>
                <a:gridCol w="1320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1221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38960">
                  <a:extLst>
                    <a:ext uri="{9D8B030D-6E8A-4147-A177-3AD203B41FA5}">
                      <a16:colId xmlns:a16="http://schemas.microsoft.com/office/drawing/2014/main" val="1853449902"/>
                    </a:ext>
                  </a:extLst>
                </a:gridCol>
              </a:tblGrid>
              <a:tr h="43782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zh-CN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宋体" pitchFamily="2" charset="-122"/>
                          <a:cs typeface="Arial" charset="0"/>
                        </a:rPr>
                        <a:t>Number</a:t>
                      </a:r>
                    </a:p>
                  </a:txBody>
                  <a:tcPr marL="14400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zh-CN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宋体" pitchFamily="2" charset="-122"/>
                          <a:cs typeface="Arial" charset="0"/>
                        </a:rPr>
                        <a:t>Title</a:t>
                      </a:r>
                    </a:p>
                  </a:txBody>
                  <a:tcPr marL="14400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zh-CN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宋体" pitchFamily="2" charset="-122"/>
                          <a:cs typeface="Arial" charset="0"/>
                        </a:rPr>
                        <a:t>Source</a:t>
                      </a:r>
                    </a:p>
                  </a:txBody>
                  <a:tcPr marL="14400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86229"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GB" sz="16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</a:rPr>
                        <a:t>S5-206408</a:t>
                      </a:r>
                      <a:br>
                        <a:rPr lang="en-GB" sz="16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</a:rPr>
                      </a:br>
                      <a:endParaRPr lang="fr-FR" sz="16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900"/>
                        </a:spcAft>
                      </a:pPr>
                      <a:r>
                        <a:rPr lang="en-GB" sz="1600" kern="120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</a:rPr>
                        <a:t>New SID on Charging Aspect of 5G LAN-type Services</a:t>
                      </a:r>
                      <a:endParaRPr lang="fr-FR" sz="1600" kern="12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900"/>
                        </a:spcAft>
                      </a:pPr>
                      <a:r>
                        <a:rPr lang="en-GB" sz="16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</a:rPr>
                        <a:t>Huawei</a:t>
                      </a:r>
                      <a:endParaRPr lang="fr-FR" sz="16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10300568"/>
                  </a:ext>
                </a:extLst>
              </a:tr>
            </a:tbl>
          </a:graphicData>
        </a:graphic>
      </p:graphicFrame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CDAF35D0-3892-4A43-8E9A-891D8DB8A8C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76684740"/>
              </p:ext>
            </p:extLst>
          </p:nvPr>
        </p:nvGraphicFramePr>
        <p:xfrm>
          <a:off x="995680" y="4567219"/>
          <a:ext cx="10281920" cy="924053"/>
        </p:xfrm>
        <a:graphic>
          <a:graphicData uri="http://schemas.openxmlformats.org/drawingml/2006/table">
            <a:tbl>
              <a:tblPr/>
              <a:tblGrid>
                <a:gridCol w="1320800">
                  <a:extLst>
                    <a:ext uri="{9D8B030D-6E8A-4147-A177-3AD203B41FA5}">
                      <a16:colId xmlns:a16="http://schemas.microsoft.com/office/drawing/2014/main" val="1456737697"/>
                    </a:ext>
                  </a:extLst>
                </a:gridCol>
                <a:gridCol w="7122160">
                  <a:extLst>
                    <a:ext uri="{9D8B030D-6E8A-4147-A177-3AD203B41FA5}">
                      <a16:colId xmlns:a16="http://schemas.microsoft.com/office/drawing/2014/main" val="3743724275"/>
                    </a:ext>
                  </a:extLst>
                </a:gridCol>
                <a:gridCol w="1838960">
                  <a:extLst>
                    <a:ext uri="{9D8B030D-6E8A-4147-A177-3AD203B41FA5}">
                      <a16:colId xmlns:a16="http://schemas.microsoft.com/office/drawing/2014/main" val="3890794074"/>
                    </a:ext>
                  </a:extLst>
                </a:gridCol>
              </a:tblGrid>
              <a:tr h="43782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zh-CN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宋体" pitchFamily="2" charset="-122"/>
                          <a:cs typeface="Arial" charset="0"/>
                        </a:rPr>
                        <a:t>Number</a:t>
                      </a:r>
                    </a:p>
                  </a:txBody>
                  <a:tcPr marL="14400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zh-CN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宋体" pitchFamily="2" charset="-122"/>
                          <a:cs typeface="Arial" charset="0"/>
                        </a:rPr>
                        <a:t>Title</a:t>
                      </a:r>
                    </a:p>
                  </a:txBody>
                  <a:tcPr marL="14400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zh-CN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宋体" pitchFamily="2" charset="-122"/>
                          <a:cs typeface="Arial" charset="0"/>
                        </a:rPr>
                        <a:t>Source</a:t>
                      </a:r>
                    </a:p>
                  </a:txBody>
                  <a:tcPr marL="14400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95972778"/>
                  </a:ext>
                </a:extLst>
              </a:tr>
              <a:tr h="486229"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900"/>
                        </a:spcAft>
                      </a:pPr>
                      <a:r>
                        <a:rPr lang="en-GB" sz="16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</a:rPr>
                        <a:t>S5-206445</a:t>
                      </a:r>
                      <a:endParaRPr lang="fr-FR" sz="16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900"/>
                        </a:spcAft>
                      </a:pPr>
                      <a:r>
                        <a:rPr lang="en-GB" sz="1600" kern="120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</a:rPr>
                        <a:t>SID on charging aspects for enhancements of Network Slicing Phase 2 </a:t>
                      </a:r>
                      <a:endParaRPr lang="fr-FR" sz="1600" kern="12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900"/>
                        </a:spcAft>
                      </a:pPr>
                      <a:r>
                        <a:rPr lang="en-GB" sz="1600" kern="1200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</a:rPr>
                        <a:t>Matrixx</a:t>
                      </a:r>
                      <a:endParaRPr lang="fr-FR" sz="16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65077926"/>
                  </a:ext>
                </a:extLst>
              </a:tr>
            </a:tbl>
          </a:graphicData>
        </a:graphic>
      </p:graphicFrame>
      <p:sp>
        <p:nvSpPr>
          <p:cNvPr id="5" name="Rectangle 4">
            <a:extLst>
              <a:ext uri="{FF2B5EF4-FFF2-40B4-BE49-F238E27FC236}">
                <a16:creationId xmlns:a16="http://schemas.microsoft.com/office/drawing/2014/main" id="{CBB76DB8-2351-46C3-BB5E-D4E67E978DC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25135" y="3497546"/>
            <a:ext cx="8941729" cy="685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 anchor="ctr"/>
          <a:lstStyle/>
          <a:p>
            <a:pPr algn="ctr" eaLnBrk="0" hangingPunct="0">
              <a:defRPr/>
            </a:pPr>
            <a:r>
              <a:rPr lang="en-GB" altLang="zh-CN" sz="3200" kern="0" dirty="0">
                <a:solidFill>
                  <a:srgbClr val="FF0000"/>
                </a:solidFill>
                <a:latin typeface="Calibri"/>
                <a:cs typeface="+mj-cs"/>
              </a:rPr>
              <a:t>Presentation and Approval to SA5 Closing Plenary</a:t>
            </a:r>
            <a:endParaRPr lang="en-GB" altLang="zh-CN" sz="3200" dirty="0">
              <a:solidFill>
                <a:srgbClr val="FF0000"/>
              </a:solidFill>
              <a:latin typeface="Calibri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62750734"/>
      </p:ext>
    </p:extLst>
  </p:cSld>
  <p:clrMapOvr>
    <a:masterClrMapping/>
  </p:clrMapOvr>
  <p:transition spd="slow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4655" y="278490"/>
            <a:ext cx="9102725" cy="828207"/>
          </a:xfrm>
        </p:spPr>
        <p:txBody>
          <a:bodyPr/>
          <a:lstStyle/>
          <a:p>
            <a:r>
              <a:rPr lang="sv-SE" sz="3200" dirty="0"/>
              <a:t>Summary of </a:t>
            </a:r>
            <a:r>
              <a:rPr lang="sv-SE" sz="3200" dirty="0" err="1"/>
              <a:t>ongoing</a:t>
            </a:r>
            <a:r>
              <a:rPr lang="sv-SE" sz="3200" dirty="0"/>
              <a:t> CH </a:t>
            </a:r>
            <a:r>
              <a:rPr lang="sv-SE" sz="3200" dirty="0" err="1"/>
              <a:t>WIs</a:t>
            </a:r>
            <a:r>
              <a:rPr lang="sv-SE" sz="3200" dirty="0"/>
              <a:t>/SIs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51936463"/>
              </p:ext>
            </p:extLst>
          </p:nvPr>
        </p:nvGraphicFramePr>
        <p:xfrm>
          <a:off x="897277" y="1585754"/>
          <a:ext cx="10397446" cy="440245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22844">
                  <a:extLst>
                    <a:ext uri="{9D8B030D-6E8A-4147-A177-3AD203B41FA5}">
                      <a16:colId xmlns:a16="http://schemas.microsoft.com/office/drawing/2014/main" val="23408469"/>
                    </a:ext>
                  </a:extLst>
                </a:gridCol>
                <a:gridCol w="5426967">
                  <a:extLst>
                    <a:ext uri="{9D8B030D-6E8A-4147-A177-3AD203B41FA5}">
                      <a16:colId xmlns:a16="http://schemas.microsoft.com/office/drawing/2014/main" val="1386727148"/>
                    </a:ext>
                  </a:extLst>
                </a:gridCol>
                <a:gridCol w="1480685">
                  <a:extLst>
                    <a:ext uri="{9D8B030D-6E8A-4147-A177-3AD203B41FA5}">
                      <a16:colId xmlns:a16="http://schemas.microsoft.com/office/drawing/2014/main" val="4240727412"/>
                    </a:ext>
                  </a:extLst>
                </a:gridCol>
                <a:gridCol w="1766950">
                  <a:extLst>
                    <a:ext uri="{9D8B030D-6E8A-4147-A177-3AD203B41FA5}">
                      <a16:colId xmlns:a16="http://schemas.microsoft.com/office/drawing/2014/main" val="1675550634"/>
                    </a:ext>
                  </a:extLst>
                </a:gridCol>
              </a:tblGrid>
              <a:tr h="93227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6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WI code</a:t>
                      </a:r>
                      <a:endParaRPr lang="sv-SE" sz="16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6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WI Title</a:t>
                      </a:r>
                      <a:endParaRPr lang="sv-SE" sz="16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600" dirty="0" err="1"/>
                        <a:t>Completion</a:t>
                      </a:r>
                      <a:r>
                        <a:rPr lang="sv-SE" sz="1600" dirty="0"/>
                        <a:t> rate</a:t>
                      </a:r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600" dirty="0"/>
                        <a:t>Target date</a:t>
                      </a:r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5750895"/>
                  </a:ext>
                </a:extLst>
              </a:tr>
              <a:tr h="63729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5GSIMSCH</a:t>
                      </a:r>
                      <a:endParaRPr lang="sv-SE" sz="1400" b="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900"/>
                        </a:spcAft>
                      </a:pPr>
                      <a:r>
                        <a:rPr lang="en-US" sz="14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IMS Charging in 5G System Architecture</a:t>
                      </a:r>
                      <a:endParaRPr lang="sv-SE" sz="1400" b="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sv-SE" sz="14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35%-&gt;40%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14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SA#91 (03/2021)  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36051932"/>
                  </a:ext>
                </a:extLst>
              </a:tr>
              <a:tr h="637291">
                <a:tc>
                  <a:txBody>
                    <a:bodyPr/>
                    <a:lstStyle/>
                    <a:p>
                      <a:pPr marL="0" algn="ctr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GB" sz="14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5G_URLLC</a:t>
                      </a:r>
                      <a:endParaRPr lang="fr-FR" sz="1400" b="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8255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Charging enhancement for URLLC</a:t>
                      </a:r>
                      <a:endParaRPr lang="en-US" sz="1400" b="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sv-SE" altLang="zh-CN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</a:rPr>
                        <a:t>10</a:t>
                      </a:r>
                      <a:r>
                        <a:rPr kumimoji="0" lang="en-US" altLang="zh-CN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</a:rPr>
                        <a:t>%-&gt;   20%</a:t>
                      </a:r>
                      <a:endParaRPr kumimoji="0" lang="sv-SE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14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SA#92 (06/2021)  </a:t>
                      </a: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altLang="zh-CN" sz="1400" b="0" kern="12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14903681"/>
                  </a:ext>
                </a:extLst>
              </a:tr>
              <a:tr h="637291">
                <a:tc>
                  <a:txBody>
                    <a:bodyPr/>
                    <a:lstStyle/>
                    <a:p>
                      <a:pPr marL="0" algn="ctr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GB" sz="14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TEI17_NIESGU </a:t>
                      </a:r>
                      <a:endParaRPr lang="fr-FR" sz="1400" b="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8255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N40 Interface Enhancements to Support GERAN and UTRAN</a:t>
                      </a:r>
                      <a:endParaRPr lang="en-US" sz="1400" b="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sv-SE" altLang="zh-CN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</a:rPr>
                        <a:t>0</a:t>
                      </a:r>
                      <a:r>
                        <a:rPr kumimoji="0" lang="en-US" altLang="zh-CN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</a:rPr>
                        <a:t>%-&gt;  5%</a:t>
                      </a:r>
                      <a:endParaRPr kumimoji="0" lang="sv-SE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b-NO" altLang="zh-CN" sz="1400" b="0" kern="1200" noProof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SA#93  (09/2021)</a:t>
                      </a:r>
                      <a:endParaRPr lang="en-GB" altLang="zh-CN" sz="1400" b="0" kern="12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altLang="zh-CN" sz="1400" b="0" kern="12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96424987"/>
                  </a:ext>
                </a:extLst>
              </a:tr>
              <a:tr h="573614">
                <a:tc>
                  <a:txBody>
                    <a:bodyPr/>
                    <a:lstStyle/>
                    <a:p>
                      <a:pPr marL="0" algn="ctr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sv-SE" sz="14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FS_EDGE_CH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8255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Study on charging aspects of Edge Computing 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sv-SE" altLang="zh-CN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</a:rPr>
                        <a:t>15</a:t>
                      </a:r>
                      <a:r>
                        <a:rPr kumimoji="0" lang="en-US" altLang="zh-CN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</a:rPr>
                        <a:t>%-&gt;   30%</a:t>
                      </a:r>
                      <a:endParaRPr kumimoji="0" lang="sv-SE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1400" b="0" kern="1200" noProof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SA#91 (03/2021)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78229340"/>
                  </a:ext>
                </a:extLst>
              </a:tr>
              <a:tr h="280976">
                <a:tc>
                  <a:txBody>
                    <a:bodyPr/>
                    <a:lstStyle/>
                    <a:p>
                      <a:pPr marL="0" algn="ctr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4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FS_5G_CIoT_CH</a:t>
                      </a:r>
                      <a:endParaRPr lang="fr-FR" sz="1400" b="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 Study on charging aspects of 5GS </a:t>
                      </a:r>
                      <a:r>
                        <a:rPr lang="en-US" sz="1400" b="0" kern="120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CIoT</a:t>
                      </a:r>
                      <a:endParaRPr lang="en-US" sz="1400" b="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fr-FR" sz="1400" b="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sv-SE" altLang="zh-CN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</a:rPr>
                        <a:t>5</a:t>
                      </a:r>
                      <a:r>
                        <a:rPr kumimoji="0" lang="en-US" altLang="zh-CN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</a:rPr>
                        <a:t>%-&gt;   15%</a:t>
                      </a:r>
                      <a:endParaRPr kumimoji="0" lang="sv-SE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b-NO" altLang="zh-CN" sz="1400" b="0" kern="1200" noProof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SA#93  (09/2021)</a:t>
                      </a:r>
                      <a:endParaRPr lang="en-GB" altLang="zh-CN" sz="1400" b="0" kern="12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6521851"/>
                  </a:ext>
                </a:extLst>
              </a:tr>
              <a:tr h="538923">
                <a:tc>
                  <a:txBody>
                    <a:bodyPr/>
                    <a:lstStyle/>
                    <a:p>
                      <a:pPr marL="0" algn="ctr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4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FS_5G_Prose_CH</a:t>
                      </a:r>
                      <a:endParaRPr lang="fr-FR" sz="1400" b="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>
                        <a:spcAft>
                          <a:spcPts val="900"/>
                        </a:spcAft>
                      </a:pPr>
                      <a:r>
                        <a:rPr lang="en-US" sz="14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   Study on charging aspects of Proximity-based Services in 5GC</a:t>
                      </a:r>
                      <a:endParaRPr lang="fr-FR" sz="1400" b="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sv-SE" altLang="zh-CN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</a:rPr>
                        <a:t>0</a:t>
                      </a:r>
                      <a:r>
                        <a:rPr kumimoji="0" lang="en-US" altLang="zh-CN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</a:rPr>
                        <a:t>%-&gt;   15%</a:t>
                      </a:r>
                      <a:endParaRPr kumimoji="0" lang="sv-SE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1400" b="0" kern="1200" noProof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SA#91 (03/2021)</a:t>
                      </a: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altLang="zh-CN" sz="1400" b="0" kern="12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993647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8086271"/>
      </p:ext>
    </p:extLst>
  </p:cSld>
  <p:clrMapOvr>
    <a:masterClrMapping/>
  </p:clrMapOvr>
  <p:transition spd="slow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4"/>
          <p:cNvSpPr>
            <a:spLocks noChangeArrowheads="1"/>
          </p:cNvSpPr>
          <p:nvPr/>
        </p:nvSpPr>
        <p:spPr bwMode="auto">
          <a:xfrm>
            <a:off x="1847849" y="541566"/>
            <a:ext cx="7362825" cy="685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 anchor="ctr"/>
          <a:lstStyle/>
          <a:p>
            <a:pPr algn="ctr" eaLnBrk="0" hangingPunct="0">
              <a:defRPr/>
            </a:pPr>
            <a:r>
              <a:rPr lang="en-GB" altLang="zh-CN" sz="3200" kern="0" dirty="0">
                <a:solidFill>
                  <a:srgbClr val="FF0000"/>
                </a:solidFill>
                <a:latin typeface="Calibri"/>
                <a:cs typeface="+mj-cs"/>
              </a:rPr>
              <a:t>Charging Exception requests</a:t>
            </a:r>
            <a:endParaRPr lang="en-GB" altLang="zh-CN" sz="3200" dirty="0">
              <a:solidFill>
                <a:srgbClr val="FF0000"/>
              </a:solidFill>
              <a:latin typeface="Calibri"/>
              <a:cs typeface="Times New Roman" pitchFamily="18" charset="0"/>
            </a:endParaRPr>
          </a:p>
        </p:txBody>
      </p:sp>
      <p:graphicFrame>
        <p:nvGraphicFramePr>
          <p:cNvPr id="6" name="Group 7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37089315"/>
              </p:ext>
            </p:extLst>
          </p:nvPr>
        </p:nvGraphicFramePr>
        <p:xfrm>
          <a:off x="1384176" y="1899704"/>
          <a:ext cx="8290169" cy="991501"/>
        </p:xfrm>
        <a:graphic>
          <a:graphicData uri="http://schemas.openxmlformats.org/drawingml/2006/table">
            <a:tbl>
              <a:tblPr/>
              <a:tblGrid>
                <a:gridCol w="119478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09538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0527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zh-CN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宋体" pitchFamily="2" charset="-122"/>
                          <a:cs typeface="Arial" charset="0"/>
                        </a:rPr>
                        <a:t>Number</a:t>
                      </a:r>
                    </a:p>
                  </a:txBody>
                  <a:tcPr marL="14400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zh-CN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宋体" pitchFamily="2" charset="-122"/>
                          <a:cs typeface="Arial" charset="0"/>
                        </a:rPr>
                        <a:t>Title</a:t>
                      </a:r>
                    </a:p>
                  </a:txBody>
                  <a:tcPr marL="14400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86229">
                <a:tc>
                  <a:txBody>
                    <a:bodyPr/>
                    <a:lstStyle/>
                    <a:p>
                      <a:pPr marL="0" algn="l" defTabSz="1219170" rtl="0" eaLnBrk="1" fontAlgn="t" latinLnBrk="0" hangingPunct="1">
                        <a:spcAft>
                          <a:spcPts val="900"/>
                        </a:spcAft>
                      </a:pPr>
                      <a:endParaRPr lang="fr-FR" sz="16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endParaRPr lang="fr-FR" sz="16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898486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75603900"/>
      </p:ext>
    </p:extLst>
  </p:cSld>
  <p:clrMapOvr>
    <a:masterClrMapping/>
  </p:clrMapOvr>
  <p:transition spd="slow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61621584"/>
              </p:ext>
            </p:extLst>
          </p:nvPr>
        </p:nvGraphicFramePr>
        <p:xfrm>
          <a:off x="448394" y="1623105"/>
          <a:ext cx="11295212" cy="19488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12629">
                  <a:extLst>
                    <a:ext uri="{9D8B030D-6E8A-4147-A177-3AD203B41FA5}">
                      <a16:colId xmlns:a16="http://schemas.microsoft.com/office/drawing/2014/main" val="23408469"/>
                    </a:ext>
                  </a:extLst>
                </a:gridCol>
                <a:gridCol w="2263294">
                  <a:extLst>
                    <a:ext uri="{9D8B030D-6E8A-4147-A177-3AD203B41FA5}">
                      <a16:colId xmlns:a16="http://schemas.microsoft.com/office/drawing/2014/main" val="1386727148"/>
                    </a:ext>
                  </a:extLst>
                </a:gridCol>
                <a:gridCol w="1122259">
                  <a:extLst>
                    <a:ext uri="{9D8B030D-6E8A-4147-A177-3AD203B41FA5}">
                      <a16:colId xmlns:a16="http://schemas.microsoft.com/office/drawing/2014/main" val="4240727412"/>
                    </a:ext>
                  </a:extLst>
                </a:gridCol>
                <a:gridCol w="93584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84203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053949">
                  <a:extLst>
                    <a:ext uri="{9D8B030D-6E8A-4147-A177-3AD203B41FA5}">
                      <a16:colId xmlns:a16="http://schemas.microsoft.com/office/drawing/2014/main" val="1675550634"/>
                    </a:ext>
                  </a:extLst>
                </a:gridCol>
                <a:gridCol w="105394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02275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84633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60774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WI code</a:t>
                      </a:r>
                      <a:endParaRPr lang="sv-SE" sz="12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WI Title</a:t>
                      </a:r>
                      <a:endParaRPr lang="sv-SE" sz="12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dirty="0" err="1"/>
                        <a:t>Completion</a:t>
                      </a:r>
                      <a:r>
                        <a:rPr lang="sv-SE" sz="1200" dirty="0"/>
                        <a:t> rate</a:t>
                      </a:r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dirty="0"/>
                        <a:t>TS/TR</a:t>
                      </a: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 err="1"/>
                        <a:t>Tdoc</a:t>
                      </a:r>
                      <a:r>
                        <a:rPr lang="en-US" altLang="zh-CN" sz="1200" dirty="0"/>
                        <a:t> reference</a:t>
                      </a: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200" dirty="0"/>
                        <a:t>Target date</a:t>
                      </a:r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altLang="zh-CN" sz="1200" dirty="0"/>
                        <a:t>Rapporteur</a:t>
                      </a:r>
                    </a:p>
                    <a:p>
                      <a:pPr algn="ctr"/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altLang="zh-CN" sz="1200" dirty="0"/>
                        <a:t>Related</a:t>
                      </a:r>
                      <a:r>
                        <a:rPr lang="sv-SE" altLang="zh-CN" sz="1200" baseline="0" dirty="0"/>
                        <a:t> groups</a:t>
                      </a: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dirty="0"/>
                        <a:t>Related</a:t>
                      </a:r>
                      <a:r>
                        <a:rPr lang="sv-SE" sz="1200" baseline="0" dirty="0"/>
                        <a:t> </a:t>
                      </a:r>
                      <a:r>
                        <a:rPr lang="en-US" altLang="zh-CN" sz="1200" dirty="0"/>
                        <a:t>topic</a:t>
                      </a: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5750895"/>
                  </a:ext>
                </a:extLst>
              </a:tr>
              <a:tr h="891359">
                <a:tc>
                  <a:txBody>
                    <a:bodyPr/>
                    <a:lstStyle/>
                    <a:p>
                      <a:pPr algn="ctr">
                        <a:spcAft>
                          <a:spcPts val="900"/>
                        </a:spcAft>
                      </a:pPr>
                      <a:r>
                        <a:rPr lang="sv-SE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5GSIMSCH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82550" marR="0" lvl="0" indent="0" algn="l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IMS Charging in 5G System Architecture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altLang="zh-CN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35</a:t>
                      </a:r>
                      <a:r>
                        <a:rPr lang="en-US" altLang="zh-CN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%-&gt; 40%</a:t>
                      </a:r>
                      <a:endParaRPr lang="sv-SE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TS 32.240, TS 32.260, TS 32.275, TS 32.281,</a:t>
                      </a: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TS 32.290, TS 32.291, TS 32.298, TS 32.297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altLang="zh-CN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  <a:hlinkClick r:id="rId2"/>
                        </a:rPr>
                        <a:t>SP-190367</a:t>
                      </a:r>
                      <a:endParaRPr lang="sv-SE" altLang="zh-CN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11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SA#91 (03/2021)</a:t>
                      </a:r>
                      <a:r>
                        <a:rPr lang="en-GB" altLang="zh-CN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 </a:t>
                      </a:r>
                      <a:endParaRPr lang="sv-SE" altLang="zh-CN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Ericsson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sv-SE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altLang="zh-CN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sv-SE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92894448"/>
                  </a:ext>
                </a:extLst>
              </a:tr>
            </a:tbl>
          </a:graphicData>
        </a:graphic>
      </p:graphicFrame>
      <p:sp>
        <p:nvSpPr>
          <p:cNvPr id="8" name="Title 1"/>
          <p:cNvSpPr txBox="1">
            <a:spLocks/>
          </p:cNvSpPr>
          <p:nvPr/>
        </p:nvSpPr>
        <p:spPr>
          <a:xfrm>
            <a:off x="205572" y="440033"/>
            <a:ext cx="10139206" cy="920688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5pPr>
            <a:lvl6pPr marL="609585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6pPr>
            <a:lvl7pPr marL="1219170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7pPr>
            <a:lvl8pPr marL="1828754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8pPr>
            <a:lvl9pPr marL="2438339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9pPr>
          </a:lstStyle>
          <a:p>
            <a:r>
              <a:rPr lang="en-US" altLang="zh-CN" sz="3200" kern="0" dirty="0"/>
              <a:t>5GSIMSCH</a:t>
            </a:r>
          </a:p>
        </p:txBody>
      </p:sp>
      <p:sp>
        <p:nvSpPr>
          <p:cNvPr id="9" name="矩形 8"/>
          <p:cNvSpPr/>
          <p:nvPr/>
        </p:nvSpPr>
        <p:spPr>
          <a:xfrm>
            <a:off x="205572" y="4013513"/>
            <a:ext cx="11269350" cy="2462213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marL="285750" lvl="0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fr-FR" sz="1800" dirty="0" err="1">
                <a:latin typeface="Calibri" pitchFamily="34" charset="0"/>
                <a:ea typeface="宋体" pitchFamily="2" charset="-122"/>
                <a:cs typeface="Arial" charset="0"/>
              </a:rPr>
              <a:t>CRs</a:t>
            </a:r>
            <a:r>
              <a:rPr lang="fr-FR" sz="1800" dirty="0">
                <a:latin typeface="Calibri" pitchFamily="34" charset="0"/>
                <a:ea typeface="宋体" pitchFamily="2" charset="-122"/>
                <a:cs typeface="Arial" charset="0"/>
              </a:rPr>
              <a:t> </a:t>
            </a:r>
            <a:r>
              <a:rPr lang="fr-FR" sz="1800" dirty="0" err="1">
                <a:latin typeface="Calibri" pitchFamily="34" charset="0"/>
                <a:ea typeface="宋体" pitchFamily="2" charset="-122"/>
                <a:cs typeface="Arial" charset="0"/>
              </a:rPr>
              <a:t>were</a:t>
            </a:r>
            <a:r>
              <a:rPr lang="fr-FR" sz="1800" dirty="0">
                <a:latin typeface="Calibri" pitchFamily="34" charset="0"/>
                <a:ea typeface="宋体" pitchFamily="2" charset="-122"/>
                <a:cs typeface="Arial" charset="0"/>
              </a:rPr>
              <a:t> </a:t>
            </a:r>
            <a:r>
              <a:rPr lang="fr-FR" sz="1800" dirty="0" err="1">
                <a:latin typeface="Calibri" pitchFamily="34" charset="0"/>
                <a:ea typeface="宋体" pitchFamily="2" charset="-122"/>
                <a:cs typeface="Arial" charset="0"/>
              </a:rPr>
              <a:t>agreed</a:t>
            </a:r>
            <a:r>
              <a:rPr lang="fr-FR" sz="1800" dirty="0">
                <a:latin typeface="Calibri" pitchFamily="34" charset="0"/>
                <a:ea typeface="宋体" pitchFamily="2" charset="-122"/>
                <a:cs typeface="Arial" charset="0"/>
              </a:rPr>
              <a:t> to TS 32.260 for introduction of :</a:t>
            </a:r>
          </a:p>
          <a:p>
            <a:pPr marL="893763" lvl="1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sz="1800" dirty="0">
                <a:latin typeface="Calibri" pitchFamily="34" charset="0"/>
                <a:ea typeface="宋体" pitchFamily="2" charset="-122"/>
                <a:cs typeface="Arial" charset="0"/>
              </a:rPr>
              <a:t>IMS converged charging architecture also applicable in offline charging to MRFC, IMS-GWF and SIP AS</a:t>
            </a:r>
          </a:p>
          <a:p>
            <a:pPr marL="893763" lvl="1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sz="1800" dirty="0">
                <a:latin typeface="Calibri" pitchFamily="34" charset="0"/>
                <a:ea typeface="宋体" pitchFamily="2" charset="-122"/>
                <a:cs typeface="Arial" charset="0"/>
              </a:rPr>
              <a:t>Default triggers applicable for offline charging</a:t>
            </a:r>
          </a:p>
          <a:p>
            <a:pPr marL="285750" lvl="0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fr-FR" sz="1800" dirty="0" err="1">
                <a:latin typeface="Calibri" pitchFamily="34" charset="0"/>
                <a:ea typeface="宋体" pitchFamily="2" charset="-122"/>
                <a:cs typeface="Arial" charset="0"/>
              </a:rPr>
              <a:t>CRs</a:t>
            </a:r>
            <a:r>
              <a:rPr lang="fr-FR" sz="1800" dirty="0">
                <a:latin typeface="Calibri" pitchFamily="34" charset="0"/>
                <a:ea typeface="宋体" pitchFamily="2" charset="-122"/>
                <a:cs typeface="Arial" charset="0"/>
              </a:rPr>
              <a:t> </a:t>
            </a:r>
            <a:r>
              <a:rPr lang="fr-FR" sz="1800" dirty="0" err="1">
                <a:latin typeface="Calibri" pitchFamily="34" charset="0"/>
                <a:ea typeface="宋体" pitchFamily="2" charset="-122"/>
                <a:cs typeface="Arial" charset="0"/>
              </a:rPr>
              <a:t>were</a:t>
            </a:r>
            <a:r>
              <a:rPr lang="fr-FR" sz="1800" dirty="0">
                <a:latin typeface="Calibri" pitchFamily="34" charset="0"/>
                <a:ea typeface="宋体" pitchFamily="2" charset="-122"/>
                <a:cs typeface="Arial" charset="0"/>
              </a:rPr>
              <a:t> </a:t>
            </a:r>
            <a:r>
              <a:rPr lang="fr-FR" sz="1800" dirty="0" err="1">
                <a:latin typeface="Calibri" pitchFamily="34" charset="0"/>
                <a:ea typeface="宋体" pitchFamily="2" charset="-122"/>
                <a:cs typeface="Arial" charset="0"/>
              </a:rPr>
              <a:t>agreed</a:t>
            </a:r>
            <a:r>
              <a:rPr lang="fr-FR" sz="1800" dirty="0">
                <a:latin typeface="Calibri" pitchFamily="34" charset="0"/>
                <a:ea typeface="宋体" pitchFamily="2" charset="-122"/>
                <a:cs typeface="Arial" charset="0"/>
              </a:rPr>
              <a:t> to TS 32.275 (</a:t>
            </a:r>
            <a:r>
              <a:rPr lang="fr-FR" sz="1800" dirty="0" err="1">
                <a:latin typeface="Calibri" pitchFamily="34" charset="0"/>
                <a:ea typeface="宋体" pitchFamily="2" charset="-122"/>
                <a:cs typeface="Arial" charset="0"/>
              </a:rPr>
              <a:t>MMTel</a:t>
            </a:r>
            <a:r>
              <a:rPr lang="fr-FR" sz="1800" dirty="0">
                <a:latin typeface="Calibri" pitchFamily="34" charset="0"/>
                <a:ea typeface="宋体" pitchFamily="2" charset="-122"/>
                <a:cs typeface="Arial" charset="0"/>
              </a:rPr>
              <a:t>):</a:t>
            </a:r>
          </a:p>
          <a:p>
            <a:pPr marL="893763" lvl="1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fr-FR" sz="1800" dirty="0">
                <a:latin typeface="Calibri" pitchFamily="34" charset="0"/>
                <a:ea typeface="宋体" pitchFamily="2" charset="-122"/>
                <a:cs typeface="Arial" charset="0"/>
              </a:rPr>
              <a:t>Introduction </a:t>
            </a:r>
            <a:r>
              <a:rPr lang="en-US" sz="1800" dirty="0">
                <a:latin typeface="Calibri" pitchFamily="34" charset="0"/>
                <a:ea typeface="宋体" pitchFamily="2" charset="-122"/>
                <a:cs typeface="Arial" charset="0"/>
              </a:rPr>
              <a:t>of MMTEL converged charging architecture also applicable in offline charging </a:t>
            </a:r>
          </a:p>
          <a:p>
            <a:pPr marL="893763" lvl="1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sz="1800" dirty="0">
                <a:latin typeface="Calibri" pitchFamily="34" charset="0"/>
                <a:ea typeface="宋体" pitchFamily="2" charset="-122"/>
                <a:cs typeface="Arial" charset="0"/>
              </a:rPr>
              <a:t>Adding converged charging for applicability to supplementary services</a:t>
            </a:r>
          </a:p>
          <a:p>
            <a:pPr marL="285750" lvl="0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fr-FR" sz="1800" dirty="0">
                <a:latin typeface="Calibri" pitchFamily="34" charset="0"/>
                <a:ea typeface="宋体" pitchFamily="2" charset="-122"/>
                <a:cs typeface="Arial" charset="0"/>
              </a:rPr>
              <a:t>CR </a:t>
            </a:r>
            <a:r>
              <a:rPr lang="fr-FR" sz="1800" dirty="0" err="1">
                <a:latin typeface="Calibri" pitchFamily="34" charset="0"/>
                <a:ea typeface="宋体" pitchFamily="2" charset="-122"/>
                <a:cs typeface="Arial" charset="0"/>
              </a:rPr>
              <a:t>was</a:t>
            </a:r>
            <a:r>
              <a:rPr lang="fr-FR" sz="1800" dirty="0">
                <a:latin typeface="Calibri" pitchFamily="34" charset="0"/>
                <a:ea typeface="宋体" pitchFamily="2" charset="-122"/>
                <a:cs typeface="Arial" charset="0"/>
              </a:rPr>
              <a:t> </a:t>
            </a:r>
            <a:r>
              <a:rPr lang="fr-FR" sz="1800" dirty="0" err="1">
                <a:latin typeface="Calibri" pitchFamily="34" charset="0"/>
                <a:ea typeface="宋体" pitchFamily="2" charset="-122"/>
                <a:cs typeface="Arial" charset="0"/>
              </a:rPr>
              <a:t>agreed</a:t>
            </a:r>
            <a:r>
              <a:rPr lang="fr-FR" sz="1800" dirty="0">
                <a:latin typeface="Calibri" pitchFamily="34" charset="0"/>
                <a:ea typeface="宋体" pitchFamily="2" charset="-122"/>
                <a:cs typeface="Arial" charset="0"/>
              </a:rPr>
              <a:t> to TS 32.290 </a:t>
            </a:r>
            <a:r>
              <a:rPr lang="fr-FR" sz="1800" dirty="0" err="1">
                <a:latin typeface="Calibri" pitchFamily="34" charset="0"/>
                <a:ea typeface="宋体" pitchFamily="2" charset="-122"/>
                <a:cs typeface="Arial" charset="0"/>
              </a:rPr>
              <a:t>adding</a:t>
            </a:r>
            <a:r>
              <a:rPr lang="fr-FR" sz="1800" dirty="0">
                <a:latin typeface="Calibri" pitchFamily="34" charset="0"/>
                <a:ea typeface="宋体" pitchFamily="2" charset="-122"/>
                <a:cs typeface="Arial" charset="0"/>
              </a:rPr>
              <a:t> IMS </a:t>
            </a:r>
            <a:r>
              <a:rPr lang="fr-FR" sz="1800" dirty="0" err="1">
                <a:latin typeface="Calibri" pitchFamily="34" charset="0"/>
                <a:ea typeface="宋体" pitchFamily="2" charset="-122"/>
                <a:cs typeface="Arial" charset="0"/>
              </a:rPr>
              <a:t>Nodes</a:t>
            </a:r>
            <a:r>
              <a:rPr lang="fr-FR" sz="1800" dirty="0">
                <a:latin typeface="Calibri" pitchFamily="34" charset="0"/>
                <a:ea typeface="宋体" pitchFamily="2" charset="-122"/>
                <a:cs typeface="Arial" charset="0"/>
              </a:rPr>
              <a:t> as </a:t>
            </a:r>
            <a:r>
              <a:rPr lang="fr-FR" sz="1800" dirty="0" err="1">
                <a:latin typeface="Calibri" pitchFamily="34" charset="0"/>
                <a:ea typeface="宋体" pitchFamily="2" charset="-122"/>
                <a:cs typeface="Arial" charset="0"/>
              </a:rPr>
              <a:t>Nchf_ConvergedCharging</a:t>
            </a:r>
            <a:r>
              <a:rPr lang="fr-FR" sz="1800" dirty="0">
                <a:latin typeface="Calibri" pitchFamily="34" charset="0"/>
                <a:ea typeface="宋体" pitchFamily="2" charset="-122"/>
                <a:cs typeface="Arial" charset="0"/>
              </a:rPr>
              <a:t> service </a:t>
            </a:r>
            <a:r>
              <a:rPr lang="fr-FR" sz="1800" dirty="0" err="1">
                <a:latin typeface="Calibri" pitchFamily="34" charset="0"/>
                <a:ea typeface="宋体" pitchFamily="2" charset="-122"/>
                <a:cs typeface="Arial" charset="0"/>
              </a:rPr>
              <a:t>consumers</a:t>
            </a:r>
            <a:endParaRPr lang="en-US" sz="2800" dirty="0">
              <a:latin typeface="Calibri" pitchFamily="34" charset="0"/>
              <a:ea typeface="宋体" pitchFamily="2" charset="-122"/>
              <a:cs typeface="Arial" charset="0"/>
            </a:endParaRPr>
          </a:p>
          <a:p>
            <a:pPr marL="893763" lvl="1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en-US" sz="2800" dirty="0">
              <a:latin typeface="Calibri" pitchFamily="34" charset="0"/>
              <a:ea typeface="宋体" pitchFamily="2" charset="-122"/>
              <a:cs typeface="Arial" charset="0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380975" y="3571969"/>
            <a:ext cx="11269350" cy="292388"/>
          </a:xfrm>
          <a:prstGeom prst="rect">
            <a:avLst/>
          </a:prstGeom>
          <a:solidFill>
            <a:srgbClr val="C1E442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zh-CN" b="1" dirty="0"/>
              <a:t>Working Progress</a:t>
            </a:r>
            <a:endParaRPr lang="zh-CN" altLang="en-US" b="1" dirty="0"/>
          </a:p>
        </p:txBody>
      </p:sp>
    </p:spTree>
    <p:extLst>
      <p:ext uri="{BB962C8B-B14F-4D97-AF65-F5344CB8AC3E}">
        <p14:creationId xmlns:p14="http://schemas.microsoft.com/office/powerpoint/2010/main" val="186887366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?mso-contentType ?>
<SharedContentType xmlns="Microsoft.SharePoint.Taxonomy.ContentTypeSync" SourceId="34c87397-5fc1-491e-85e7-d6110dbe9cbd" ContentTypeId="0x0101" PreviousValue="false"/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3185B6FD968AC4F8244C98DADFCDDF2" ma:contentTypeVersion="13" ma:contentTypeDescription="Create a new document." ma:contentTypeScope="" ma:versionID="82ad2bae7f0c06f2affd04e202398948">
  <xsd:schema xmlns:xsd="http://www.w3.org/2001/XMLSchema" xmlns:xs="http://www.w3.org/2001/XMLSchema" xmlns:p="http://schemas.microsoft.com/office/2006/metadata/properties" xmlns:ns3="71c5aaf6-e6ce-465b-b873-5148d2a4c105" xmlns:ns4="687e87d0-d0a8-4c48-8f94-14f0c67212c5" xmlns:ns5="b4d06219-a142-4c5f-be55-53f74cb980c7" targetNamespace="http://schemas.microsoft.com/office/2006/metadata/properties" ma:root="true" ma:fieldsID="f9959177c7080051a0232d0818074d39" ns3:_="" ns4:_="" ns5:_="">
    <xsd:import namespace="71c5aaf6-e6ce-465b-b873-5148d2a4c105"/>
    <xsd:import namespace="687e87d0-d0a8-4c48-8f94-14f0c67212c5"/>
    <xsd:import namespace="b4d06219-a142-4c5f-be55-53f74cb980c7"/>
    <xsd:element name="properties">
      <xsd:complexType>
        <xsd:sequence>
          <xsd:element name="documentManagement">
            <xsd:complexType>
              <xsd:all>
                <xsd:element ref="ns3:_dlc_DocId" minOccurs="0"/>
                <xsd:element ref="ns3:_dlc_DocIdUrl" minOccurs="0"/>
                <xsd:element ref="ns3:_dlc_DocIdPersistId" minOccurs="0"/>
                <xsd:element ref="ns3:HideFromDelve" minOccurs="0"/>
                <xsd:element ref="ns4:MediaServiceFastMetadata" minOccurs="0"/>
                <xsd:element ref="ns5:SharedWithUsers" minOccurs="0"/>
                <xsd:element ref="ns5:SharedWithDetails" minOccurs="0"/>
                <xsd:element ref="ns5:SharingHintHash" minOccurs="0"/>
                <xsd:element ref="ns4:MediaServiceMetadata" minOccurs="0"/>
                <xsd:element ref="ns4:MediaServiceDateTaken" minOccurs="0"/>
                <xsd:element ref="ns4:MediaServiceAutoTags" minOccurs="0"/>
                <xsd:element ref="ns4:MediaServiceOCR" minOccurs="0"/>
                <xsd:element ref="ns4:MediaServiceLocation" minOccurs="0"/>
                <xsd:element ref="ns4:MediaServiceGenerationTime" minOccurs="0"/>
                <xsd:element ref="ns4:MediaServiceEventHashCode" minOccurs="0"/>
                <xsd:element ref="ns4:MediaServiceAutoKeyPoints" minOccurs="0"/>
                <xsd:element ref="ns4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c5aaf6-e6ce-465b-b873-5148d2a4c105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HideFromDelve" ma:index="11" nillable="true" ma:displayName="HideFromDelve" ma:default="0" ma:internalName="HideFromDelve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87e87d0-d0a8-4c48-8f94-14f0c67212c5" elementFormDefault="qualified">
    <xsd:import namespace="http://schemas.microsoft.com/office/2006/documentManagement/types"/>
    <xsd:import namespace="http://schemas.microsoft.com/office/infopath/2007/PartnerControls"/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Metadata" ma:index="16" nillable="true" ma:displayName="MediaServiceMetadata" ma:hidden="true" ma:internalName="MediaServiceMetadata" ma:readOnly="true">
      <xsd:simpleType>
        <xsd:restriction base="dms:Note"/>
      </xsd:simpleType>
    </xsd:element>
    <xsd:element name="MediaServiceDateTaken" ma:index="17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8" nillable="true" ma:displayName="MediaServiceAutoTags" ma:internalName="MediaServiceAutoTags" ma:readOnly="true">
      <xsd:simpleType>
        <xsd:restriction base="dms:Text"/>
      </xsd:simpleType>
    </xsd:element>
    <xsd:element name="MediaServiceOCR" ma:index="19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MediaServiceGenerationTime" ma:index="2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2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4d06219-a142-4c5f-be55-53f74cb980c7" elementFormDefault="qualified">
    <xsd:import namespace="http://schemas.microsoft.com/office/2006/documentManagement/types"/>
    <xsd:import namespace="http://schemas.microsoft.com/office/infopath/2007/PartnerControls"/>
    <xsd:element name="SharedWithUsers" ma:index="13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4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5" nillable="true" ma:displayName="Sharing Hint Hash" ma:description="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HideFromDelve xmlns="71c5aaf6-e6ce-465b-b873-5148d2a4c105">false</HideFromDelve>
  </documentManagement>
</p:properties>
</file>

<file path=customXml/item4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5.xml><?xml version="1.0" encoding="utf-8"?>
<?mso-contentType ?>
<spe:Receivers xmlns:spe="http://schemas.microsoft.com/sharepoint/events"/>
</file>

<file path=customXml/itemProps1.xml><?xml version="1.0" encoding="utf-8"?>
<ds:datastoreItem xmlns:ds="http://schemas.openxmlformats.org/officeDocument/2006/customXml" ds:itemID="{DB86EE5A-C607-470A-B2B8-6CB953A47714}">
  <ds:schemaRefs>
    <ds:schemaRef ds:uri="Microsoft.SharePoint.Taxonomy.ContentTypeSync"/>
  </ds:schemaRefs>
</ds:datastoreItem>
</file>

<file path=customXml/itemProps2.xml><?xml version="1.0" encoding="utf-8"?>
<ds:datastoreItem xmlns:ds="http://schemas.openxmlformats.org/officeDocument/2006/customXml" ds:itemID="{362C99FD-0342-4981-9E51-9B4B3D0AADD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c5aaf6-e6ce-465b-b873-5148d2a4c105"/>
    <ds:schemaRef ds:uri="687e87d0-d0a8-4c48-8f94-14f0c67212c5"/>
    <ds:schemaRef ds:uri="b4d06219-a142-4c5f-be55-53f74cb980c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613C568A-0C46-4592-BB68-CDB41342D77A}">
  <ds:schemaRefs>
    <ds:schemaRef ds:uri="http://schemas.microsoft.com/office/2006/metadata/properties"/>
    <ds:schemaRef ds:uri="http://schemas.microsoft.com/office/infopath/2007/PartnerControls"/>
    <ds:schemaRef ds:uri="71c5aaf6-e6ce-465b-b873-5148d2a4c105"/>
  </ds:schemaRefs>
</ds:datastoreItem>
</file>

<file path=customXml/itemProps4.xml><?xml version="1.0" encoding="utf-8"?>
<ds:datastoreItem xmlns:ds="http://schemas.openxmlformats.org/officeDocument/2006/customXml" ds:itemID="{D8EFD60F-3529-4261-B094-766615A3369C}">
  <ds:schemaRefs>
    <ds:schemaRef ds:uri="http://schemas.microsoft.com/sharepoint/v3/contenttype/forms"/>
  </ds:schemaRefs>
</ds:datastoreItem>
</file>

<file path=customXml/itemProps5.xml><?xml version="1.0" encoding="utf-8"?>
<ds:datastoreItem xmlns:ds="http://schemas.openxmlformats.org/officeDocument/2006/customXml" ds:itemID="{C533F262-609D-4DE1-971D-E33E47E685D8}">
  <ds:schemaRefs>
    <ds:schemaRef ds:uri="http://schemas.microsoft.com/sharepoint/event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18800</TotalTime>
  <Words>1112</Words>
  <Application>Microsoft Office PowerPoint</Application>
  <PresentationFormat>Widescreen</PresentationFormat>
  <Paragraphs>265</Paragraphs>
  <Slides>18</Slides>
  <Notes>4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5" baseType="lpstr">
      <vt:lpstr>Arial</vt:lpstr>
      <vt:lpstr>Calibri</vt:lpstr>
      <vt:lpstr>Courier New</vt:lpstr>
      <vt:lpstr>Times New Roman</vt:lpstr>
      <vt:lpstr>Wingdings</vt:lpstr>
      <vt:lpstr>Office Theme</vt:lpstr>
      <vt:lpstr>Microsoft Word 97 - 2003 Document</vt:lpstr>
      <vt:lpstr>   Exec Report SA5#134e  Charging Management (CH)  </vt:lpstr>
      <vt:lpstr>Administrative aspects</vt:lpstr>
      <vt:lpstr>Incoming LSs</vt:lpstr>
      <vt:lpstr>Outgoing LSs</vt:lpstr>
      <vt:lpstr>Charging (CH) WIs/SIs</vt:lpstr>
      <vt:lpstr>PowerPoint Presentation</vt:lpstr>
      <vt:lpstr>Summary of ongoing CH WIs/SIs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Charging CRs (1/2) </vt:lpstr>
      <vt:lpstr>Charging CRs (2/2)</vt:lpstr>
      <vt:lpstr>Thank you!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SA5 Status Report to SA#83  Charging Management (CH) Operation, Administration, Maintenance &amp; Provisioning (OAM&amp;P)</dc:title>
  <dc:creator>Thomas Tovinger</dc:creator>
  <cp:lastModifiedBy>Nokia - mga</cp:lastModifiedBy>
  <cp:revision>201</cp:revision>
  <dcterms:created xsi:type="dcterms:W3CDTF">2019-03-13T01:38:36Z</dcterms:created>
  <dcterms:modified xsi:type="dcterms:W3CDTF">2020-11-25T08:09:56Z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0x01010083185B6FD968AC4F8244C98DADFCDDF2</vt:lpwstr>
  </property>
  <property fmtid="{D5CDD505-2E9C-101B-9397-08002B2CF9AE}" pid="3" name="_2015_ms_pID_725343">
    <vt:lpwstr>(3)j5DyKr/9ztn2R3WhsbN2tKLwFsa7oHYXQVnp0tIZ/+0Hze0xIfyIprhkhhCA6/mLnwNF+9Ol
fB76OGGHaQsn4AtAra4o5hGlBf9SGcByym32dnNr8lTDugm9pcwSVqzVLW5t0oMSZcVdHbal
Bljy71TdMU67HjwQgF+NEZfTRH++lwzg/mElTNDOLZ0ccAJYay5QRiY4nTazwaNilIC6gWk4
+Tttt4q5J/KMLVGMrH</vt:lpwstr>
  </property>
  <property fmtid="{D5CDD505-2E9C-101B-9397-08002B2CF9AE}" pid="4" name="_2015_ms_pID_7253431">
    <vt:lpwstr>Ma2CcSAAA8Gnp4sZzsPs6puQz/kEo+IBvY1p+sfE8x0HrVm8jNjr6r
4rSETsFQHBkojDKwboIHtrf6OTxksvbHuFIYnWeemj8/3gVA3AQAOTIYKwgcsZRLkK2o3lYL
HD5/yJSH9MahXmEBP1ZdBAjjuWYmlxpu51eXsWGcXOIaVo+iAE6BJPrAt2KEIUF9pYMR2IWE
y0c10tiUADp3sKbpLKeEREOuxy0Z41x8HsY7</vt:lpwstr>
  </property>
  <property fmtid="{D5CDD505-2E9C-101B-9397-08002B2CF9AE}" pid="5" name="_readonly">
    <vt:lpwstr/>
  </property>
  <property fmtid="{D5CDD505-2E9C-101B-9397-08002B2CF9AE}" pid="6" name="_change">
    <vt:lpwstr/>
  </property>
  <property fmtid="{D5CDD505-2E9C-101B-9397-08002B2CF9AE}" pid="7" name="_full-control">
    <vt:lpwstr/>
  </property>
  <property fmtid="{D5CDD505-2E9C-101B-9397-08002B2CF9AE}" pid="8" name="sflag">
    <vt:lpwstr>1574815908</vt:lpwstr>
  </property>
  <property fmtid="{D5CDD505-2E9C-101B-9397-08002B2CF9AE}" pid="9" name="_2015_ms_pID_7253432">
    <vt:lpwstr>rSMWCN/yLONsXB4oX7szqmo=</vt:lpwstr>
  </property>
</Properties>
</file>