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23"/>
  </p:notesMasterIdLst>
  <p:handoutMasterIdLst>
    <p:handoutMasterId r:id="rId24"/>
  </p:handoutMasterIdLst>
  <p:sldIdLst>
    <p:sldId id="303" r:id="rId7"/>
    <p:sldId id="668" r:id="rId8"/>
    <p:sldId id="670" r:id="rId9"/>
    <p:sldId id="930" r:id="rId10"/>
    <p:sldId id="627" r:id="rId11"/>
    <p:sldId id="635" r:id="rId12"/>
    <p:sldId id="931" r:id="rId13"/>
    <p:sldId id="861" r:id="rId14"/>
    <p:sldId id="863" r:id="rId15"/>
    <p:sldId id="864" r:id="rId16"/>
    <p:sldId id="865" r:id="rId17"/>
    <p:sldId id="866" r:id="rId18"/>
    <p:sldId id="867" r:id="rId19"/>
    <p:sldId id="634" r:id="rId20"/>
    <p:sldId id="752" r:id="rId21"/>
    <p:sldId id="704" r:id="rId22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72AF2F"/>
    <a:srgbClr val="C1E442"/>
    <a:srgbClr val="FFFF99"/>
    <a:srgbClr val="C6D254"/>
    <a:srgbClr val="000000"/>
    <a:srgbClr val="5C88D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63" d="100"/>
          <a:sy n="63" d="100"/>
        </p:scale>
        <p:origin x="996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della, Maryse (Nokia - FR/Paris-Saclay)" userId="b7bfbd2c-508f-4afe-847e-52a39bd9d21b" providerId="ADAL" clId="{454915C2-4132-4DEA-B116-B652A34AC05C}"/>
    <pc:docChg chg="undo custSel addSld delSld modSld sldOrd">
      <pc:chgData name="Gardella, Maryse (Nokia - FR/Paris-Saclay)" userId="b7bfbd2c-508f-4afe-847e-52a39bd9d21b" providerId="ADAL" clId="{454915C2-4132-4DEA-B116-B652A34AC05C}" dt="2020-06-08T21:04:22.894" v="2591" actId="14100"/>
      <pc:docMkLst>
        <pc:docMk/>
      </pc:docMkLst>
      <pc:sldChg chg="modSp">
        <pc:chgData name="Gardella, Maryse (Nokia - FR/Paris-Saclay)" userId="b7bfbd2c-508f-4afe-847e-52a39bd9d21b" providerId="ADAL" clId="{454915C2-4132-4DEA-B116-B652A34AC05C}" dt="2020-06-08T19:37:48.842" v="2358"/>
        <pc:sldMkLst>
          <pc:docMk/>
          <pc:sldMk cId="428086271" sldId="627"/>
        </pc:sldMkLst>
        <pc:graphicFrameChg chg="mod modGraphic">
          <ac:chgData name="Gardella, Maryse (Nokia - FR/Paris-Saclay)" userId="b7bfbd2c-508f-4afe-847e-52a39bd9d21b" providerId="ADAL" clId="{454915C2-4132-4DEA-B116-B652A34AC05C}" dt="2020-06-08T19:37:48.842" v="2358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modSp del ord">
        <pc:chgData name="Gardella, Maryse (Nokia - FR/Paris-Saclay)" userId="b7bfbd2c-508f-4afe-847e-52a39bd9d21b" providerId="ADAL" clId="{454915C2-4132-4DEA-B116-B652A34AC05C}" dt="2020-06-08T19:54:08.848" v="2545" actId="2696"/>
        <pc:sldMkLst>
          <pc:docMk/>
          <pc:sldMk cId="2207753064" sldId="634"/>
        </pc:sldMkLst>
        <pc:graphicFrameChg chg="mod modGraphic">
          <ac:chgData name="Gardella, Maryse (Nokia - FR/Paris-Saclay)" userId="b7bfbd2c-508f-4afe-847e-52a39bd9d21b" providerId="ADAL" clId="{454915C2-4132-4DEA-B116-B652A34AC05C}" dt="2020-06-08T06:36:27.974" v="138" actId="313"/>
          <ac:graphicFrameMkLst>
            <pc:docMk/>
            <pc:sldMk cId="2207753064" sldId="634"/>
            <ac:graphicFrameMk id="6" creationId="{00000000-0000-0000-0000-000000000000}"/>
          </ac:graphicFrameMkLst>
        </pc:graphicFrameChg>
      </pc:sldChg>
      <pc:sldChg chg="modSp add">
        <pc:chgData name="Gardella, Maryse (Nokia - FR/Paris-Saclay)" userId="b7bfbd2c-508f-4afe-847e-52a39bd9d21b" providerId="ADAL" clId="{454915C2-4132-4DEA-B116-B652A34AC05C}" dt="2020-06-08T21:00:39.174" v="2576" actId="1076"/>
        <pc:sldMkLst>
          <pc:docMk/>
          <pc:sldMk cId="2585739943" sldId="634"/>
        </pc:sldMkLst>
        <pc:spChg chg="mod">
          <ac:chgData name="Gardella, Maryse (Nokia - FR/Paris-Saclay)" userId="b7bfbd2c-508f-4afe-847e-52a39bd9d21b" providerId="ADAL" clId="{454915C2-4132-4DEA-B116-B652A34AC05C}" dt="2020-06-08T21:00:39.174" v="2576" actId="1076"/>
          <ac:spMkLst>
            <pc:docMk/>
            <pc:sldMk cId="2585739943" sldId="634"/>
            <ac:spMk id="14338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454915C2-4132-4DEA-B116-B652A34AC05C}" dt="2020-06-08T06:41:12.077" v="163"/>
        <pc:sldMkLst>
          <pc:docMk/>
          <pc:sldMk cId="4062750734" sldId="635"/>
        </pc:sldMkLst>
        <pc:spChg chg="mod">
          <ac:chgData name="Gardella, Maryse (Nokia - FR/Paris-Saclay)" userId="b7bfbd2c-508f-4afe-847e-52a39bd9d21b" providerId="ADAL" clId="{454915C2-4132-4DEA-B116-B652A34AC05C}" dt="2020-06-08T06:39:42.361" v="147" actId="20577"/>
          <ac:spMkLst>
            <pc:docMk/>
            <pc:sldMk cId="4062750734" sldId="635"/>
            <ac:spMk id="14338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454915C2-4132-4DEA-B116-B652A34AC05C}" dt="2020-06-08T06:41:12.077" v="163"/>
          <ac:graphicFrameMkLst>
            <pc:docMk/>
            <pc:sldMk cId="4062750734" sldId="635"/>
            <ac:graphicFrameMk id="6" creationId="{00000000-0000-0000-0000-000000000000}"/>
          </ac:graphicFrameMkLst>
        </pc:graphicFrameChg>
      </pc:sldChg>
      <pc:sldChg chg="modSp add">
        <pc:chgData name="Gardella, Maryse (Nokia - FR/Paris-Saclay)" userId="b7bfbd2c-508f-4afe-847e-52a39bd9d21b" providerId="ADAL" clId="{454915C2-4132-4DEA-B116-B652A34AC05C}" dt="2020-06-08T19:58:12.549" v="2557"/>
        <pc:sldMkLst>
          <pc:docMk/>
          <pc:sldMk cId="1363835068" sldId="668"/>
        </pc:sldMkLst>
        <pc:graphicFrameChg chg="mod modGraphic">
          <ac:chgData name="Gardella, Maryse (Nokia - FR/Paris-Saclay)" userId="b7bfbd2c-508f-4afe-847e-52a39bd9d21b" providerId="ADAL" clId="{454915C2-4132-4DEA-B116-B652A34AC05C}" dt="2020-06-08T19:58:12.549" v="2557"/>
          <ac:graphicFrameMkLst>
            <pc:docMk/>
            <pc:sldMk cId="1363835068" sldId="668"/>
            <ac:graphicFrameMk id="5" creationId="{00000000-0000-0000-0000-000000000000}"/>
          </ac:graphicFrameMkLst>
        </pc:graphicFrameChg>
      </pc:sldChg>
      <pc:sldChg chg="add">
        <pc:chgData name="Gardella, Maryse (Nokia - FR/Paris-Saclay)" userId="b7bfbd2c-508f-4afe-847e-52a39bd9d21b" providerId="ADAL" clId="{454915C2-4132-4DEA-B116-B652A34AC05C}" dt="2020-06-08T19:53:09.968" v="2543"/>
        <pc:sldMkLst>
          <pc:docMk/>
          <pc:sldMk cId="1397636490" sldId="670"/>
        </pc:sldMkLst>
      </pc:sldChg>
      <pc:sldChg chg="add">
        <pc:chgData name="Gardella, Maryse (Nokia - FR/Paris-Saclay)" userId="b7bfbd2c-508f-4afe-847e-52a39bd9d21b" providerId="ADAL" clId="{454915C2-4132-4DEA-B116-B652A34AC05C}" dt="2020-06-08T21:00:00.385" v="2570"/>
        <pc:sldMkLst>
          <pc:docMk/>
          <pc:sldMk cId="1195480555" sldId="704"/>
        </pc:sldMkLst>
      </pc:sldChg>
      <pc:sldChg chg="addSp delSp modSp add">
        <pc:chgData name="Gardella, Maryse (Nokia - FR/Paris-Saclay)" userId="b7bfbd2c-508f-4afe-847e-52a39bd9d21b" providerId="ADAL" clId="{454915C2-4132-4DEA-B116-B652A34AC05C}" dt="2020-06-08T21:04:22.894" v="2591" actId="14100"/>
        <pc:sldMkLst>
          <pc:docMk/>
          <pc:sldMk cId="1708451613" sldId="752"/>
        </pc:sldMkLst>
        <pc:spChg chg="mod">
          <ac:chgData name="Gardella, Maryse (Nokia - FR/Paris-Saclay)" userId="b7bfbd2c-508f-4afe-847e-52a39bd9d21b" providerId="ADAL" clId="{454915C2-4132-4DEA-B116-B652A34AC05C}" dt="2020-06-08T20:59:34.374" v="2568"/>
          <ac:spMkLst>
            <pc:docMk/>
            <pc:sldMk cId="1708451613" sldId="752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454915C2-4132-4DEA-B116-B652A34AC05C}" dt="2020-06-08T20:59:18.712" v="2566"/>
          <ac:spMkLst>
            <pc:docMk/>
            <pc:sldMk cId="1708451613" sldId="752"/>
            <ac:spMk id="3" creationId="{126A0F4C-1F3F-4B7E-AB9C-EEE50D4A050E}"/>
          </ac:spMkLst>
        </pc:spChg>
        <pc:graphicFrameChg chg="add del">
          <ac:chgData name="Gardella, Maryse (Nokia - FR/Paris-Saclay)" userId="b7bfbd2c-508f-4afe-847e-52a39bd9d21b" providerId="ADAL" clId="{454915C2-4132-4DEA-B116-B652A34AC05C}" dt="2020-06-08T21:01:36.879" v="2578" actId="478"/>
          <ac:graphicFrameMkLst>
            <pc:docMk/>
            <pc:sldMk cId="1708451613" sldId="752"/>
            <ac:graphicFrameMk id="4" creationId="{03A1F9D0-C821-4696-A22A-9A488230A916}"/>
          </ac:graphicFrameMkLst>
        </pc:graphicFrameChg>
        <pc:graphicFrameChg chg="add del mod">
          <ac:chgData name="Gardella, Maryse (Nokia - FR/Paris-Saclay)" userId="b7bfbd2c-508f-4afe-847e-52a39bd9d21b" providerId="ADAL" clId="{454915C2-4132-4DEA-B116-B652A34AC05C}" dt="2020-06-08T21:02:13.916" v="2580"/>
          <ac:graphicFrameMkLst>
            <pc:docMk/>
            <pc:sldMk cId="1708451613" sldId="752"/>
            <ac:graphicFrameMk id="5" creationId="{9234A011-2104-486E-865F-DD80193BCD41}"/>
          </ac:graphicFrameMkLst>
        </pc:graphicFrameChg>
        <pc:graphicFrameChg chg="add del mod">
          <ac:chgData name="Gardella, Maryse (Nokia - FR/Paris-Saclay)" userId="b7bfbd2c-508f-4afe-847e-52a39bd9d21b" providerId="ADAL" clId="{454915C2-4132-4DEA-B116-B652A34AC05C}" dt="2020-06-08T21:03:18.059" v="2583" actId="478"/>
          <ac:graphicFrameMkLst>
            <pc:docMk/>
            <pc:sldMk cId="1708451613" sldId="752"/>
            <ac:graphicFrameMk id="6" creationId="{C0EB813C-1D08-4AD3-8ABC-2CCE48613A61}"/>
          </ac:graphicFrameMkLst>
        </pc:graphicFrameChg>
        <pc:graphicFrameChg chg="add mod">
          <ac:chgData name="Gardella, Maryse (Nokia - FR/Paris-Saclay)" userId="b7bfbd2c-508f-4afe-847e-52a39bd9d21b" providerId="ADAL" clId="{454915C2-4132-4DEA-B116-B652A34AC05C}" dt="2020-06-08T21:04:22.894" v="2591" actId="14100"/>
          <ac:graphicFrameMkLst>
            <pc:docMk/>
            <pc:sldMk cId="1708451613" sldId="752"/>
            <ac:graphicFrameMk id="7" creationId="{AE46B5F3-36EE-4EE7-BB50-07FE4653D6AB}"/>
          </ac:graphicFrameMkLst>
        </pc:graphicFrameChg>
      </pc:sldChg>
      <pc:sldChg chg="modSp">
        <pc:chgData name="Gardella, Maryse (Nokia - FR/Paris-Saclay)" userId="b7bfbd2c-508f-4afe-847e-52a39bd9d21b" providerId="ADAL" clId="{454915C2-4132-4DEA-B116-B652A34AC05C}" dt="2020-06-08T06:43:19.238" v="184" actId="6549"/>
        <pc:sldMkLst>
          <pc:docMk/>
          <pc:sldMk cId="868138432" sldId="861"/>
        </pc:sldMkLst>
        <pc:spChg chg="mod">
          <ac:chgData name="Gardella, Maryse (Nokia - FR/Paris-Saclay)" userId="b7bfbd2c-508f-4afe-847e-52a39bd9d21b" providerId="ADAL" clId="{454915C2-4132-4DEA-B116-B652A34AC05C}" dt="2020-06-08T06:43:19.238" v="184" actId="6549"/>
          <ac:spMkLst>
            <pc:docMk/>
            <pc:sldMk cId="868138432" sldId="861"/>
            <ac:spMk id="8" creationId="{00000000-0000-0000-0000-000000000000}"/>
          </ac:spMkLst>
        </pc:spChg>
      </pc:sldChg>
      <pc:sldChg chg="del">
        <pc:chgData name="Gardella, Maryse (Nokia - FR/Paris-Saclay)" userId="b7bfbd2c-508f-4afe-847e-52a39bd9d21b" providerId="ADAL" clId="{454915C2-4132-4DEA-B116-B652A34AC05C}" dt="2020-06-08T06:43:26.175" v="185" actId="2696"/>
        <pc:sldMkLst>
          <pc:docMk/>
          <pc:sldMk cId="1840488370" sldId="862"/>
        </pc:sldMkLst>
      </pc:sldChg>
      <pc:sldChg chg="modSp">
        <pc:chgData name="Gardella, Maryse (Nokia - FR/Paris-Saclay)" userId="b7bfbd2c-508f-4afe-847e-52a39bd9d21b" providerId="ADAL" clId="{454915C2-4132-4DEA-B116-B652A34AC05C}" dt="2020-06-08T19:38:26.597" v="2359" actId="113"/>
        <pc:sldMkLst>
          <pc:docMk/>
          <pc:sldMk cId="3221513516" sldId="863"/>
        </pc:sldMkLst>
        <pc:spChg chg="mod">
          <ac:chgData name="Gardella, Maryse (Nokia - FR/Paris-Saclay)" userId="b7bfbd2c-508f-4afe-847e-52a39bd9d21b" providerId="ADAL" clId="{454915C2-4132-4DEA-B116-B652A34AC05C}" dt="2020-06-08T19:38:26.597" v="2359" actId="113"/>
          <ac:spMkLst>
            <pc:docMk/>
            <pc:sldMk cId="3221513516" sldId="863"/>
            <ac:spMk id="9" creationId="{00000000-0000-0000-0000-000000000000}"/>
          </ac:spMkLst>
        </pc:spChg>
        <pc:spChg chg="mod">
          <ac:chgData name="Gardella, Maryse (Nokia - FR/Paris-Saclay)" userId="b7bfbd2c-508f-4afe-847e-52a39bd9d21b" providerId="ADAL" clId="{454915C2-4132-4DEA-B116-B652A34AC05C}" dt="2020-06-08T07:18:36.812" v="627" actId="1076"/>
          <ac:spMkLst>
            <pc:docMk/>
            <pc:sldMk cId="3221513516" sldId="863"/>
            <ac:spMk id="10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454915C2-4132-4DEA-B116-B652A34AC05C}" dt="2020-06-08T13:48:59.631" v="2215" actId="20577"/>
          <ac:graphicFrameMkLst>
            <pc:docMk/>
            <pc:sldMk cId="3221513516" sldId="863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454915C2-4132-4DEA-B116-B652A34AC05C}" dt="2020-06-08T19:38:36.785" v="2360" actId="113"/>
        <pc:sldMkLst>
          <pc:docMk/>
          <pc:sldMk cId="679798489" sldId="864"/>
        </pc:sldMkLst>
        <pc:spChg chg="del">
          <ac:chgData name="Gardella, Maryse (Nokia - FR/Paris-Saclay)" userId="b7bfbd2c-508f-4afe-847e-52a39bd9d21b" providerId="ADAL" clId="{454915C2-4132-4DEA-B116-B652A34AC05C}" dt="2020-06-08T07:23:00.527" v="723" actId="478"/>
          <ac:spMkLst>
            <pc:docMk/>
            <pc:sldMk cId="679798489" sldId="864"/>
            <ac:spMk id="6" creationId="{B7FE8A88-169B-4431-BB5A-A512ACAB1F2F}"/>
          </ac:spMkLst>
        </pc:spChg>
        <pc:spChg chg="add mod">
          <ac:chgData name="Gardella, Maryse (Nokia - FR/Paris-Saclay)" userId="b7bfbd2c-508f-4afe-847e-52a39bd9d21b" providerId="ADAL" clId="{454915C2-4132-4DEA-B116-B652A34AC05C}" dt="2020-06-08T19:38:36.785" v="2360" actId="113"/>
          <ac:spMkLst>
            <pc:docMk/>
            <pc:sldMk cId="679798489" sldId="864"/>
            <ac:spMk id="9" creationId="{709A5B14-3902-415B-9C05-6E96FA38AF8F}"/>
          </ac:spMkLst>
        </pc:spChg>
        <pc:spChg chg="mod">
          <ac:chgData name="Gardella, Maryse (Nokia - FR/Paris-Saclay)" userId="b7bfbd2c-508f-4afe-847e-52a39bd9d21b" providerId="ADAL" clId="{454915C2-4132-4DEA-B116-B652A34AC05C}" dt="2020-06-08T07:23:14.052" v="727" actId="1076"/>
          <ac:spMkLst>
            <pc:docMk/>
            <pc:sldMk cId="679798489" sldId="864"/>
            <ac:spMk id="10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454915C2-4132-4DEA-B116-B652A34AC05C}" dt="2020-06-08T13:49:18.945" v="2218"/>
          <ac:graphicFrameMkLst>
            <pc:docMk/>
            <pc:sldMk cId="679798489" sldId="864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454915C2-4132-4DEA-B116-B652A34AC05C}" dt="2020-06-08T19:38:48.587" v="2363" actId="113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454915C2-4132-4DEA-B116-B652A34AC05C}" dt="2020-06-08T19:38:48.587" v="2363" actId="113"/>
          <ac:spMkLst>
            <pc:docMk/>
            <pc:sldMk cId="2040769281" sldId="865"/>
            <ac:spMk id="9" creationId="{00000000-0000-0000-0000-000000000000}"/>
          </ac:spMkLst>
        </pc:spChg>
        <pc:spChg chg="mod">
          <ac:chgData name="Gardella, Maryse (Nokia - FR/Paris-Saclay)" userId="b7bfbd2c-508f-4afe-847e-52a39bd9d21b" providerId="ADAL" clId="{454915C2-4132-4DEA-B116-B652A34AC05C}" dt="2020-06-08T12:00:47.764" v="1265" actId="1076"/>
          <ac:spMkLst>
            <pc:docMk/>
            <pc:sldMk cId="2040769281" sldId="865"/>
            <ac:spMk id="10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454915C2-4132-4DEA-B116-B652A34AC05C}" dt="2020-06-08T13:49:29.910" v="2221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454915C2-4132-4DEA-B116-B652A34AC05C}" dt="2020-06-08T13:48:16.274" v="2202" actId="13926"/>
        <pc:sldMkLst>
          <pc:docMk/>
          <pc:sldMk cId="3860170208" sldId="866"/>
        </pc:sldMkLst>
        <pc:spChg chg="add del">
          <ac:chgData name="Gardella, Maryse (Nokia - FR/Paris-Saclay)" userId="b7bfbd2c-508f-4afe-847e-52a39bd9d21b" providerId="ADAL" clId="{454915C2-4132-4DEA-B116-B652A34AC05C}" dt="2020-06-08T12:27:24.664" v="1539"/>
          <ac:spMkLst>
            <pc:docMk/>
            <pc:sldMk cId="3860170208" sldId="866"/>
            <ac:spMk id="2" creationId="{A66C0D4A-EF99-4759-AB54-13F68458F56B}"/>
          </ac:spMkLst>
        </pc:spChg>
        <pc:spChg chg="mod">
          <ac:chgData name="Gardella, Maryse (Nokia - FR/Paris-Saclay)" userId="b7bfbd2c-508f-4afe-847e-52a39bd9d21b" providerId="ADAL" clId="{454915C2-4132-4DEA-B116-B652A34AC05C}" dt="2020-06-08T13:46:10.085" v="2181" actId="6549"/>
          <ac:spMkLst>
            <pc:docMk/>
            <pc:sldMk cId="3860170208" sldId="866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454915C2-4132-4DEA-B116-B652A34AC05C}" dt="2020-06-08T13:48:16.274" v="2202" actId="13926"/>
          <ac:graphicFrameMkLst>
            <pc:docMk/>
            <pc:sldMk cId="3860170208" sldId="866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454915C2-4132-4DEA-B116-B652A34AC05C}" dt="2020-06-08T19:48:29.922" v="2541" actId="20577"/>
        <pc:sldMkLst>
          <pc:docMk/>
          <pc:sldMk cId="2020485545" sldId="867"/>
        </pc:sldMkLst>
        <pc:spChg chg="mod">
          <ac:chgData name="Gardella, Maryse (Nokia - FR/Paris-Saclay)" userId="b7bfbd2c-508f-4afe-847e-52a39bd9d21b" providerId="ADAL" clId="{454915C2-4132-4DEA-B116-B652A34AC05C}" dt="2020-06-08T19:48:29.922" v="2541" actId="20577"/>
          <ac:spMkLst>
            <pc:docMk/>
            <pc:sldMk cId="2020485545" sldId="867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454915C2-4132-4DEA-B116-B652A34AC05C}" dt="2020-06-08T13:48:29.550" v="2208" actId="13926"/>
          <ac:graphicFrameMkLst>
            <pc:docMk/>
            <pc:sldMk cId="2020485545" sldId="867"/>
            <ac:graphicFrameMk id="7" creationId="{00000000-0000-0000-0000-000000000000}"/>
          </ac:graphicFrameMkLst>
        </pc:graphicFrameChg>
      </pc:sldChg>
      <pc:sldChg chg="del">
        <pc:chgData name="Gardella, Maryse (Nokia - FR/Paris-Saclay)" userId="b7bfbd2c-508f-4afe-847e-52a39bd9d21b" providerId="ADAL" clId="{454915C2-4132-4DEA-B116-B652A34AC05C}" dt="2020-06-08T20:59:40.240" v="2569" actId="2696"/>
        <pc:sldMkLst>
          <pc:docMk/>
          <pc:sldMk cId="2870145321" sldId="878"/>
        </pc:sldMkLst>
      </pc:sldChg>
      <pc:sldChg chg="ord">
        <pc:chgData name="Gardella, Maryse (Nokia - FR/Paris-Saclay)" userId="b7bfbd2c-508f-4afe-847e-52a39bd9d21b" providerId="ADAL" clId="{454915C2-4132-4DEA-B116-B652A34AC05C}" dt="2020-06-08T19:54:47.757" v="2547"/>
        <pc:sldMkLst>
          <pc:docMk/>
          <pc:sldMk cId="4035062416" sldId="930"/>
        </pc:sldMkLst>
      </pc:sldChg>
      <pc:sldChg chg="modSp">
        <pc:chgData name="Gardella, Maryse (Nokia - FR/Paris-Saclay)" userId="b7bfbd2c-508f-4afe-847e-52a39bd9d21b" providerId="ADAL" clId="{454915C2-4132-4DEA-B116-B652A34AC05C}" dt="2020-06-08T12:23:03.332" v="1514" actId="14734"/>
        <pc:sldMkLst>
          <pc:docMk/>
          <pc:sldMk cId="3075603900" sldId="931"/>
        </pc:sldMkLst>
        <pc:graphicFrameChg chg="mod modGraphic">
          <ac:chgData name="Gardella, Maryse (Nokia - FR/Paris-Saclay)" userId="b7bfbd2c-508f-4afe-847e-52a39bd9d21b" providerId="ADAL" clId="{454915C2-4132-4DEA-B116-B652A34AC05C}" dt="2020-06-08T12:23:03.332" v="1514" actId="14734"/>
          <ac:graphicFrameMkLst>
            <pc:docMk/>
            <pc:sldMk cId="3075603900" sldId="931"/>
            <ac:graphicFrameMk id="6" creationId="{00000000-0000-0000-0000-000000000000}"/>
          </ac:graphicFrameMkLst>
        </pc:graphicFrameChg>
      </pc:sldChg>
      <pc:sldChg chg="del">
        <pc:chgData name="Gardella, Maryse (Nokia - FR/Paris-Saclay)" userId="b7bfbd2c-508f-4afe-847e-52a39bd9d21b" providerId="ADAL" clId="{454915C2-4132-4DEA-B116-B652A34AC05C}" dt="2020-06-08T21:00:54.795" v="2577" actId="2696"/>
        <pc:sldMkLst>
          <pc:docMk/>
          <pc:sldMk cId="3689267424" sldId="932"/>
        </pc:sldMkLst>
      </pc:sldChg>
    </pc:docChg>
  </pc:docChgLst>
  <pc:docChgLst>
    <pc:chgData name="Gardella, Maryse (Nokia - FR/Paris-Saclay)" userId="b7bfbd2c-508f-4afe-847e-52a39bd9d21b" providerId="ADAL" clId="{F160CD6F-B803-41F3-B6B4-508221645FD1}"/>
    <pc:docChg chg="undo addSld delSld modSld modMainMaster">
      <pc:chgData name="Gardella, Maryse (Nokia - FR/Paris-Saclay)" userId="b7bfbd2c-508f-4afe-847e-52a39bd9d21b" providerId="ADAL" clId="{F160CD6F-B803-41F3-B6B4-508221645FD1}" dt="2020-06-05T16:26:25" v="105" actId="2696"/>
      <pc:docMkLst>
        <pc:docMk/>
      </pc:docMkLst>
      <pc:sldChg chg="modSp">
        <pc:chgData name="Gardella, Maryse (Nokia - FR/Paris-Saclay)" userId="b7bfbd2c-508f-4afe-847e-52a39bd9d21b" providerId="ADAL" clId="{F160CD6F-B803-41F3-B6B4-508221645FD1}" dt="2020-06-05T16:22:17.386" v="33" actId="6549"/>
        <pc:sldMkLst>
          <pc:docMk/>
          <pc:sldMk cId="0" sldId="303"/>
        </pc:sldMkLst>
        <pc:spChg chg="mod">
          <ac:chgData name="Gardella, Maryse (Nokia - FR/Paris-Saclay)" userId="b7bfbd2c-508f-4afe-847e-52a39bd9d21b" providerId="ADAL" clId="{F160CD6F-B803-41F3-B6B4-508221645FD1}" dt="2020-06-05T16:21:25.202" v="1" actId="6549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Gardella, Maryse (Nokia - FR/Paris-Saclay)" userId="b7bfbd2c-508f-4afe-847e-52a39bd9d21b" providerId="ADAL" clId="{F160CD6F-B803-41F3-B6B4-508221645FD1}" dt="2020-06-05T16:22:17.386" v="33" actId="6549"/>
          <ac:spMkLst>
            <pc:docMk/>
            <pc:sldMk cId="0" sldId="303"/>
            <ac:spMk id="9219" creationId="{00000000-0000-0000-0000-000000000000}"/>
          </ac:spMkLst>
        </pc:spChg>
      </pc:sldChg>
      <pc:sldChg chg="del">
        <pc:chgData name="Gardella, Maryse (Nokia - FR/Paris-Saclay)" userId="b7bfbd2c-508f-4afe-847e-52a39bd9d21b" providerId="ADAL" clId="{F160CD6F-B803-41F3-B6B4-508221645FD1}" dt="2020-06-05T16:25:55.488" v="84" actId="2696"/>
        <pc:sldMkLst>
          <pc:docMk/>
          <pc:sldMk cId="1070063465" sldId="621"/>
        </pc:sldMkLst>
      </pc:sldChg>
      <pc:sldChg chg="del">
        <pc:chgData name="Gardella, Maryse (Nokia - FR/Paris-Saclay)" userId="b7bfbd2c-508f-4afe-847e-52a39bd9d21b" providerId="ADAL" clId="{F160CD6F-B803-41F3-B6B4-508221645FD1}" dt="2020-06-05T16:26:21.222" v="102" actId="2696"/>
        <pc:sldMkLst>
          <pc:docMk/>
          <pc:sldMk cId="455952544" sldId="636"/>
        </pc:sldMkLst>
      </pc:sldChg>
      <pc:sldChg chg="del">
        <pc:chgData name="Gardella, Maryse (Nokia - FR/Paris-Saclay)" userId="b7bfbd2c-508f-4afe-847e-52a39bd9d21b" providerId="ADAL" clId="{F160CD6F-B803-41F3-B6B4-508221645FD1}" dt="2020-06-05T16:26:20.256" v="101" actId="2696"/>
        <pc:sldMkLst>
          <pc:docMk/>
          <pc:sldMk cId="1483041538" sldId="737"/>
        </pc:sldMkLst>
      </pc:sldChg>
      <pc:sldChg chg="del">
        <pc:chgData name="Gardella, Maryse (Nokia - FR/Paris-Saclay)" userId="b7bfbd2c-508f-4afe-847e-52a39bd9d21b" providerId="ADAL" clId="{F160CD6F-B803-41F3-B6B4-508221645FD1}" dt="2020-06-05T16:26:17.467" v="98" actId="2696"/>
        <pc:sldMkLst>
          <pc:docMk/>
          <pc:sldMk cId="3312262237" sldId="845"/>
        </pc:sldMkLst>
      </pc:sldChg>
      <pc:sldChg chg="del">
        <pc:chgData name="Gardella, Maryse (Nokia - FR/Paris-Saclay)" userId="b7bfbd2c-508f-4afe-847e-52a39bd9d21b" providerId="ADAL" clId="{F160CD6F-B803-41F3-B6B4-508221645FD1}" dt="2020-06-05T16:26:16.697" v="97" actId="2696"/>
        <pc:sldMkLst>
          <pc:docMk/>
          <pc:sldMk cId="2038417928" sldId="846"/>
        </pc:sldMkLst>
      </pc:sldChg>
      <pc:sldChg chg="del">
        <pc:chgData name="Gardella, Maryse (Nokia - FR/Paris-Saclay)" userId="b7bfbd2c-508f-4afe-847e-52a39bd9d21b" providerId="ADAL" clId="{F160CD6F-B803-41F3-B6B4-508221645FD1}" dt="2020-06-05T16:26:16.024" v="96" actId="2696"/>
        <pc:sldMkLst>
          <pc:docMk/>
          <pc:sldMk cId="1442795144" sldId="848"/>
        </pc:sldMkLst>
      </pc:sldChg>
      <pc:sldChg chg="del">
        <pc:chgData name="Gardella, Maryse (Nokia - FR/Paris-Saclay)" userId="b7bfbd2c-508f-4afe-847e-52a39bd9d21b" providerId="ADAL" clId="{F160CD6F-B803-41F3-B6B4-508221645FD1}" dt="2020-06-05T16:26:15.190" v="95" actId="2696"/>
        <pc:sldMkLst>
          <pc:docMk/>
          <pc:sldMk cId="3838751147" sldId="849"/>
        </pc:sldMkLst>
      </pc:sldChg>
      <pc:sldChg chg="del">
        <pc:chgData name="Gardella, Maryse (Nokia - FR/Paris-Saclay)" userId="b7bfbd2c-508f-4afe-847e-52a39bd9d21b" providerId="ADAL" clId="{F160CD6F-B803-41F3-B6B4-508221645FD1}" dt="2020-06-05T16:26:14.585" v="94" actId="2696"/>
        <pc:sldMkLst>
          <pc:docMk/>
          <pc:sldMk cId="729967860" sldId="850"/>
        </pc:sldMkLst>
      </pc:sldChg>
      <pc:sldChg chg="del">
        <pc:chgData name="Gardella, Maryse (Nokia - FR/Paris-Saclay)" userId="b7bfbd2c-508f-4afe-847e-52a39bd9d21b" providerId="ADAL" clId="{F160CD6F-B803-41F3-B6B4-508221645FD1}" dt="2020-06-05T16:26:13.910" v="93" actId="2696"/>
        <pc:sldMkLst>
          <pc:docMk/>
          <pc:sldMk cId="962306604" sldId="851"/>
        </pc:sldMkLst>
      </pc:sldChg>
      <pc:sldChg chg="del">
        <pc:chgData name="Gardella, Maryse (Nokia - FR/Paris-Saclay)" userId="b7bfbd2c-508f-4afe-847e-52a39bd9d21b" providerId="ADAL" clId="{F160CD6F-B803-41F3-B6B4-508221645FD1}" dt="2020-06-05T16:26:13.349" v="92" actId="2696"/>
        <pc:sldMkLst>
          <pc:docMk/>
          <pc:sldMk cId="3201907622" sldId="853"/>
        </pc:sldMkLst>
      </pc:sldChg>
      <pc:sldChg chg="del">
        <pc:chgData name="Gardella, Maryse (Nokia - FR/Paris-Saclay)" userId="b7bfbd2c-508f-4afe-847e-52a39bd9d21b" providerId="ADAL" clId="{F160CD6F-B803-41F3-B6B4-508221645FD1}" dt="2020-06-05T16:26:12.777" v="91" actId="2696"/>
        <pc:sldMkLst>
          <pc:docMk/>
          <pc:sldMk cId="4108824912" sldId="854"/>
        </pc:sldMkLst>
      </pc:sldChg>
      <pc:sldChg chg="del">
        <pc:chgData name="Gardella, Maryse (Nokia - FR/Paris-Saclay)" userId="b7bfbd2c-508f-4afe-847e-52a39bd9d21b" providerId="ADAL" clId="{F160CD6F-B803-41F3-B6B4-508221645FD1}" dt="2020-06-05T16:26:18.520" v="99" actId="2696"/>
        <pc:sldMkLst>
          <pc:docMk/>
          <pc:sldMk cId="3718130065" sldId="857"/>
        </pc:sldMkLst>
      </pc:sldChg>
      <pc:sldChg chg="del">
        <pc:chgData name="Gardella, Maryse (Nokia - FR/Paris-Saclay)" userId="b7bfbd2c-508f-4afe-847e-52a39bd9d21b" providerId="ADAL" clId="{F160CD6F-B803-41F3-B6B4-508221645FD1}" dt="2020-06-05T16:26:22.125" v="103" actId="2696"/>
        <pc:sldMkLst>
          <pc:docMk/>
          <pc:sldMk cId="3612905325" sldId="858"/>
        </pc:sldMkLst>
      </pc:sldChg>
      <pc:sldChg chg="del">
        <pc:chgData name="Gardella, Maryse (Nokia - FR/Paris-Saclay)" userId="b7bfbd2c-508f-4afe-847e-52a39bd9d21b" providerId="ADAL" clId="{F160CD6F-B803-41F3-B6B4-508221645FD1}" dt="2020-06-05T16:26:19.315" v="100" actId="2696"/>
        <pc:sldMkLst>
          <pc:docMk/>
          <pc:sldMk cId="3611945784" sldId="859"/>
        </pc:sldMkLst>
      </pc:sldChg>
      <pc:sldChg chg="del">
        <pc:chgData name="Gardella, Maryse (Nokia - FR/Paris-Saclay)" userId="b7bfbd2c-508f-4afe-847e-52a39bd9d21b" providerId="ADAL" clId="{F160CD6F-B803-41F3-B6B4-508221645FD1}" dt="2020-06-05T16:25:58.148" v="86" actId="2696"/>
        <pc:sldMkLst>
          <pc:docMk/>
          <pc:sldMk cId="3299019310" sldId="868"/>
        </pc:sldMkLst>
      </pc:sldChg>
      <pc:sldChg chg="del">
        <pc:chgData name="Gardella, Maryse (Nokia - FR/Paris-Saclay)" userId="b7bfbd2c-508f-4afe-847e-52a39bd9d21b" providerId="ADAL" clId="{F160CD6F-B803-41F3-B6B4-508221645FD1}" dt="2020-06-05T16:26:08.169" v="88" actId="2696"/>
        <pc:sldMkLst>
          <pc:docMk/>
          <pc:sldMk cId="3256117263" sldId="883"/>
        </pc:sldMkLst>
      </pc:sldChg>
      <pc:sldChg chg="del">
        <pc:chgData name="Gardella, Maryse (Nokia - FR/Paris-Saclay)" userId="b7bfbd2c-508f-4afe-847e-52a39bd9d21b" providerId="ADAL" clId="{F160CD6F-B803-41F3-B6B4-508221645FD1}" dt="2020-06-05T16:25:56.575" v="85" actId="2696"/>
        <pc:sldMkLst>
          <pc:docMk/>
          <pc:sldMk cId="420199357" sldId="922"/>
        </pc:sldMkLst>
      </pc:sldChg>
      <pc:sldChg chg="add del">
        <pc:chgData name="Gardella, Maryse (Nokia - FR/Paris-Saclay)" userId="b7bfbd2c-508f-4afe-847e-52a39bd9d21b" providerId="ADAL" clId="{F160CD6F-B803-41F3-B6B4-508221645FD1}" dt="2020-06-05T16:26:25" v="105" actId="2696"/>
        <pc:sldMkLst>
          <pc:docMk/>
          <pc:sldMk cId="3689267424" sldId="932"/>
        </pc:sldMkLst>
      </pc:sldChg>
      <pc:sldChg chg="del">
        <pc:chgData name="Gardella, Maryse (Nokia - FR/Paris-Saclay)" userId="b7bfbd2c-508f-4afe-847e-52a39bd9d21b" providerId="ADAL" clId="{F160CD6F-B803-41F3-B6B4-508221645FD1}" dt="2020-06-05T16:25:58.958" v="87" actId="2696"/>
        <pc:sldMkLst>
          <pc:docMk/>
          <pc:sldMk cId="2795310601" sldId="933"/>
        </pc:sldMkLst>
      </pc:sldChg>
      <pc:sldChg chg="del">
        <pc:chgData name="Gardella, Maryse (Nokia - FR/Paris-Saclay)" userId="b7bfbd2c-508f-4afe-847e-52a39bd9d21b" providerId="ADAL" clId="{F160CD6F-B803-41F3-B6B4-508221645FD1}" dt="2020-06-05T16:26:11.956" v="90" actId="2696"/>
        <pc:sldMkLst>
          <pc:docMk/>
          <pc:sldMk cId="2787506550" sldId="934"/>
        </pc:sldMkLst>
      </pc:sldChg>
      <pc:sldChg chg="del">
        <pc:chgData name="Gardella, Maryse (Nokia - FR/Paris-Saclay)" userId="b7bfbd2c-508f-4afe-847e-52a39bd9d21b" providerId="ADAL" clId="{F160CD6F-B803-41F3-B6B4-508221645FD1}" dt="2020-06-05T16:26:09.907" v="89" actId="2696"/>
        <pc:sldMkLst>
          <pc:docMk/>
          <pc:sldMk cId="2906116991" sldId="935"/>
        </pc:sldMkLst>
      </pc:sldChg>
      <pc:sldMasterChg chg="modSp">
        <pc:chgData name="Gardella, Maryse (Nokia - FR/Paris-Saclay)" userId="b7bfbd2c-508f-4afe-847e-52a39bd9d21b" providerId="ADAL" clId="{F160CD6F-B803-41F3-B6B4-508221645FD1}" dt="2020-06-05T16:25:41.641" v="83" actId="20577"/>
        <pc:sldMasterMkLst>
          <pc:docMk/>
          <pc:sldMasterMk cId="0" sldId="2147483729"/>
        </pc:sldMasterMkLst>
        <pc:spChg chg="mod">
          <ac:chgData name="Gardella, Maryse (Nokia - FR/Paris-Saclay)" userId="b7bfbd2c-508f-4afe-847e-52a39bd9d21b" providerId="ADAL" clId="{F160CD6F-B803-41F3-B6B4-508221645FD1}" dt="2020-06-05T16:25:41.641" v="83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6/8/2020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6/8/2020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S5-203095, CH exec report from SA5#130e and SA5#131e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2020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5/Docs/SP-190788.zip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11/docs/zip/SP-191187.zip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11/docs/zip/SP-191188.zip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11/docs/zip/SP-191189.zip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WG5_TM/TSGS5_130e/Docs/S5-202022.zip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4/Docs/SP-190367.zip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5/Docs/SP-190780.zi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67678" y="2455333"/>
            <a:ext cx="8621712" cy="183354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GB" altLang="zh-CN" sz="4800" b="1" dirty="0"/>
              <a:t>Exec Report SA5#130e and SA5#131e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990" y="4523069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Maryse Gardella</a:t>
            </a:r>
            <a:r>
              <a:rPr lang="de-DE" altLang="de-DE" sz="2400" dirty="0">
                <a:latin typeface="Arial" charset="0"/>
              </a:rPr>
              <a:t> SA5 Vice Chair, </a:t>
            </a:r>
            <a:r>
              <a:rPr lang="en-GB" altLang="zh-CN" sz="2400" dirty="0">
                <a:latin typeface="Arial" charset="0"/>
              </a:rPr>
              <a:t>Nokia</a:t>
            </a:r>
            <a:endParaRPr lang="en-GB" sz="2400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667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7661044"/>
              </p:ext>
            </p:extLst>
          </p:nvPr>
        </p:nvGraphicFramePr>
        <p:xfrm>
          <a:off x="380975" y="1426035"/>
          <a:ext cx="11295212" cy="1781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83046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02507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5GS_NSMCH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Network Slice Management Charging in 5G System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(E.R)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 TS 32.290, TS 32.291, TS 32.298, TS 32.297, TS 28.202 (New)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SP-190788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SA#87 (03/2020)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505347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5GS_NSMCH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06837" y="3136612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09A5B14-3902-415B-9C05-6E96FA38AF8F}"/>
              </a:ext>
            </a:extLst>
          </p:cNvPr>
          <p:cNvSpPr/>
          <p:nvPr/>
        </p:nvSpPr>
        <p:spPr>
          <a:xfrm>
            <a:off x="380975" y="3534013"/>
            <a:ext cx="11444754" cy="33239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approved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for draft TS 28.202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with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: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2 options of "Network Slice Management converged charging architecture“:  one with embedded CTF and one with a new function (temporary name is CSIF).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charging principles and requirements (Network Slice Instance (NSI) Creation/Modification/Termination).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CHF selection via NRF or per configuration.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Message flows for PEC </a:t>
            </a:r>
            <a:r>
              <a:rPr lang="en-US" sz="1400" dirty="0" err="1">
                <a:latin typeface="Calibri" pitchFamily="34" charset="0"/>
                <a:ea typeface="宋体" pitchFamily="2" charset="-122"/>
                <a:cs typeface="Arial" charset="0"/>
              </a:rPr>
              <a:t>Nchf</a:t>
            </a: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 flow to CHF: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Option with embedded CTF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Option with CSIF consuming </a:t>
            </a:r>
            <a:r>
              <a:rPr lang="en-US" sz="1400" dirty="0" err="1">
                <a:latin typeface="Calibri" pitchFamily="34" charset="0"/>
                <a:ea typeface="宋体" pitchFamily="2" charset="-122"/>
                <a:cs typeface="Arial" charset="0"/>
              </a:rPr>
              <a:t>MnS</a:t>
            </a: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 Provisioning.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Network slice Management CHF CDR description and CDRs generation by CHF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Charging Data Request/Response structure which includes the “subscriber identifier”.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preliminary structure for NS Management Charging information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Draft TS 28.202 (email approval S5-203469) sent for information (S5-203468)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400" b="1" dirty="0">
                <a:latin typeface="Calibri" pitchFamily="34" charset="0"/>
                <a:ea typeface="宋体" pitchFamily="2" charset="-122"/>
                <a:cs typeface="Arial" charset="0"/>
              </a:rPr>
              <a:t>Exception request (S5-203467)</a:t>
            </a: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798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4638219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ATSSS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Charging Access Traffic Steering, Switching and Splitting in 5G system architecture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(E.R)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32.290, 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SP-191187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SA#87 (03/2020)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ATSSS</a:t>
            </a:r>
          </a:p>
        </p:txBody>
      </p:sp>
      <p:sp>
        <p:nvSpPr>
          <p:cNvPr id="9" name="矩形 8"/>
          <p:cNvSpPr/>
          <p:nvPr/>
        </p:nvSpPr>
        <p:spPr>
          <a:xfrm>
            <a:off x="297012" y="3527973"/>
            <a:ext cx="11269350" cy="30931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to TS 32.255 on: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Introduction </a:t>
            </a: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of ATSSS architectures (including the Hybrid Access architecture of 5G-RG) reference and charging requirements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ATSSS flows for: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Roaming Home Routed Network/UE requested (over 3GPP access or non-3GPP access)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EPS interworking 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Hybrid access NG-RAN and W-5GAN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GB" dirty="0"/>
              <a:t>Hybrid access EPC and W-5GAN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CDR generation handling based on ATSSS triggers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New ATSSS specific charging information in “PDU Session Charging Information”: New MA PDU session information and new specific information related to additional access (ULI and RAT Type)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ATSSS specific charging information in detailed messages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400" b="1" dirty="0">
                <a:latin typeface="Calibri" pitchFamily="34" charset="0"/>
                <a:ea typeface="宋体" pitchFamily="2" charset="-122"/>
                <a:cs typeface="Arial" charset="0"/>
              </a:rPr>
              <a:t>Exception request (S5-203470)</a:t>
            </a: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040769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958194"/>
              </p:ext>
            </p:extLst>
          </p:nvPr>
        </p:nvGraphicFramePr>
        <p:xfrm>
          <a:off x="380975" y="176873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5WWC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Charging Aspect for 5WWC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 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 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SP-191188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SA#87 (03/2020)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570661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5WWC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144141"/>
            <a:ext cx="11269350" cy="24622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to TS 32.255 on:</a:t>
            </a: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Clarify the SUPI  and PEI extensions for wireline access (GLI, GCI) are applicable for supporting wireline access scenarios (5G-RG and FN-RG).</a:t>
            </a: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Message flows for 5G RG handover of a PDU Session from/to 3GPP access to/from W-5GAN access</a:t>
            </a: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Message flows for Trusted Non-3GPP access network: 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PDU session establishment/modification/release.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Stage 3 CR to TS 32.291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was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to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extend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the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Supi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with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GLI and GCI  as supported values for wireline access .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Stage 3 CR to TS 32.298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was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to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extend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the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SubscriptionID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for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supporting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5G BRG and 5G CRG via IMSI type and GLI or GCI via NAI type.</a:t>
            </a: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70259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860170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9264851"/>
              </p:ext>
            </p:extLst>
          </p:nvPr>
        </p:nvGraphicFramePr>
        <p:xfrm>
          <a:off x="380975" y="1703421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3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1846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CHFCQM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CHF-controlled quota management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32.290, TS 32.291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SP-191189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SA#87 (03/2020)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Amdocs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505347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CHFCQM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078827"/>
            <a:ext cx="11269350" cy="203132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to TS 32.290: </a:t>
            </a: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CHF-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controlled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quota management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mechanism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description for </a:t>
            </a: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suspend/resume quota management for a given Rating Group </a:t>
            </a:r>
            <a:endParaRPr lang="fr-FR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a message flow for Session based charging (SCUR) with switch between quota managed and not quota managed controlled by CHF using appropriate responses to NF consumers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CR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to TS 32.255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adding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en-GB" sz="1400" dirty="0"/>
              <a:t>“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Supported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Features</a:t>
            </a:r>
            <a:r>
              <a:rPr lang="en-GB" sz="1400" dirty="0"/>
              <a:t>”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in Charging Data Request/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Response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.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Stage 3 CR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to TS 32.291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adding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CHFCQM as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supported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feature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in </a:t>
            </a:r>
            <a:r>
              <a:rPr lang="en-GB" dirty="0" err="1"/>
              <a:t>ChargingDataRequest</a:t>
            </a:r>
            <a:r>
              <a:rPr lang="en-GB" dirty="0"/>
              <a:t>/Response</a:t>
            </a:r>
            <a:r>
              <a:rPr lang="fr-FR" dirty="0"/>
              <a:t>.</a:t>
            </a:r>
            <a:endParaRPr lang="fr-FR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637283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020485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SA#88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/>
        </p:nvGraphicFramePr>
        <p:xfrm>
          <a:off x="1128524" y="2073555"/>
          <a:ext cx="9230128" cy="1394224"/>
        </p:xfrm>
        <a:graphic>
          <a:graphicData uri="http://schemas.openxmlformats.org/drawingml/2006/table">
            <a:tbl>
              <a:tblPr/>
              <a:tblGrid>
                <a:gridCol w="1109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0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049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36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fr-F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S5-203465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TS 28.201 “Charging management; Network slice performance and analytics charging in the 5G System (5GS); Stage 2”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Information</a:t>
                      </a:r>
                    </a:p>
                  </a:txBody>
                  <a:tcPr marL="9525" marR="9525" marT="9525" marB="95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5281403"/>
                  </a:ext>
                </a:extLst>
              </a:tr>
              <a:tr h="5142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fr-F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S5-203468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TS 28.202 “Charging management; Network slice management charging in the 5G System (5GS); Stage 2”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Information</a:t>
                      </a:r>
                    </a:p>
                  </a:txBody>
                  <a:tcPr marL="9525" marR="9525" marT="9525" marB="95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23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739943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5" y="228600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Maintenance and Rel-16 small Enhancements 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E46B5F3-36EE-4EE7-BB50-07FE4653D6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921858"/>
              </p:ext>
            </p:extLst>
          </p:nvPr>
        </p:nvGraphicFramePr>
        <p:xfrm>
          <a:off x="4389120" y="2560320"/>
          <a:ext cx="3718560" cy="294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showAsIcon="1" r:id="rId3" imgW="914400" imgH="806311" progId="Word.Document.8">
                  <p:embed/>
                </p:oleObj>
              </mc:Choice>
              <mc:Fallback>
                <p:oleObj name="Document" showAsIcon="1" r:id="rId3" imgW="914400" imgH="806311" progId="Word.Document.8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AE46B5F3-36EE-4EE7-BB50-07FE4653D6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89120" y="2560320"/>
                        <a:ext cx="3718560" cy="294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845161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3600" dirty="0" err="1"/>
              <a:t>Thank</a:t>
            </a:r>
            <a:r>
              <a:rPr lang="sv-SE" sz="3600" dirty="0"/>
              <a:t> </a:t>
            </a:r>
            <a:r>
              <a:rPr lang="sv-SE" sz="3600" dirty="0" err="1"/>
              <a:t>you</a:t>
            </a:r>
            <a:r>
              <a:rPr lang="sv-SE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09" y="0"/>
            <a:ext cx="8973312" cy="768101"/>
          </a:xfrm>
        </p:spPr>
        <p:txBody>
          <a:bodyPr/>
          <a:lstStyle/>
          <a:p>
            <a:r>
              <a:rPr lang="sv-SE"/>
              <a:t>Incoming LSs</a:t>
            </a:r>
            <a:endParaRPr lang="sv-SE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161710990"/>
              </p:ext>
            </p:extLst>
          </p:nvPr>
        </p:nvGraphicFramePr>
        <p:xfrm>
          <a:off x="355600" y="2114001"/>
          <a:ext cx="11663679" cy="1533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726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09206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210770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27269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196852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5238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S5-202022</a:t>
                      </a:r>
                      <a:endParaRPr lang="fr-FR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Out to SA2 and SA5 on making PSCELL ID available at the SGW of EPC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ETSI TC LI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Postponed</a:t>
                      </a:r>
                      <a:endParaRPr lang="en-US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1" i="0" u="sng" strike="noStrike" kern="12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129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</p:nvPr>
        </p:nvGraphicFramePr>
        <p:xfrm>
          <a:off x="487680" y="1828506"/>
          <a:ext cx="11020140" cy="166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457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602897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352833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263494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569459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96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ReplyTo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65724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en-US" sz="1600" u="none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en-US" sz="1600" u="none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en-US" sz="1600" u="none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u="none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55" y="278490"/>
            <a:ext cx="9102725" cy="828207"/>
          </a:xfrm>
        </p:spPr>
        <p:txBody>
          <a:bodyPr/>
          <a:lstStyle/>
          <a:p>
            <a:r>
              <a:rPr lang="sv-SE" sz="3200" dirty="0"/>
              <a:t>Summary of </a:t>
            </a:r>
            <a:r>
              <a:rPr lang="sv-SE" sz="3200" dirty="0" err="1"/>
              <a:t>ongoing</a:t>
            </a:r>
            <a:r>
              <a:rPr lang="sv-SE" sz="3200" dirty="0"/>
              <a:t> CH </a:t>
            </a:r>
            <a:r>
              <a:rPr lang="sv-SE" sz="3200" dirty="0" err="1"/>
              <a:t>WIs</a:t>
            </a:r>
            <a:r>
              <a:rPr lang="sv-SE" sz="3200" dirty="0"/>
              <a:t>/SIs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2312860"/>
              </p:ext>
            </p:extLst>
          </p:nvPr>
        </p:nvGraphicFramePr>
        <p:xfrm>
          <a:off x="1097280" y="1544659"/>
          <a:ext cx="8924101" cy="4159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3905905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65283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2044557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</a:tblGrid>
              <a:tr h="7711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err="1"/>
                        <a:t>Completion</a:t>
                      </a:r>
                      <a:r>
                        <a:rPr lang="sv-SE" sz="16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527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5GSIMSCH</a:t>
                      </a:r>
                      <a:endParaRPr lang="sv-SE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IMS Charging in 5G System Architecture</a:t>
                      </a:r>
                      <a:endParaRPr lang="sv-SE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30%-&gt;30%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Postponed to Rel-17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051932"/>
                  </a:ext>
                </a:extLst>
              </a:tr>
              <a:tr h="527136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5GS_NSPACH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Network Slice Performance and Analytics Charging in 5G System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30%-&gt;60%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SA#87 (03/2020) =&gt; </a:t>
                      </a:r>
                      <a:r>
                        <a:rPr kumimoji="0" lang="en-GB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Rel-16 E.R (Exception request)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903681"/>
                  </a:ext>
                </a:extLst>
              </a:tr>
              <a:tr h="527136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5GS_NSMCH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Network Slice Management Charging in 5G System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5%-&gt;50%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SA#87 (03/2020) </a:t>
                      </a:r>
                      <a:r>
                        <a:rPr kumimoji="0" lang="en-GB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=&gt; </a:t>
                      </a:r>
                      <a:r>
                        <a:rPr kumimoji="0" lang="en-GB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Rel-16 E.R  </a:t>
                      </a:r>
                      <a:endParaRPr kumimoji="0" lang="en-GB" altLang="zh-C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424987"/>
                  </a:ext>
                </a:extLst>
              </a:tr>
              <a:tr h="527136"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ATSSS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Access Traffic Steering, Switching and Splitting in 5G system architecture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  70%</a:t>
                      </a:r>
                      <a:endParaRPr lang="sv-SE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SA#87 (03/2020) =&gt; </a:t>
                      </a:r>
                      <a:r>
                        <a:rPr kumimoji="0" lang="en-GB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Rel-16 E.R  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073200"/>
                  </a:ext>
                </a:extLst>
              </a:tr>
              <a:tr h="527136"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5WWC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 for 5WWC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   100%</a:t>
                      </a:r>
                      <a:endParaRPr lang="sv-SE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SA#87 (03/2020)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Completed for SA#88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128544"/>
                  </a:ext>
                </a:extLst>
              </a:tr>
              <a:tr h="527136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CHFCQM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CHF-controlled quota management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   100%</a:t>
                      </a:r>
                      <a:endParaRPr lang="sv-SE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SA#87 (03/2020)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Completed for SA#88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29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86271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Charging SIDs/WIDs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2933059"/>
              </p:ext>
            </p:extLst>
          </p:nvPr>
        </p:nvGraphicFramePr>
        <p:xfrm>
          <a:off x="995680" y="1899704"/>
          <a:ext cx="10281920" cy="853440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2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8960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3360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-S5-203471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9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SID Study on charging aspects of Edge Computing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9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Intel Corporation (UK) Ltd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9862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6567041"/>
              </p:ext>
            </p:extLst>
          </p:nvPr>
        </p:nvGraphicFramePr>
        <p:xfrm>
          <a:off x="1384176" y="1899704"/>
          <a:ext cx="8290169" cy="1965410"/>
        </p:xfrm>
        <a:graphic>
          <a:graphicData uri="http://schemas.openxmlformats.org/drawingml/2006/table">
            <a:tbl>
              <a:tblPr/>
              <a:tblGrid>
                <a:gridCol w="1194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5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S5-203464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Rel-16 WI Exception for Network Slice performance and Analytics Charging in 5GS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S5-203467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Rel-16 WI Exception for Network Slice Management Charging in 5GS  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3736724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S5-203470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Rel-16 WI Exception for Charging Access Traffic Steering, Switching and Splitting in 5G system architecture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6721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8306554"/>
              </p:ext>
            </p:extLst>
          </p:nvPr>
        </p:nvGraphicFramePr>
        <p:xfrm>
          <a:off x="448394" y="1623105"/>
          <a:ext cx="11295212" cy="194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5GSIMSCH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IMS Charging in 5G System Architecture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30%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 TS 32.260, TS 32.275, TS 32.281,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32.290, TS 32.291, TS 32.298, TS 32.297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SP-190367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SA#87 (03/2020)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T-Mobile US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5GSIMSCH (Rel-17)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013513"/>
            <a:ext cx="11269350" cy="175432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>
                <a:latin typeface="Calibri" pitchFamily="34" charset="0"/>
                <a:ea typeface="宋体" pitchFamily="2" charset="-122"/>
                <a:cs typeface="Arial" charset="0"/>
              </a:rPr>
              <a:t>  (Not </a:t>
            </a:r>
            <a:r>
              <a:rPr lang="fr-FR" sz="2400" dirty="0" err="1">
                <a:latin typeface="Calibri" pitchFamily="34" charset="0"/>
                <a:ea typeface="宋体" pitchFamily="2" charset="-122"/>
                <a:cs typeface="Arial" charset="0"/>
              </a:rPr>
              <a:t>included</a:t>
            </a:r>
            <a:r>
              <a:rPr lang="fr-FR" sz="2400" dirty="0">
                <a:latin typeface="Calibri" pitchFamily="34" charset="0"/>
                <a:ea typeface="宋体" pitchFamily="2" charset="-122"/>
                <a:cs typeface="Arial" charset="0"/>
              </a:rPr>
              <a:t> in the e-meeting Agenda )</a:t>
            </a:r>
            <a:endParaRPr lang="en-US" sz="2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868138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0158794"/>
              </p:ext>
            </p:extLst>
          </p:nvPr>
        </p:nvGraphicFramePr>
        <p:xfrm>
          <a:off x="355113" y="1327319"/>
          <a:ext cx="11295212" cy="1781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5GS_NSPACH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Network Slice Performance and Analytics Charging in 5G System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60% (E.R)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 TS 32.290, TS 32.291, TS 32.298, TS 32.297, TS 28.201 (New)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SP-190780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SA#87 (03/2020)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1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5GS_NSPACH 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3400931"/>
            <a:ext cx="11444754" cy="33239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approved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for draft TS 28.201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with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: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Finalization of charging requirements and key performance and analytics high level charging information</a:t>
            </a:r>
            <a:r>
              <a:rPr lang="en-US" sz="1400" b="1" dirty="0">
                <a:latin typeface="Calibri" pitchFamily="34" charset="0"/>
                <a:ea typeface="宋体" pitchFamily="2" charset="-122"/>
                <a:cs typeface="Arial" charset="0"/>
              </a:rPr>
              <a:t>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CHF selection via NRF or per configuration.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Default Triggers definition for </a:t>
            </a:r>
            <a:r>
              <a:rPr lang="en-US" sz="1400" dirty="0" err="1">
                <a:latin typeface="Calibri" pitchFamily="34" charset="0"/>
                <a:ea typeface="宋体" pitchFamily="2" charset="-122"/>
                <a:cs typeface="Arial" charset="0"/>
              </a:rPr>
              <a:t>Nchf</a:t>
            </a: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.  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2 set of Message flows separate from PEC </a:t>
            </a:r>
            <a:r>
              <a:rPr lang="en-US" sz="1400" dirty="0" err="1">
                <a:latin typeface="Calibri" pitchFamily="34" charset="0"/>
                <a:ea typeface="宋体" pitchFamily="2" charset="-122"/>
                <a:cs typeface="Arial" charset="0"/>
              </a:rPr>
              <a:t>Nchf</a:t>
            </a: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 flow to CHF, for :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"Network Slice data analytics subscription from NWDAF".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"Network slice performance and analytics subscription using </a:t>
            </a:r>
            <a:r>
              <a:rPr lang="en-US" sz="1400" dirty="0" err="1">
                <a:latin typeface="Calibri" pitchFamily="34" charset="0"/>
                <a:ea typeface="宋体" pitchFamily="2" charset="-122"/>
                <a:cs typeface="Arial" charset="0"/>
              </a:rPr>
              <a:t>MnS</a:t>
            </a: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".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Charging Data Request/Response structure which includes the “subscriber identifier”.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Network slice performance and analytics CHF CDR description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preliminary structure for NSPA Charging Information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err="1">
                <a:latin typeface="Calibri" pitchFamily="34" charset="0"/>
                <a:ea typeface="宋体" pitchFamily="2" charset="-122"/>
                <a:cs typeface="Arial" charset="0"/>
              </a:rPr>
              <a:t>Bns</a:t>
            </a: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 Reference point to the Billing system.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Draft TS 28.201 (email approval S5-203466) sent for information (S5-203465)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400" b="1" dirty="0">
                <a:latin typeface="Calibri" pitchFamily="34" charset="0"/>
                <a:ea typeface="宋体" pitchFamily="2" charset="-122"/>
                <a:cs typeface="Arial" charset="0"/>
              </a:rPr>
              <a:t>Exception request (S5-203464)</a:t>
            </a: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55113" y="3108543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221513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3C568A-0C46-4592-BB68-CDB41342D77A}">
  <ds:schemaRefs>
    <ds:schemaRef ds:uri="http://schemas.openxmlformats.org/package/2006/metadata/core-properties"/>
    <ds:schemaRef ds:uri="687e87d0-d0a8-4c48-8f94-14f0c67212c5"/>
    <ds:schemaRef ds:uri="http://schemas.microsoft.com/office/infopath/2007/PartnerControls"/>
    <ds:schemaRef ds:uri="http://purl.org/dc/terms/"/>
    <ds:schemaRef ds:uri="http://schemas.microsoft.com/office/2006/documentManagement/types"/>
    <ds:schemaRef ds:uri="71c5aaf6-e6ce-465b-b873-5148d2a4c105"/>
    <ds:schemaRef ds:uri="b4d06219-a142-4c5f-be55-53f74cb980c7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18026</TotalTime>
  <Words>1331</Words>
  <Application>Microsoft Office PowerPoint</Application>
  <PresentationFormat>Widescreen</PresentationFormat>
  <Paragraphs>259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Office Theme</vt:lpstr>
      <vt:lpstr>Microsoft Word 97 - 2003 Document</vt:lpstr>
      <vt:lpstr>   Exec Report SA5#130e and SA5#131e  Charging Management (CH)  </vt:lpstr>
      <vt:lpstr>Incoming LSs</vt:lpstr>
      <vt:lpstr>Outgoing LSs</vt:lpstr>
      <vt:lpstr>Charging (CH) WIs/SIs</vt:lpstr>
      <vt:lpstr>Summary of ongoing CH WIs/SIs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Charging CRs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Nokia-mga</cp:lastModifiedBy>
  <cp:revision>172</cp:revision>
  <dcterms:created xsi:type="dcterms:W3CDTF">2019-03-13T01:38:36Z</dcterms:created>
  <dcterms:modified xsi:type="dcterms:W3CDTF">2020-06-08T21:04:35Z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