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26" r:id="rId3"/>
    <p:sldId id="668" r:id="rId4"/>
    <p:sldId id="670" r:id="rId5"/>
    <p:sldId id="636" r:id="rId6"/>
    <p:sldId id="735" r:id="rId7"/>
    <p:sldId id="716" r:id="rId8"/>
    <p:sldId id="740" r:id="rId9"/>
    <p:sldId id="741" r:id="rId10"/>
    <p:sldId id="736" r:id="rId11"/>
    <p:sldId id="729" r:id="rId12"/>
    <p:sldId id="737" r:id="rId13"/>
    <p:sldId id="738" r:id="rId14"/>
    <p:sldId id="739" r:id="rId15"/>
    <p:sldId id="725" r:id="rId16"/>
    <p:sldId id="717" r:id="rId17"/>
    <p:sldId id="704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5285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1/25/2019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1/25/2019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25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412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947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S5-191037, SA5#123, Montreal CA 21-25 January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282.zip" TargetMode="External"/><Relationship Id="rId2" Type="http://schemas.openxmlformats.org/officeDocument/2006/relationships/hyperlink" Target="http://www.3gpp.org/ftp/TSG_SA/WG5_TM/TSGS5_123/Docs/S5-191281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046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23/Docs/S5-191049.zip" TargetMode="External"/><Relationship Id="rId4" Type="http://schemas.openxmlformats.org/officeDocument/2006/relationships/hyperlink" Target="http://www.3gpp.org/ftp/TSG_SA/WG5_TM/TSGS5_123/Docs/S5-191047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23/Docs/S5-191057.zip" TargetMode="External"/><Relationship Id="rId3" Type="http://schemas.openxmlformats.org/officeDocument/2006/relationships/hyperlink" Target="http://www.3gpp.org/ftp/TSG_SA/WG5_TM/TSGS5_123/Docs/S5-191053.zip" TargetMode="External"/><Relationship Id="rId7" Type="http://schemas.openxmlformats.org/officeDocument/2006/relationships/hyperlink" Target="http://www.3gpp.org/ftp/TSG_SA/WG5_TM/TSGS5_123/Docs/S5-191056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23/Docs/S5-191168.zip" TargetMode="External"/><Relationship Id="rId5" Type="http://schemas.openxmlformats.org/officeDocument/2006/relationships/hyperlink" Target="http://www.3gpp.org/ftp/TSG_SA/WG5_TM/TSGS5_123/Docs/S5-191055.zip" TargetMode="External"/><Relationship Id="rId4" Type="http://schemas.openxmlformats.org/officeDocument/2006/relationships/hyperlink" Target="http://www.3gpp.org/ftp/TSG_SA/WG5_TM/TSGS5_123/Docs/S5-191054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09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3/Docs/S5-19105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SA5#123, </a:t>
            </a:r>
            <a:r>
              <a:rPr lang="en-US" sz="2400">
                <a:latin typeface="Arial" pitchFamily="34" charset="0"/>
              </a:rPr>
              <a:t>21-25 January 2019</a:t>
            </a:r>
            <a:br>
              <a:rPr lang="fr-FR" sz="2400">
                <a:latin typeface="Arial" pitchFamily="34" charset="0"/>
              </a:rPr>
            </a:br>
            <a:r>
              <a:rPr lang="en-US" sz="2400">
                <a:latin typeface="Arial" pitchFamily="34" charset="0"/>
              </a:rPr>
              <a:t>Montreal,CA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7253695"/>
              </p:ext>
            </p:extLst>
          </p:nvPr>
        </p:nvGraphicFramePr>
        <p:xfrm>
          <a:off x="0" y="948717"/>
          <a:ext cx="12110936" cy="546597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 Online and Offline Charging Services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25%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data connectivity converged charging architecture applicability to "offline only" charging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Requirement of optional support of ""offline only" charging by SMF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Applicability to "offline only" charging of the following specified for converged charging: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Data messages contents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Default Trigger conditions in SMF and their category</a:t>
                      </a:r>
                    </a:p>
                    <a:p>
                      <a:pPr marL="1504920" marR="0" lvl="2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for CHF CDR</a:t>
                      </a: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32.290 on: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Reference architecture for the Nchf Interface applicability to "offline only" charging </a:t>
                      </a: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Nchf_OfflineCharging service which definition is FFS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"Offline only" charging service compared to "offline in converged charging" raises a lot of discussions.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(S5-191307, S5-191309, S5-191310, S5-191311, S5-191313, S5-191409),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32.290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S5-191308,  S5-191312)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9356887"/>
              </p:ext>
            </p:extLst>
          </p:nvPr>
        </p:nvGraphicFramePr>
        <p:xfrm>
          <a:off x="0" y="948717"/>
          <a:ext cx="12110936" cy="524413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of 5GC interworking with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5GIEPC_CH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820031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to address handover EPS to/from 5GS with N26 and without N26: 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new charging triggers "Handover cancel, Handover start, Handover complete"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flows for EPS and 5G interworking reflecting SMF interaction with CHF and start/close for the counts.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S5-191316, S5-191317)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61791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979792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Northbound API converged charging architecture was introduced.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Basic principles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Northbound API converged charging were introduced (NEF interacting with CHF using Nchf)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32.254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S5-191314, S5-191315)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5932889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582108"/>
              </p:ext>
            </p:extLst>
          </p:nvPr>
        </p:nvGraphicFramePr>
        <p:xfrm>
          <a:off x="122254" y="854710"/>
          <a:ext cx="10221895" cy="5511985"/>
        </p:xfrm>
        <a:graphic>
          <a:graphicData uri="http://schemas.openxmlformats.org/drawingml/2006/table">
            <a:tbl>
              <a:tblPr/>
              <a:tblGrid>
                <a:gridCol w="1598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8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5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9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The following were introduced: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Background, including a summary of the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phases in the lifecycle of a Network Slice Instance (Need to further identify appropriate OAM TS(s) on Management Network Function(s)).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28.530 Business Roles model as a preliminary input (to be further adapted from charging's perspective)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use cases and potential requirements: CSP consumes a private slice, CSP consumes a shared network slice instance, CSP consumes multiple network slice instances.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 "usage (e.g. volume) based charging for network slice" and a solution based aggregation relying on existing reporting of S-NSSAI per PDU session.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 "Performance (e.g. latency, Guaranteed / non-guaranteed QoS..) based charging for network slice" and a solution to be studied based on a new "Performance based network slice charging Function" consuming performance data from appropriate Management Function. 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TR 32.845, email approval (S5-191324)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SA#83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500"/>
              <a:t>Request for a CH- OAM SWGs join session at Taipei SA5#124 meeting (Clarifications for Study on Charging Aspects of Network Slicing).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Participation to June SA5-Ad Hoc to be confirmed at </a:t>
            </a:r>
            <a:r>
              <a:rPr lang="en-US" sz="2500"/>
              <a:t>SA5#124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42742329"/>
              </p:ext>
            </p:extLst>
          </p:nvPr>
        </p:nvGraphicFramePr>
        <p:xfrm>
          <a:off x="222194" y="1994244"/>
          <a:ext cx="11600596" cy="2226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532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S5-191281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from CT3 to SA5 on PRA extension for offline charging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C3-187490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82624"/>
                  </a:ext>
                </a:extLst>
              </a:tr>
              <a:tr h="671208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S5-191282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from CT4 cc SA5 on API specification and API version number maintenance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C4-188646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8571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7B3F746-FB0E-4F2A-B02D-3596CEB14CF4}"/>
              </a:ext>
            </a:extLst>
          </p:cNvPr>
          <p:cNvSpPr txBox="1"/>
          <p:nvPr/>
        </p:nvSpPr>
        <p:spPr>
          <a:xfrm>
            <a:off x="362356" y="4734776"/>
            <a:ext cx="113202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/>
              <a:t>LS from CT4 (S5-191282): </a:t>
            </a:r>
            <a:r>
              <a:rPr lang="fr-FR" sz="1600"/>
              <a:t>no change compared to the previous LS reply by SA5 CH to CT4 =&gt; no need to reply. </a:t>
            </a:r>
          </a:p>
          <a:p>
            <a:r>
              <a:rPr lang="fr-FR" sz="1600"/>
              <a:t>As indicated by SA5 CH, the last published TS 29.500 (version control clause 4.3) was considered for the Nchf_ConvergedCharging service OpenAPI version numbering. </a:t>
            </a:r>
          </a:p>
          <a:p>
            <a:r>
              <a:rPr lang="fr-FR" sz="1600"/>
              <a:t>The process for handling the yaml part is pending to endorsement by SA, expected to occur at the next SA#83 Plenary.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42581056"/>
              </p:ext>
            </p:extLst>
          </p:nvPr>
        </p:nvGraphicFramePr>
        <p:xfrm>
          <a:off x="487680" y="1828506"/>
          <a:ext cx="11020140" cy="142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63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0635394"/>
              </p:ext>
            </p:extLst>
          </p:nvPr>
        </p:nvGraphicFramePr>
        <p:xfrm>
          <a:off x="708800" y="1837339"/>
          <a:ext cx="10254142" cy="1427618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215999"/>
              </p:ext>
            </p:extLst>
          </p:nvPr>
        </p:nvGraphicFramePr>
        <p:xfrm>
          <a:off x="354838" y="1911788"/>
          <a:ext cx="10972802" cy="259386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870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01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Rel-12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47731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09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509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18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592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693982"/>
              </p:ext>
            </p:extLst>
          </p:nvPr>
        </p:nvGraphicFramePr>
        <p:xfrm>
          <a:off x="403791" y="1228298"/>
          <a:ext cx="10972802" cy="4671232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97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create operation description for event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S5-191411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data type associated to volume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reference for common data types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inconsistencies in data types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26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NSSAI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S5-191046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subscriber equipment 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S5-191047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category for subscriber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create operation for subscriber identifier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32.260 Correction of GGSN field for SMF address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S5-191049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Correction of GGSN field for SMF address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449162"/>
              </p:ext>
            </p:extLst>
          </p:nvPr>
        </p:nvGraphicFramePr>
        <p:xfrm>
          <a:off x="403791" y="1228298"/>
          <a:ext cx="10972802" cy="4343053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S5-191398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S5-191053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S5-191054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32.274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S5-191055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32.274 Correction of category Invocation result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S5-191168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S5-191056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S5-191057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18817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867941"/>
              </p:ext>
            </p:extLst>
          </p:nvPr>
        </p:nvGraphicFramePr>
        <p:xfrm>
          <a:off x="403791" y="1228298"/>
          <a:ext cx="10972802" cy="483082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S5-191094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ValidityTime data type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usedUnitContainer to sequence of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API versioning and externalDocs field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missing Session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missing Session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502361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faults in yaml part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definition of Individual Partial record mechanism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Corrections on ASN.1 syntax and charging modules version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432358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S5-191058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Correction of missing Presence-Reporting-Area-Node AVP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745585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PresenceReportingAreaNode ASN1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9918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43622</TotalTime>
  <Words>1467</Words>
  <Application>Microsoft Office PowerPoint</Application>
  <PresentationFormat>Widescreen</PresentationFormat>
  <Paragraphs>291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DengXian</vt:lpstr>
      <vt:lpstr>Gulim</vt:lpstr>
      <vt:lpstr>宋体</vt:lpstr>
      <vt:lpstr>Arial</vt:lpstr>
      <vt:lpstr>Calibri</vt:lpstr>
      <vt:lpstr>Times New Roman</vt:lpstr>
      <vt:lpstr>Wingdings</vt:lpstr>
      <vt:lpstr>Office Theme</vt:lpstr>
      <vt:lpstr>    SA5 CH SWG Exec Report SA5#123, 21-25 January 2019 Montreal,CA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mga1</cp:lastModifiedBy>
  <cp:revision>1181</cp:revision>
  <dcterms:created xsi:type="dcterms:W3CDTF">2008-08-30T09:32:10Z</dcterms:created>
  <dcterms:modified xsi:type="dcterms:W3CDTF">2019-01-25T19:32:29Z</dcterms:modified>
</cp:coreProperties>
</file>