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26" r:id="rId3"/>
    <p:sldId id="668" r:id="rId4"/>
    <p:sldId id="670" r:id="rId5"/>
    <p:sldId id="636" r:id="rId6"/>
    <p:sldId id="716" r:id="rId7"/>
    <p:sldId id="728" r:id="rId8"/>
    <p:sldId id="729" r:id="rId9"/>
    <p:sldId id="731" r:id="rId10"/>
    <p:sldId id="717" r:id="rId11"/>
    <p:sldId id="704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1" autoAdjust="0"/>
    <p:restoredTop sz="98004" autoAdjust="0"/>
  </p:normalViewPr>
  <p:slideViewPr>
    <p:cSldViewPr snapToGrid="0">
      <p:cViewPr varScale="1">
        <p:scale>
          <a:sx n="79" d="100"/>
          <a:sy n="79" d="100"/>
        </p:scale>
        <p:origin x="547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8/24/2018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8/24/2018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639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898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621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364288"/>
            <a:ext cx="7950201" cy="372894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S5-185038, SA5#120, Belgrade Serbie 20– 24 August 2018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2018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Docs/S5-185040.zip" TargetMode="External"/><Relationship Id="rId2" Type="http://schemas.openxmlformats.org/officeDocument/2006/relationships/hyperlink" Target="http://www.3gpp.org/ftp/TSG_SA/WG5_TM/Docs/S5-185039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3gpp.org/ftp/TSG_SA/WG5_TM/Docs/S5-185336.zip" TargetMode="External"/><Relationship Id="rId4" Type="http://schemas.openxmlformats.org/officeDocument/2006/relationships/hyperlink" Target="http://www.3gpp.org/ftp/TSG_SA/WG5_TM/Docs/S5-185041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WG5_TM/Docs/S5-185336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SA5#120, 20- 24 August 2018</a:t>
            </a:r>
            <a:br>
              <a:rPr lang="fr-FR" sz="2400">
                <a:latin typeface="Arial" pitchFamily="34" charset="0"/>
              </a:rPr>
            </a:br>
            <a:r>
              <a:rPr lang="fr-FR" sz="2400">
                <a:latin typeface="Arial" pitchFamily="34" charset="0"/>
              </a:rPr>
              <a:t>Belgrade, Serbia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SA#81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897505660"/>
              </p:ext>
            </p:extLst>
          </p:nvPr>
        </p:nvGraphicFramePr>
        <p:xfrm>
          <a:off x="641446" y="1910693"/>
          <a:ext cx="10549718" cy="1895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657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S5-185475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 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32.291"5G system; Charging Services, stage 3"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 Technologies Co. Ltd.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 and Approval</a:t>
                      </a:r>
                    </a:p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06563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S5-185477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32.255: "5G Data connectivity domain charging"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Nokia, Nokia Shanghai Bell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6302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534972" indent="-457200"/>
            <a:r>
              <a:rPr lang="en-US" altLang="zh-CN" sz="2900"/>
              <a:t>Future meetings</a:t>
            </a:r>
          </a:p>
          <a:p>
            <a:pPr marL="914400" lvl="1" indent="-457200"/>
            <a:r>
              <a:rPr lang="en-US" sz="2000"/>
              <a:t>SWG CH group will start on Monday Q1 and use Friday Q1 morning for the coming SA5 meetings</a:t>
            </a:r>
          </a:p>
          <a:p>
            <a:pPr marL="457200" lvl="1" indent="0">
              <a:buNone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418557192"/>
              </p:ext>
            </p:extLst>
          </p:nvPr>
        </p:nvGraphicFramePr>
        <p:xfrm>
          <a:off x="222194" y="1031205"/>
          <a:ext cx="11600596" cy="3028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71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7429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891380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S5-185039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LS from CT1 to SA5 on Multi-identity and multi-device requirements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C1-184818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S5-185040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Resubmitted Reply LS from CT3 to SA5 on Addition of AVP code definitions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C3-183701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Postponed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567782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/>
                        </a:rPr>
                        <a:t>S5-185041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LS reply from SA2 ccSA5 to LS on clarification for spending limit control functionality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S2-187579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18722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/>
                        </a:rPr>
                        <a:t>S5-185336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LS reply from SA2 to SA5 on Use of NRF framework by CHF for information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S2-187577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Replied 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S5-185367</a:t>
                      </a: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280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48664366"/>
              </p:ext>
            </p:extLst>
          </p:nvPr>
        </p:nvGraphicFramePr>
        <p:xfrm>
          <a:off x="835330" y="1692319"/>
          <a:ext cx="10304738" cy="1253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51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23917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6501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81471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46757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788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S5-185367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Reply LS to SA2 on Use of NRF framework by CHF for information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SA2, CT4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S5-185336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7926480"/>
              </p:ext>
            </p:extLst>
          </p:nvPr>
        </p:nvGraphicFramePr>
        <p:xfrm>
          <a:off x="932536" y="1564964"/>
          <a:ext cx="10254142" cy="2454265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S5-185368</a:t>
                      </a:r>
                      <a:endParaRPr lang="en-US" sz="16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Volume Based Charging Aspects for VoLTE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1919469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S5-185369</a:t>
                      </a:r>
                      <a:endParaRPr lang="en-US" sz="16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SMS Charging in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5G System Architecture Phase 1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Nokia, Nokia Shanghai Bell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9890502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S5-185483</a:t>
                      </a:r>
                      <a:endParaRPr lang="en-US" sz="16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Exception sheet WID on SMS Charging in 5G System Architecture Phase 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Nokia, Nokia Shanghai Bell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039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1291490"/>
              </p:ext>
            </p:extLst>
          </p:nvPr>
        </p:nvGraphicFramePr>
        <p:xfrm>
          <a:off x="354839" y="1314647"/>
          <a:ext cx="10972802" cy="2845643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9251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S5-185101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32.298 Update the value of secondary RAT type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1408059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S5-185102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32.299 Update the value of secondary RAT type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1035831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S5-185481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Add Charging-ID to RAN Secondary RAT Usage Report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498338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S5-185482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32.299 Add Charging-ID to RAN Secondary RAT Usage Report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(1/3)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777824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Charging in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5GS_Ph1-DCH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(exception Sept SA#81)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32.255, TS 32.297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for draft TS 32.255 5G data connectivity charging were approved :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 structure of 5G data connectivity specific charging information (Nchf and CDRs) (SMF consumer)  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Roaming QoS Flow Based charging full description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Additional flows for SCC mode 3 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of CHF CDR - CHF CDRs for 5G data connectivity (PDU session Flow Based Charging and roaming)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Alternative method for partial CDRs generation by CHF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to TS 32.267 new Bd reference point to Billing domain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TS 32.297 (S5-185373), pCRs TS 32.255, TS 32.255 for Approval (S5-185477)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16346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(2/3)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9876153"/>
              </p:ext>
            </p:extLst>
          </p:nvPr>
        </p:nvGraphicFramePr>
        <p:xfrm>
          <a:off x="145576" y="1013275"/>
          <a:ext cx="11900848" cy="5584375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229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Service Based Interface for 5G Charging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5GS_Ph1-SBI_CH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66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55% -&gt;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(exception Sept SA#81)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32.290,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7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32.290 "5G system; Services, operations and procedures of charging using Service Based Interface (SBI)" were agreed on: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flow for Notify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Nchf_ConvergedCharging service and operations complete definition 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Use of NRF framework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for TS 32.291"5G system; Charging Services, stage 3" based on 29.501 Template were approved on: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Nchf_ConvergedCharging API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Resources and Operations (standard POST and custom operations), Data Model,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rror Handling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penAPI specification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32.298 "Charging Data Record (CDR) parameter description" were agreed on: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CHF CDR definition, PDU session and Roaming CHF CDRs (and ASN.1)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to TS 32.240 for an informative Annex on overall charging architecture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7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32.290 (S5-185342, 388, 390, 391, 392, 393, 395), CRs to TS 32.298 (S5-185469, 470, 471, 472), CR TS 32.240 (S5-185473), pCRs TS 32.291, TS 32.291 sent for information and approval (S5-185475)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38138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(3/3)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1134170"/>
              </p:ext>
            </p:extLst>
          </p:nvPr>
        </p:nvGraphicFramePr>
        <p:xfrm>
          <a:off x="163773" y="100557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Diameter Overload Control for Charging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DOCME_CH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790017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-&gt;  100%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 – June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(exception Sept SA#81)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32.299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Diameter Overload Mechanism over Ro interface was completed with agreed CRs: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Reacting Node and Reporting Node behavior 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IETF RFC 7683 OC-OLR AVP  is extended with 3GPP Ro specific "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3GPP-OC-Specific-Reduction"</a:t>
                      </a:r>
                      <a:r>
                        <a:rPr lang="en-GB" sz="24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AVP for considering the rating group and request type.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32.299 (S5-185478, S5-185382, S5-185480)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0810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43227</TotalTime>
  <Words>826</Words>
  <Application>Microsoft Office PowerPoint</Application>
  <PresentationFormat>Widescreen</PresentationFormat>
  <Paragraphs>161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DengXian</vt:lpstr>
      <vt:lpstr>Gulim</vt:lpstr>
      <vt:lpstr>SimSun</vt:lpstr>
      <vt:lpstr>SimSun</vt:lpstr>
      <vt:lpstr>Arial</vt:lpstr>
      <vt:lpstr>Calibri</vt:lpstr>
      <vt:lpstr>Times New Roman</vt:lpstr>
      <vt:lpstr>Office Theme</vt:lpstr>
      <vt:lpstr>    SA5 CH SWG Exec Report SA5#120, 20- 24 August 2018 Belgrade, Serbia </vt:lpstr>
      <vt:lpstr>Administrative aspects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SA#81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mga</cp:lastModifiedBy>
  <cp:revision>1133</cp:revision>
  <dcterms:created xsi:type="dcterms:W3CDTF">2008-08-30T09:32:10Z</dcterms:created>
  <dcterms:modified xsi:type="dcterms:W3CDTF">2018-08-24T10:57:36Z</dcterms:modified>
</cp:coreProperties>
</file>