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C9487F20-6668-4B73-B441-7293734DFF34}"/>
    <pc:docChg chg="custSel modSld">
      <pc:chgData name="Adrian Escott" userId="6b5f2a4b-fa77-4739-abaf-14d9a44debd7" providerId="ADAL" clId="{C9487F20-6668-4B73-B441-7293734DFF34}" dt="2021-11-16T13:13:59.062" v="98" actId="20577"/>
      <pc:docMkLst>
        <pc:docMk/>
      </pc:docMkLst>
      <pc:sldChg chg="modSp mod">
        <pc:chgData name="Adrian Escott" userId="6b5f2a4b-fa77-4739-abaf-14d9a44debd7" providerId="ADAL" clId="{C9487F20-6668-4B73-B441-7293734DFF34}" dt="2021-11-16T13:13:59.062" v="98" actId="20577"/>
        <pc:sldMkLst>
          <pc:docMk/>
          <pc:sldMk cId="2064160078" sldId="257"/>
        </pc:sldMkLst>
        <pc:spChg chg="mod">
          <ac:chgData name="Adrian Escott" userId="6b5f2a4b-fa77-4739-abaf-14d9a44debd7" providerId="ADAL" clId="{C9487F20-6668-4B73-B441-7293734DFF34}" dt="2021-11-16T13:13:59.062" v="98" actId="20577"/>
          <ac:spMkLst>
            <pc:docMk/>
            <pc:sldMk cId="2064160078" sldId="257"/>
            <ac:spMk id="2" creationId="{68D32727-A417-4C54-BEEA-894F31AD1671}"/>
          </ac:spMkLst>
        </pc:spChg>
        <pc:spChg chg="mod">
          <ac:chgData name="Adrian Escott" userId="6b5f2a4b-fa77-4739-abaf-14d9a44debd7" providerId="ADAL" clId="{C9487F20-6668-4B73-B441-7293734DFF34}" dt="2021-11-16T13:13:48.805" v="97" actId="20577"/>
          <ac:spMkLst>
            <pc:docMk/>
            <pc:sldMk cId="2064160078" sldId="257"/>
            <ac:spMk id="3" creationId="{7B2DAE58-CC72-4B63-A783-96A07CA890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61D-D407-40AD-AE16-11BB065FD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FE625-C039-47FE-89DB-633733AD5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EB07-D08C-436D-9F01-41D7E17C0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6705C-1033-4393-AC01-81DCF014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8D24-9848-4CD6-9FE2-A951AE87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84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887B2-E412-4597-9938-2D413997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99E065-2882-4482-86A8-93A4DD304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BB187-BB89-4565-BA87-170DBE04F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BB803-31FE-4D7E-9954-80B55057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DF363-0B80-4B67-8046-29B40FDF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24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2230D-6A88-4919-8CDF-42E9CA1B7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AE9F8-377B-4F89-A7A0-3278D198D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94DC0-7187-44D4-8600-2AF1F5E1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31BD6-4B30-44AC-AC38-3C33DFF3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56FF7-489C-4098-814E-C6A0648D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7B97-EDBC-4168-87E8-C3B26B761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3C2DD-A67C-4F8D-8CC8-C0AFC9747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95534-303F-4C63-9F33-64C74C9F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285F5-436E-41D1-B93D-EA42BE9F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E687B-C1A4-43F4-872D-FDC79455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44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EC977-D09E-4A8E-87AD-2F49B373F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2B1EC-D2F3-4974-8E9C-B6710A51A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D1441-3B58-46D7-876E-EBA3FE20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00AEE-713C-4300-99CF-6A4A0CA1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AFE53-C3B8-45CF-B20C-8B113A06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4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A2D82-2521-4CA5-A2BF-31802F4AC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DF51C-7E47-42D9-A8BB-B426123F2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BCC3B-9F88-442D-9928-B15D78F61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0EC6C-31EA-4FE2-83FD-FAB3A81DA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B7EE0-0652-473A-A43F-C8A5D8A8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B9185-68CF-4DE2-A578-CEB29DDF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89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A46A1-A145-48EA-893E-57FC5874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647FB-2F61-4DCA-A069-1195B00FC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AC97E-FA62-48A8-9CC2-A275575D4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FF4AF-1B83-4034-AEEA-B8DF154F7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3CEE7B-EF68-4966-A3EA-8FF1E6364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5E390-981A-4EEE-ADFA-DBA189FF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C3EE68-2F48-4075-9635-12EB743D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C70B10-8534-42E8-B107-11C2053F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7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414A-7E6A-4CE8-B090-5D66B187B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7ACA5-7AAE-4111-8729-1ABBF766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188A8-72FF-46D6-A126-E9200CCF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7A4B3-11A6-4FAE-8029-C8B987977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6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70E2F6-4570-4907-8475-D893046D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37860-58AD-42D0-A80E-6EB5C5DB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5DAAA-C5CB-4340-BF05-DB0C2448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6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C6A65-86DC-420D-B60B-7461D2E08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8F95C-12A8-4E7E-80D6-0DE9B34D1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A8A08-9B2B-4D95-B70A-6F477F1AF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DBFAA-30A5-44B9-8236-2C5C48DDB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E0490-6B39-4165-9DCF-4D7C6A96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C640B-2A45-4802-9B7E-71C5E223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46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FCFF-AB72-4277-9E27-CDAC5B5D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833C8-89A9-4FD3-9768-1927063AC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5E0A0-471D-4298-B5C4-5F915EC85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8D612-EE4E-4FED-B2EC-CDD06C2E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75283-AB63-4B8A-B290-C949693B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65B37-E523-492F-AC6C-A41ACD294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3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A58FAC-AE4D-4ABC-BFB7-3B59B29E7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241AA-6769-4C4B-98EA-1FD755739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BF701-B86D-4C89-9510-A49C35899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0C553-FE54-4B2E-98A5-7ADC6B3F0E4E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BB45C-4610-4B18-9F8D-EA8E6B9E1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B6381-DC99-4EE0-9395-F38639CAB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77400-724D-41B0-935B-302980FD6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4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988C-1704-44ED-B71F-4E734C25F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UAS TS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78FD3-9309-4606-97EF-5850FDF20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Adrian Escott – UAS Rapporteur</a:t>
            </a:r>
          </a:p>
        </p:txBody>
      </p:sp>
    </p:spTree>
    <p:extLst>
      <p:ext uri="{BB962C8B-B14F-4D97-AF65-F5344CB8AC3E}">
        <p14:creationId xmlns:p14="http://schemas.microsoft.com/office/powerpoint/2010/main" val="262832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2727-A417-4C54-BEEA-894F31AD1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EAP </a:t>
            </a:r>
            <a:r>
              <a:rPr lang="en-GB" dirty="0"/>
              <a:t>in the transparent 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AE58-CC72-4B63-A783-96A07CA8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Issue is whether to use EAP in the transparent container between UAV and USS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Arguments against this </a:t>
            </a:r>
          </a:p>
          <a:p>
            <a:pPr lvl="2"/>
            <a:r>
              <a:rPr lang="en-GB" dirty="0"/>
              <a:t>Conclusion of TR </a:t>
            </a:r>
          </a:p>
          <a:p>
            <a:pPr lvl="3"/>
            <a:r>
              <a:rPr lang="en-GB" dirty="0"/>
              <a:t>“</a:t>
            </a:r>
            <a:r>
              <a:rPr lang="en-US" dirty="0"/>
              <a:t>Specific authentication methods for UAA are out of scope of 3GPP, the messages used for UAA exchanged between UAV and USS/UTM are included in transparent containers. </a:t>
            </a:r>
            <a:r>
              <a:rPr lang="en-GB" dirty="0"/>
              <a:t>”</a:t>
            </a:r>
          </a:p>
          <a:p>
            <a:pPr lvl="2"/>
            <a:r>
              <a:rPr lang="en-GB" dirty="0"/>
              <a:t>Received two LSs from industry body asking SA3 not to use EAP or Diameter</a:t>
            </a:r>
          </a:p>
          <a:p>
            <a:pPr lvl="2"/>
            <a:r>
              <a:rPr lang="en-GB" dirty="0"/>
              <a:t>Nothing preventing EAP being used in tunnel if supported by endpoints support such an authentication method 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Arguments for this </a:t>
            </a:r>
          </a:p>
          <a:p>
            <a:pPr lvl="2"/>
            <a:r>
              <a:rPr lang="en-GB" dirty="0"/>
              <a:t>EAP provides flexibility on know authentication methods and selection between methods</a:t>
            </a:r>
          </a:p>
        </p:txBody>
      </p:sp>
    </p:spTree>
    <p:extLst>
      <p:ext uri="{BB962C8B-B14F-4D97-AF65-F5344CB8AC3E}">
        <p14:creationId xmlns:p14="http://schemas.microsoft.com/office/powerpoint/2010/main" val="206416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061-57E3-4574-AD5C-DD1AE6D9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Baseline for mergers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A338E-0356-44FF-85FA-9AE16CBFE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851"/>
            <a:ext cx="10515600" cy="469211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UUAA-MM </a:t>
            </a:r>
          </a:p>
          <a:p>
            <a:pPr lvl="1"/>
            <a:r>
              <a:rPr lang="en-GB" dirty="0"/>
              <a:t>S3-213923            UUAA procedure at registration Huawei, </a:t>
            </a:r>
            <a:r>
              <a:rPr lang="en-GB" dirty="0" err="1"/>
              <a:t>Hisilicon</a:t>
            </a:r>
            <a:endParaRPr lang="en-GB" dirty="0"/>
          </a:p>
          <a:p>
            <a:pPr lvl="1"/>
            <a:r>
              <a:rPr lang="en-GB" dirty="0"/>
              <a:t>S3-214125            Proposed text for UUAA-MM     Qualcomm Incorporated</a:t>
            </a:r>
          </a:p>
          <a:p>
            <a:pPr lvl="1"/>
            <a:r>
              <a:rPr lang="en-GB" dirty="0"/>
              <a:t>S3-214161            UUAA during Registration             Lenovo, Motorola Mobility</a:t>
            </a:r>
          </a:p>
          <a:p>
            <a:pPr lvl="1"/>
            <a:endParaRPr lang="en-GB" dirty="0"/>
          </a:p>
          <a:p>
            <a:r>
              <a:rPr lang="en-GB" dirty="0"/>
              <a:t>UUAA-SM</a:t>
            </a:r>
          </a:p>
          <a:p>
            <a:pPr lvl="1"/>
            <a:r>
              <a:rPr lang="en-GB" dirty="0"/>
              <a:t>S3-213924            UUAA procedure at PDU session establishment Huawei, </a:t>
            </a:r>
            <a:r>
              <a:rPr lang="en-GB" dirty="0" err="1"/>
              <a:t>Hisilicon</a:t>
            </a:r>
            <a:endParaRPr lang="en-GB" dirty="0"/>
          </a:p>
          <a:p>
            <a:pPr lvl="1"/>
            <a:r>
              <a:rPr lang="en-GB" dirty="0"/>
              <a:t>S3-214126            Proposed text for UUAA-SM       Qualcomm Incorporated</a:t>
            </a:r>
          </a:p>
          <a:p>
            <a:pPr lvl="1"/>
            <a:r>
              <a:rPr lang="en-GB" dirty="0"/>
              <a:t>S3-214162            UUAA during PDU Session Establishment               Lenovo, Motorola Mobility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Plus should merge include </a:t>
            </a:r>
          </a:p>
          <a:p>
            <a:pPr lvl="2"/>
            <a:r>
              <a:rPr lang="en-GB" dirty="0"/>
              <a:t>S3-213925            Pairing </a:t>
            </a:r>
            <a:r>
              <a:rPr lang="en-GB" dirty="0" err="1"/>
              <a:t>authorizaiton</a:t>
            </a:r>
            <a:r>
              <a:rPr lang="en-GB" dirty="0"/>
              <a:t>      Huawei, </a:t>
            </a:r>
            <a:r>
              <a:rPr lang="en-GB" dirty="0" err="1"/>
              <a:t>Hisilicon</a:t>
            </a:r>
            <a:r>
              <a:rPr lang="en-GB" dirty="0"/>
              <a:t>, Lenovo, Motorola Mobility</a:t>
            </a:r>
          </a:p>
          <a:p>
            <a:pPr lvl="1"/>
            <a:endParaRPr lang="en-GB" dirty="0"/>
          </a:p>
          <a:p>
            <a:r>
              <a:rPr lang="en-GB" dirty="0"/>
              <a:t>UUAA revocation</a:t>
            </a:r>
          </a:p>
          <a:p>
            <a:pPr lvl="1"/>
            <a:r>
              <a:rPr lang="en-US" dirty="0"/>
              <a:t>S3-213927            addressing EN in revocation procedure  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S3-214121            Clarifications to UUAA Revocation            Lenovo, Motorola Mobility</a:t>
            </a:r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8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0938-D6F9-4237-AC22-AE8048C88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D074F-0A85-43D2-A8EA-F8933BE87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Anyone feel something else to discuss?</a:t>
            </a:r>
          </a:p>
        </p:txBody>
      </p:sp>
    </p:spTree>
    <p:extLst>
      <p:ext uri="{BB962C8B-B14F-4D97-AF65-F5344CB8AC3E}">
        <p14:creationId xmlns:p14="http://schemas.microsoft.com/office/powerpoint/2010/main" val="63701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UAS TS discussion</vt:lpstr>
      <vt:lpstr>EAP in the transparent container</vt:lpstr>
      <vt:lpstr>Baseline for mergers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UAS TS discussion</dc:title>
  <dc:creator>Qualcomm</dc:creator>
  <cp:lastModifiedBy>Qualcomm</cp:lastModifiedBy>
  <cp:revision>1</cp:revision>
  <dcterms:created xsi:type="dcterms:W3CDTF">2021-11-16T12:31:21Z</dcterms:created>
  <dcterms:modified xsi:type="dcterms:W3CDTF">2021-11-16T13:14:09Z</dcterms:modified>
</cp:coreProperties>
</file>