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0" r:id="rId3"/>
    <p:sldId id="258" r:id="rId4"/>
    <p:sldId id="257" r:id="rId5"/>
    <p:sldId id="259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0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B6DEAD-3572-40FC-948A-3AAEAE2804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661547-608F-476E-A6A6-ACF4392014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E4332D-566B-4542-B04A-EE460B52D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C8E5B-16F1-42CF-8D18-85DE43E0E40D}" type="datetimeFigureOut">
              <a:rPr lang="de-DE" smtClean="0"/>
              <a:t>24.05.2021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43718-8B31-4404-80BD-60EB5B21A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0B44F7-6EDA-498F-A95E-607FAD7E4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2960A-052B-4130-9B42-92F617979B7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2178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9E512-BEC3-4D62-B049-888213A01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46390A-115B-408C-8452-5EBBDA9506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92D5AB-3A9A-4E62-9ADD-17698A80F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C8E5B-16F1-42CF-8D18-85DE43E0E40D}" type="datetimeFigureOut">
              <a:rPr lang="de-DE" smtClean="0"/>
              <a:t>24.05.2021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144E89-FC2A-4D60-BA18-446259660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002912-25FF-4333-AC0D-CFBEF88F5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2960A-052B-4130-9B42-92F617979B7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4652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0C6CDE3-13D8-4D0C-94EE-9838BA2B7E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B8B65C-28E2-47F1-AD83-18E26DFD12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91BCA4-B9B1-4253-B740-D377CD41D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C8E5B-16F1-42CF-8D18-85DE43E0E40D}" type="datetimeFigureOut">
              <a:rPr lang="de-DE" smtClean="0"/>
              <a:t>24.05.2021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C70250-F68E-4ADD-AFFA-37E1841ED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AD0A02-F0BC-4531-935E-0DD75D5BF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2960A-052B-4130-9B42-92F617979B7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868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0954F-7859-40DA-80AA-9B3513E2B8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4832B4-75DA-4B96-8F2B-467DC80AC8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D02E2F-C9EE-416A-998C-278FCDCE0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C8E5B-16F1-42CF-8D18-85DE43E0E40D}" type="datetimeFigureOut">
              <a:rPr lang="de-DE" smtClean="0"/>
              <a:t>24.05.2021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14738B-DFB2-46F5-BE3B-F69174B5C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8FA38D-560F-4F00-B63B-BE350BB86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2960A-052B-4130-9B42-92F617979B7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6547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F04F38-38D6-467D-9626-FAA47139A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607077-9073-4FB0-BD37-5A401CBD2F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39AF49-8225-45C9-8714-8E1811D10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C8E5B-16F1-42CF-8D18-85DE43E0E40D}" type="datetimeFigureOut">
              <a:rPr lang="de-DE" smtClean="0"/>
              <a:t>24.05.2021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2A92A2-4245-44B2-8001-07C6AD483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6EA4C0-C643-4E69-B60E-515F459FE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2960A-052B-4130-9B42-92F617979B7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1969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160E2E-DE8D-47BF-A522-556259639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7865B4-83CA-4A93-861C-AE583B1D60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5D09AB-F430-41FB-A67C-F8D57C3BCE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915009-E15B-4946-825A-55B501DAC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C8E5B-16F1-42CF-8D18-85DE43E0E40D}" type="datetimeFigureOut">
              <a:rPr lang="de-DE" smtClean="0"/>
              <a:t>24.05.2021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6408E5-4005-415D-84D4-AD6A9815F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002708-FFAA-42AB-BCE3-53921232E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2960A-052B-4130-9B42-92F617979B7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7528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F29BCB-7580-47D5-8A67-ECF6E199B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A87E97-1AF0-4373-B052-297DC39B4E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27F661-4533-4860-B45E-8FBF3483BD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18ABF5-6F36-42FF-8F29-304746068D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3E7E7F-405F-4B0E-89C3-78BB399A3A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C3A767-E3BE-47FC-92E6-FD372F54C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C8E5B-16F1-42CF-8D18-85DE43E0E40D}" type="datetimeFigureOut">
              <a:rPr lang="de-DE" smtClean="0"/>
              <a:t>24.05.2021</a:t>
            </a:fld>
            <a:endParaRPr lang="de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125FE0-0E8A-4EBA-928B-72F8556EF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33531B4-86B0-4100-B389-CE0E0A2F0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2960A-052B-4130-9B42-92F617979B7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2183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4425D3-2305-4BA7-88A9-504EE4CDD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FCB36F3-F2D8-4881-A016-D5E04973C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C8E5B-16F1-42CF-8D18-85DE43E0E40D}" type="datetimeFigureOut">
              <a:rPr lang="de-DE" smtClean="0"/>
              <a:t>24.05.2021</a:t>
            </a:fld>
            <a:endParaRPr lang="de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9119F3-BF9D-473D-B288-2707A7E5A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6DC5B6-FAA8-4A69-AD8A-FFB6AE734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2960A-052B-4130-9B42-92F617979B7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0973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2C6501B-B8C7-4248-A76B-F375C959E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C8E5B-16F1-42CF-8D18-85DE43E0E40D}" type="datetimeFigureOut">
              <a:rPr lang="de-DE" smtClean="0"/>
              <a:t>24.05.2021</a:t>
            </a:fld>
            <a:endParaRPr lang="de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E55CC5-0E32-437C-A23C-BE2E95B5E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CC6215-4B49-456D-8F98-5918B09A0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2960A-052B-4130-9B42-92F617979B7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3822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3A320-F999-40E7-8F45-0DCDA43639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44B088-FAC6-4824-BBB4-CCBD099E6F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7D1342-D3AD-434D-85A2-5C0B817EA1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06CE1A-5D94-44DE-A065-451E50DF0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C8E5B-16F1-42CF-8D18-85DE43E0E40D}" type="datetimeFigureOut">
              <a:rPr lang="de-DE" smtClean="0"/>
              <a:t>24.05.2021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E96E75-4CA6-4613-ACDC-61D78A446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F0072C-AF60-446C-BF20-7C92B9728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2960A-052B-4130-9B42-92F617979B7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1470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6A30EB-B673-416E-8624-0D2C6C9858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F2A87A5-9CF5-487F-838D-0F7055BD66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199EC4-C3DC-42E2-94D4-04E787F5DB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02FFF1-9B78-4E9F-A79A-5B6047D82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C8E5B-16F1-42CF-8D18-85DE43E0E40D}" type="datetimeFigureOut">
              <a:rPr lang="de-DE" smtClean="0"/>
              <a:t>24.05.2021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74E596-96B4-47FB-977D-B847786D3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D5659E-490F-4F16-BF5B-4A689FF43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2960A-052B-4130-9B42-92F617979B7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9850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0F3DBFA-0A4D-41C3-896F-34A4BA18AA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2ECC56-3236-4AE5-8463-3CD2A6AC5A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3A8797-172E-4320-AD94-A970ADBDF0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EC8E5B-16F1-42CF-8D18-85DE43E0E40D}" type="datetimeFigureOut">
              <a:rPr lang="de-DE" smtClean="0"/>
              <a:t>24.05.2021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F126F9-681C-41E4-8CCF-F0889BF3EF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DDA8E8-BA51-4542-8B08-B62F7F6B7C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92960A-052B-4130-9B42-92F617979B7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2136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90DD5-0D6D-477F-BB9C-EF4E26D40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[SA3#103-e][4.22, </a:t>
            </a:r>
            <a:r>
              <a:rPr lang="de-DE" dirty="0" err="1"/>
              <a:t>oauth</a:t>
            </a:r>
            <a:r>
              <a:rPr lang="de-DE" dirty="0"/>
              <a:t>]</a:t>
            </a:r>
            <a:r>
              <a:rPr lang="de-DE" dirty="0">
                <a:highlight>
                  <a:srgbClr val="FFFF00"/>
                </a:highlight>
              </a:rPr>
              <a:t>[S3-212249]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1F971B-1227-4779-BD3B-F605E638E8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Summary of discussion: NRF services authorization and OAuth 2.0 client registration from Rel-15 onwards</a:t>
            </a:r>
            <a:endParaRPr lang="de-DE" sz="3600" dirty="0"/>
          </a:p>
          <a:p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1540274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DE57D-B5A9-4DC8-88B8-3F7A36864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NRF </a:t>
            </a:r>
            <a:r>
              <a:rPr lang="de-DE" dirty="0" err="1"/>
              <a:t>services</a:t>
            </a:r>
            <a:r>
              <a:rPr lang="de-DE" dirty="0"/>
              <a:t> in </a:t>
            </a:r>
            <a:r>
              <a:rPr lang="de-DE" dirty="0" err="1"/>
              <a:t>general</a:t>
            </a:r>
            <a:r>
              <a:rPr lang="de-DE" dirty="0"/>
              <a:t> (13.3.1)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76DDB4-4D2C-4AC3-A2B3-1CE916EDF3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dirty="0"/>
              <a:t>NRF </a:t>
            </a:r>
            <a:r>
              <a:rPr lang="de-DE" dirty="0" err="1"/>
              <a:t>services</a:t>
            </a:r>
            <a:r>
              <a:rPr lang="de-DE" dirty="0"/>
              <a:t>: NF Register, NF Discovery, NF Request </a:t>
            </a:r>
            <a:r>
              <a:rPr lang="de-DE" dirty="0" err="1"/>
              <a:t>access</a:t>
            </a:r>
            <a:r>
              <a:rPr lang="de-DE" dirty="0"/>
              <a:t> </a:t>
            </a:r>
            <a:r>
              <a:rPr lang="de-DE" dirty="0" err="1"/>
              <a:t>token</a:t>
            </a:r>
            <a:endParaRPr lang="de-DE" dirty="0"/>
          </a:p>
          <a:p>
            <a:r>
              <a:rPr lang="de-DE" dirty="0" err="1"/>
              <a:t>Current</a:t>
            </a:r>
            <a:r>
              <a:rPr lang="de-DE" dirty="0"/>
              <a:t> text in NOTE </a:t>
            </a:r>
            <a:r>
              <a:rPr lang="de-DE" dirty="0" err="1"/>
              <a:t>says</a:t>
            </a:r>
            <a:r>
              <a:rPr lang="de-DE" dirty="0"/>
              <a:t>, </a:t>
            </a:r>
            <a:r>
              <a:rPr lang="de-DE" dirty="0" err="1"/>
              <a:t>Oauth</a:t>
            </a:r>
            <a:r>
              <a:rPr lang="de-DE" dirty="0"/>
              <a:t> </a:t>
            </a:r>
            <a:r>
              <a:rPr lang="de-DE" dirty="0" err="1"/>
              <a:t>access</a:t>
            </a:r>
            <a:r>
              <a:rPr lang="de-DE" dirty="0"/>
              <a:t> </a:t>
            </a:r>
            <a:r>
              <a:rPr lang="de-DE" dirty="0" err="1"/>
              <a:t>token</a:t>
            </a:r>
            <a:r>
              <a:rPr lang="de-DE" dirty="0"/>
              <a:t> for </a:t>
            </a:r>
            <a:r>
              <a:rPr lang="de-DE" dirty="0" err="1"/>
              <a:t>authorization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not </a:t>
            </a:r>
            <a:r>
              <a:rPr lang="de-DE" dirty="0" err="1"/>
              <a:t>needed</a:t>
            </a:r>
            <a:endParaRPr lang="de-DE" dirty="0"/>
          </a:p>
          <a:p>
            <a:pPr marL="0" indent="0">
              <a:buNone/>
            </a:pPr>
            <a:endParaRPr lang="de-DE" dirty="0"/>
          </a:p>
          <a:p>
            <a:r>
              <a:rPr lang="de-DE" dirty="0"/>
              <a:t>General </a:t>
            </a:r>
            <a:r>
              <a:rPr lang="de-DE" dirty="0" err="1"/>
              <a:t>agreement</a:t>
            </a:r>
            <a:r>
              <a:rPr lang="de-DE" dirty="0"/>
              <a:t>: For NF Request </a:t>
            </a:r>
            <a:r>
              <a:rPr lang="de-DE" dirty="0" err="1"/>
              <a:t>access</a:t>
            </a:r>
            <a:r>
              <a:rPr lang="de-DE" dirty="0"/>
              <a:t> </a:t>
            </a:r>
            <a:r>
              <a:rPr lang="de-DE" dirty="0" err="1"/>
              <a:t>token</a:t>
            </a:r>
            <a:r>
              <a:rPr lang="de-DE" dirty="0"/>
              <a:t>, </a:t>
            </a:r>
            <a:r>
              <a:rPr lang="de-DE" dirty="0" err="1"/>
              <a:t>Oauth</a:t>
            </a:r>
            <a:r>
              <a:rPr lang="de-DE" dirty="0"/>
              <a:t> 2.0 </a:t>
            </a:r>
            <a:r>
              <a:rPr lang="de-DE" dirty="0" err="1"/>
              <a:t>access</a:t>
            </a:r>
            <a:r>
              <a:rPr lang="de-DE" dirty="0"/>
              <a:t> </a:t>
            </a:r>
            <a:r>
              <a:rPr lang="de-DE" dirty="0" err="1"/>
              <a:t>token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not </a:t>
            </a:r>
            <a:r>
              <a:rPr lang="de-DE" dirty="0" err="1"/>
              <a:t>needed</a:t>
            </a: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err="1"/>
              <a:t>Discussion</a:t>
            </a:r>
            <a:r>
              <a:rPr lang="de-DE" dirty="0"/>
              <a:t> on </a:t>
            </a:r>
          </a:p>
          <a:p>
            <a:r>
              <a:rPr lang="de-DE" dirty="0" err="1"/>
              <a:t>Oauth</a:t>
            </a:r>
            <a:r>
              <a:rPr lang="de-DE" dirty="0"/>
              <a:t> 2.0 </a:t>
            </a:r>
            <a:r>
              <a:rPr lang="de-DE" dirty="0" err="1"/>
              <a:t>access</a:t>
            </a:r>
            <a:r>
              <a:rPr lang="de-DE" dirty="0"/>
              <a:t> </a:t>
            </a:r>
            <a:r>
              <a:rPr lang="de-DE" dirty="0" err="1"/>
              <a:t>token</a:t>
            </a:r>
            <a:r>
              <a:rPr lang="de-DE" dirty="0"/>
              <a:t> for NF Register </a:t>
            </a:r>
            <a:r>
              <a:rPr lang="de-DE" dirty="0" err="1"/>
              <a:t>or</a:t>
            </a:r>
            <a:r>
              <a:rPr lang="de-DE" dirty="0"/>
              <a:t> NF </a:t>
            </a:r>
            <a:r>
              <a:rPr lang="de-DE" dirty="0" err="1"/>
              <a:t>discovery</a:t>
            </a:r>
            <a:r>
              <a:rPr lang="de-DE" dirty="0"/>
              <a:t>  (</a:t>
            </a:r>
            <a:r>
              <a:rPr lang="de-DE" dirty="0" err="1"/>
              <a:t>status</a:t>
            </a:r>
            <a:r>
              <a:rPr lang="de-DE" dirty="0"/>
              <a:t>: </a:t>
            </a:r>
            <a:r>
              <a:rPr lang="de-DE" dirty="0" err="1"/>
              <a:t>optionaly</a:t>
            </a:r>
            <a:r>
              <a:rPr lang="de-DE" dirty="0"/>
              <a:t> </a:t>
            </a:r>
            <a:r>
              <a:rPr lang="de-DE" dirty="0" err="1"/>
              <a:t>allowed</a:t>
            </a:r>
            <a:r>
              <a:rPr lang="de-DE" dirty="0"/>
              <a:t> in CT4,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in </a:t>
            </a:r>
            <a:r>
              <a:rPr lang="de-DE" dirty="0" err="1"/>
              <a:t>line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SA3 NOTE, </a:t>
            </a:r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says</a:t>
            </a:r>
            <a:r>
              <a:rPr lang="de-DE" dirty="0"/>
              <a:t> „not </a:t>
            </a:r>
            <a:r>
              <a:rPr lang="de-DE" dirty="0" err="1"/>
              <a:t>needed</a:t>
            </a:r>
            <a:r>
              <a:rPr lang="de-DE" dirty="0"/>
              <a:t>“)</a:t>
            </a:r>
          </a:p>
          <a:p>
            <a:pPr lvl="1"/>
            <a:r>
              <a:rPr lang="de-DE" dirty="0"/>
              <a:t>Rel-15/16 – </a:t>
            </a:r>
            <a:r>
              <a:rPr lang="de-DE" dirty="0" err="1"/>
              <a:t>compromise</a:t>
            </a:r>
            <a:r>
              <a:rPr lang="de-DE" dirty="0"/>
              <a:t> proposal </a:t>
            </a:r>
            <a:r>
              <a:rPr lang="de-DE" dirty="0" err="1"/>
              <a:t>could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to </a:t>
            </a:r>
            <a:r>
              <a:rPr lang="de-DE" dirty="0" err="1"/>
              <a:t>say</a:t>
            </a:r>
            <a:r>
              <a:rPr lang="de-DE" dirty="0"/>
              <a:t> „</a:t>
            </a:r>
            <a:r>
              <a:rPr lang="de-DE" dirty="0" err="1"/>
              <a:t>is</a:t>
            </a:r>
            <a:r>
              <a:rPr lang="de-DE" dirty="0"/>
              <a:t> not </a:t>
            </a:r>
            <a:r>
              <a:rPr lang="de-DE" dirty="0" err="1"/>
              <a:t>recommended</a:t>
            </a:r>
            <a:r>
              <a:rPr lang="de-DE" dirty="0"/>
              <a:t>“ (+ CT4 </a:t>
            </a:r>
            <a:r>
              <a:rPr lang="de-DE" dirty="0" err="1"/>
              <a:t>discouragement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feature</a:t>
            </a:r>
            <a:r>
              <a:rPr lang="de-DE" dirty="0"/>
              <a:t> in </a:t>
            </a:r>
            <a:r>
              <a:rPr lang="de-DE" dirty="0" err="1"/>
              <a:t>their</a:t>
            </a:r>
            <a:r>
              <a:rPr lang="de-DE" dirty="0"/>
              <a:t> </a:t>
            </a:r>
            <a:r>
              <a:rPr lang="de-DE" dirty="0" err="1"/>
              <a:t>specs</a:t>
            </a:r>
            <a:r>
              <a:rPr lang="de-DE" dirty="0"/>
              <a:t>) </a:t>
            </a:r>
          </a:p>
          <a:p>
            <a:pPr lvl="1"/>
            <a:r>
              <a:rPr lang="de-DE" dirty="0"/>
              <a:t>Note: „</a:t>
            </a:r>
            <a:r>
              <a:rPr lang="de-DE" dirty="0" err="1"/>
              <a:t>shall</a:t>
            </a:r>
            <a:r>
              <a:rPr lang="de-DE" dirty="0"/>
              <a:t> not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used</a:t>
            </a:r>
            <a:r>
              <a:rPr lang="de-DE" dirty="0"/>
              <a:t>“ </a:t>
            </a:r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stronger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„not </a:t>
            </a:r>
            <a:r>
              <a:rPr lang="de-DE" dirty="0" err="1"/>
              <a:t>needed</a:t>
            </a:r>
            <a:r>
              <a:rPr lang="de-DE" dirty="0"/>
              <a:t>“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companies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followed</a:t>
            </a:r>
            <a:r>
              <a:rPr lang="de-DE" dirty="0"/>
              <a:t> </a:t>
            </a:r>
            <a:r>
              <a:rPr lang="de-DE" dirty="0" err="1"/>
              <a:t>stage</a:t>
            </a:r>
            <a:r>
              <a:rPr lang="de-DE" dirty="0"/>
              <a:t> 3 </a:t>
            </a:r>
            <a:r>
              <a:rPr lang="de-DE" dirty="0" err="1"/>
              <a:t>may</a:t>
            </a:r>
            <a:r>
              <a:rPr lang="de-DE" dirty="0"/>
              <a:t> </a:t>
            </a:r>
            <a:r>
              <a:rPr lang="de-DE" dirty="0" err="1"/>
              <a:t>already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feature</a:t>
            </a:r>
            <a:r>
              <a:rPr lang="de-DE" dirty="0"/>
              <a:t>, so </a:t>
            </a:r>
            <a:r>
              <a:rPr lang="de-DE" dirty="0" err="1"/>
              <a:t>better</a:t>
            </a:r>
            <a:r>
              <a:rPr lang="de-DE" dirty="0"/>
              <a:t> to </a:t>
            </a:r>
            <a:r>
              <a:rPr lang="de-DE" dirty="0" err="1"/>
              <a:t>say</a:t>
            </a:r>
            <a:r>
              <a:rPr lang="de-DE" dirty="0"/>
              <a:t> not </a:t>
            </a:r>
            <a:r>
              <a:rPr lang="de-DE" dirty="0" err="1"/>
              <a:t>recommended</a:t>
            </a:r>
            <a:r>
              <a:rPr lang="de-DE" dirty="0"/>
              <a:t> ?</a:t>
            </a:r>
          </a:p>
          <a:p>
            <a:pPr lvl="1"/>
            <a:r>
              <a:rPr lang="de-DE" dirty="0"/>
              <a:t>Rel-17 – </a:t>
            </a:r>
            <a:r>
              <a:rPr lang="de-DE" dirty="0" err="1"/>
              <a:t>allow</a:t>
            </a:r>
            <a:r>
              <a:rPr lang="de-DE" dirty="0"/>
              <a:t>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option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„</a:t>
            </a:r>
            <a:r>
              <a:rPr lang="de-DE" dirty="0" err="1"/>
              <a:t>may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used</a:t>
            </a:r>
            <a:r>
              <a:rPr lang="de-DE" dirty="0"/>
              <a:t>“ in </a:t>
            </a:r>
            <a:r>
              <a:rPr lang="de-DE" dirty="0" err="1"/>
              <a:t>line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CT4 </a:t>
            </a:r>
            <a:r>
              <a:rPr lang="de-DE" dirty="0" err="1"/>
              <a:t>specs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57772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DE57D-B5A9-4DC8-88B8-3F7A36864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NRF </a:t>
            </a:r>
            <a:r>
              <a:rPr lang="de-DE" dirty="0" err="1"/>
              <a:t>service</a:t>
            </a:r>
            <a:r>
              <a:rPr lang="de-DE" dirty="0"/>
              <a:t> - NF </a:t>
            </a:r>
            <a:r>
              <a:rPr lang="de-DE" dirty="0" err="1"/>
              <a:t>registration</a:t>
            </a:r>
            <a:r>
              <a:rPr lang="de-DE" dirty="0"/>
              <a:t> (13.4.1)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76DDB4-4D2C-4AC3-A2B3-1CE916EDF3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 err="1"/>
              <a:t>Current</a:t>
            </a:r>
            <a:r>
              <a:rPr lang="de-DE" dirty="0"/>
              <a:t> </a:t>
            </a:r>
            <a:r>
              <a:rPr lang="de-DE" dirty="0" err="1"/>
              <a:t>spec</a:t>
            </a:r>
            <a:r>
              <a:rPr lang="de-DE" dirty="0"/>
              <a:t> text </a:t>
            </a:r>
            <a:r>
              <a:rPr lang="de-DE" dirty="0" err="1"/>
              <a:t>mandates</a:t>
            </a:r>
            <a:r>
              <a:rPr lang="de-DE" dirty="0"/>
              <a:t> NF Register in </a:t>
            </a:r>
            <a:r>
              <a:rPr lang="de-DE" dirty="0" err="1"/>
              <a:t>connection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Oauth</a:t>
            </a:r>
            <a:r>
              <a:rPr lang="de-DE" dirty="0"/>
              <a:t> </a:t>
            </a:r>
            <a:r>
              <a:rPr lang="de-DE" dirty="0" err="1"/>
              <a:t>client</a:t>
            </a:r>
            <a:r>
              <a:rPr lang="de-DE" dirty="0"/>
              <a:t> </a:t>
            </a:r>
            <a:r>
              <a:rPr lang="de-DE" dirty="0" err="1"/>
              <a:t>registration</a:t>
            </a:r>
            <a:r>
              <a:rPr lang="de-DE" dirty="0"/>
              <a:t> </a:t>
            </a:r>
          </a:p>
          <a:p>
            <a:r>
              <a:rPr lang="de-DE" dirty="0"/>
              <a:t>proposal </a:t>
            </a:r>
            <a:r>
              <a:rPr lang="de-DE" dirty="0" err="1"/>
              <a:t>is</a:t>
            </a:r>
            <a:r>
              <a:rPr lang="de-DE" dirty="0"/>
              <a:t> to </a:t>
            </a:r>
            <a:r>
              <a:rPr lang="de-DE" dirty="0" err="1"/>
              <a:t>make</a:t>
            </a:r>
            <a:r>
              <a:rPr lang="de-DE" dirty="0"/>
              <a:t> </a:t>
            </a:r>
            <a:r>
              <a:rPr lang="de-DE" dirty="0" err="1"/>
              <a:t>it</a:t>
            </a:r>
            <a:r>
              <a:rPr lang="de-DE" dirty="0"/>
              <a:t> optional (</a:t>
            </a:r>
            <a:r>
              <a:rPr lang="de-DE" dirty="0" err="1"/>
              <a:t>seems</a:t>
            </a:r>
            <a:r>
              <a:rPr lang="de-DE" dirty="0"/>
              <a:t> in </a:t>
            </a:r>
            <a:r>
              <a:rPr lang="de-DE" dirty="0" err="1"/>
              <a:t>geneal</a:t>
            </a:r>
            <a:r>
              <a:rPr lang="de-DE" dirty="0"/>
              <a:t> </a:t>
            </a:r>
            <a:r>
              <a:rPr lang="de-DE" dirty="0" err="1"/>
              <a:t>fine</a:t>
            </a:r>
            <a:r>
              <a:rPr lang="de-DE" dirty="0"/>
              <a:t> by </a:t>
            </a:r>
            <a:r>
              <a:rPr lang="de-DE" dirty="0" err="1"/>
              <a:t>companies</a:t>
            </a:r>
            <a:r>
              <a:rPr lang="de-DE" dirty="0"/>
              <a:t>), but</a:t>
            </a:r>
          </a:p>
          <a:p>
            <a:pPr lvl="1"/>
            <a:r>
              <a:rPr lang="de-DE" dirty="0" err="1"/>
              <a:t>There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a </a:t>
            </a:r>
            <a:r>
              <a:rPr lang="de-DE" dirty="0" err="1"/>
              <a:t>need</a:t>
            </a:r>
            <a:r>
              <a:rPr lang="de-DE" dirty="0"/>
              <a:t> to </a:t>
            </a:r>
            <a:r>
              <a:rPr lang="de-DE" dirty="0" err="1"/>
              <a:t>add</a:t>
            </a:r>
            <a:r>
              <a:rPr lang="de-DE" dirty="0"/>
              <a:t> </a:t>
            </a:r>
            <a:r>
              <a:rPr lang="de-DE" dirty="0" err="1"/>
              <a:t>some</a:t>
            </a:r>
            <a:r>
              <a:rPr lang="de-DE" dirty="0"/>
              <a:t> </a:t>
            </a:r>
            <a:r>
              <a:rPr lang="de-DE" dirty="0" err="1"/>
              <a:t>explanation</a:t>
            </a:r>
            <a:r>
              <a:rPr lang="de-DE" dirty="0"/>
              <a:t>,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one</a:t>
            </a:r>
            <a:r>
              <a:rPr lang="de-DE" dirty="0"/>
              <a:t> </a:t>
            </a:r>
            <a:r>
              <a:rPr lang="de-DE" dirty="0" err="1"/>
              <a:t>does</a:t>
            </a:r>
            <a:r>
              <a:rPr lang="de-DE" dirty="0"/>
              <a:t> not </a:t>
            </a:r>
            <a:r>
              <a:rPr lang="de-DE" dirty="0" err="1"/>
              <a:t>want</a:t>
            </a:r>
            <a:r>
              <a:rPr lang="de-DE" dirty="0"/>
              <a:t> to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(</a:t>
            </a:r>
            <a:r>
              <a:rPr lang="de-DE" dirty="0" err="1"/>
              <a:t>only</a:t>
            </a:r>
            <a:r>
              <a:rPr lang="de-DE" dirty="0"/>
              <a:t>) </a:t>
            </a:r>
            <a:r>
              <a:rPr lang="de-DE" dirty="0" err="1"/>
              <a:t>option</a:t>
            </a:r>
            <a:r>
              <a:rPr lang="de-DE" dirty="0"/>
              <a:t>; also </a:t>
            </a:r>
            <a:r>
              <a:rPr lang="de-DE" dirty="0" err="1"/>
              <a:t>how</a:t>
            </a:r>
            <a:r>
              <a:rPr lang="de-DE" dirty="0"/>
              <a:t> to deal </a:t>
            </a:r>
            <a:r>
              <a:rPr lang="de-DE" dirty="0" err="1"/>
              <a:t>with</a:t>
            </a:r>
            <a:r>
              <a:rPr lang="de-DE" dirty="0"/>
              <a:t> NF </a:t>
            </a:r>
            <a:r>
              <a:rPr lang="de-DE" dirty="0" err="1"/>
              <a:t>consumer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do not </a:t>
            </a:r>
            <a:r>
              <a:rPr lang="de-DE" dirty="0" err="1"/>
              <a:t>use</a:t>
            </a:r>
            <a:r>
              <a:rPr lang="de-DE" dirty="0"/>
              <a:t> NF Register</a:t>
            </a:r>
          </a:p>
          <a:p>
            <a:pPr lvl="1"/>
            <a:r>
              <a:rPr lang="de-DE" dirty="0" err="1"/>
              <a:t>Important</a:t>
            </a:r>
            <a:r>
              <a:rPr lang="de-DE" dirty="0"/>
              <a:t> from Nokia </a:t>
            </a:r>
            <a:r>
              <a:rPr lang="de-DE" dirty="0" err="1"/>
              <a:t>point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view</a:t>
            </a:r>
            <a:r>
              <a:rPr lang="de-DE" dirty="0"/>
              <a:t>  to </a:t>
            </a:r>
            <a:r>
              <a:rPr lang="de-DE" dirty="0" err="1"/>
              <a:t>clarify</a:t>
            </a:r>
            <a:r>
              <a:rPr lang="de-DE" dirty="0"/>
              <a:t> „</a:t>
            </a:r>
            <a:r>
              <a:rPr lang="en-US" dirty="0"/>
              <a:t>An NF that does not implement this option shall still be able to get Access tokens (and NRF services).”</a:t>
            </a:r>
            <a:endParaRPr lang="de-DE" dirty="0"/>
          </a:p>
          <a:p>
            <a:r>
              <a:rPr lang="de-DE" dirty="0"/>
              <a:t>In </a:t>
            </a:r>
            <a:r>
              <a:rPr lang="de-DE" dirty="0" err="1"/>
              <a:t>compromise</a:t>
            </a:r>
            <a:r>
              <a:rPr lang="de-DE" dirty="0"/>
              <a:t> </a:t>
            </a:r>
            <a:r>
              <a:rPr lang="de-DE" dirty="0" err="1"/>
              <a:t>discussion</a:t>
            </a:r>
            <a:r>
              <a:rPr lang="de-DE" dirty="0"/>
              <a:t>, </a:t>
            </a:r>
            <a:r>
              <a:rPr lang="de-DE" dirty="0" err="1"/>
              <a:t>local</a:t>
            </a:r>
            <a:r>
              <a:rPr lang="de-DE" dirty="0"/>
              <a:t> </a:t>
            </a:r>
            <a:r>
              <a:rPr lang="de-DE" dirty="0" err="1"/>
              <a:t>configuration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static</a:t>
            </a:r>
            <a:r>
              <a:rPr lang="de-DE" dirty="0"/>
              <a:t> </a:t>
            </a:r>
            <a:r>
              <a:rPr lang="de-DE" dirty="0" err="1"/>
              <a:t>authorization</a:t>
            </a:r>
            <a:r>
              <a:rPr lang="de-DE" dirty="0"/>
              <a:t> was </a:t>
            </a:r>
            <a:r>
              <a:rPr lang="de-DE" dirty="0" err="1"/>
              <a:t>mentioned</a:t>
            </a:r>
            <a:endParaRPr lang="de-DE" dirty="0"/>
          </a:p>
          <a:p>
            <a:r>
              <a:rPr lang="de-DE" dirty="0"/>
              <a:t>Proposal to </a:t>
            </a:r>
            <a:r>
              <a:rPr lang="de-DE" dirty="0" err="1"/>
              <a:t>split</a:t>
            </a:r>
            <a:r>
              <a:rPr lang="de-DE" dirty="0"/>
              <a:t> </a:t>
            </a:r>
            <a:r>
              <a:rPr lang="de-DE" dirty="0" err="1"/>
              <a:t>description</a:t>
            </a:r>
            <a:r>
              <a:rPr lang="de-DE" dirty="0"/>
              <a:t> in 2 </a:t>
            </a:r>
            <a:r>
              <a:rPr lang="de-DE" dirty="0" err="1"/>
              <a:t>parts</a:t>
            </a:r>
            <a:endParaRPr lang="de-DE" dirty="0"/>
          </a:p>
          <a:p>
            <a:pPr lvl="1"/>
            <a:r>
              <a:rPr lang="de-DE" dirty="0" err="1"/>
              <a:t>Oauth</a:t>
            </a:r>
            <a:r>
              <a:rPr lang="de-DE" dirty="0"/>
              <a:t> 2.0 </a:t>
            </a:r>
            <a:r>
              <a:rPr lang="de-DE" dirty="0" err="1"/>
              <a:t>client</a:t>
            </a:r>
            <a:r>
              <a:rPr lang="de-DE" dirty="0"/>
              <a:t> </a:t>
            </a:r>
            <a:r>
              <a:rPr lang="de-DE" dirty="0" err="1"/>
              <a:t>registration</a:t>
            </a:r>
            <a:r>
              <a:rPr lang="de-DE" dirty="0"/>
              <a:t> (</a:t>
            </a:r>
            <a:r>
              <a:rPr lang="de-DE" dirty="0" err="1"/>
              <a:t>any</a:t>
            </a:r>
            <a:r>
              <a:rPr lang="de-DE" dirty="0"/>
              <a:t> NF </a:t>
            </a:r>
            <a:r>
              <a:rPr lang="de-DE" dirty="0" err="1"/>
              <a:t>who</a:t>
            </a:r>
            <a:r>
              <a:rPr lang="de-DE" dirty="0"/>
              <a:t> </a:t>
            </a:r>
            <a:r>
              <a:rPr lang="de-DE" dirty="0" err="1"/>
              <a:t>wants</a:t>
            </a:r>
            <a:r>
              <a:rPr lang="de-DE" dirty="0"/>
              <a:t> to </a:t>
            </a:r>
            <a:r>
              <a:rPr lang="de-DE" dirty="0" err="1"/>
              <a:t>have</a:t>
            </a:r>
            <a:r>
              <a:rPr lang="de-DE" dirty="0"/>
              <a:t> a </a:t>
            </a:r>
            <a:r>
              <a:rPr lang="de-DE" dirty="0" err="1"/>
              <a:t>token</a:t>
            </a:r>
            <a:r>
              <a:rPr lang="de-DE" dirty="0"/>
              <a:t>, </a:t>
            </a:r>
            <a:r>
              <a:rPr lang="de-DE" dirty="0" err="1"/>
              <a:t>need</a:t>
            </a:r>
            <a:r>
              <a:rPr lang="de-DE" dirty="0"/>
              <a:t> to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known</a:t>
            </a:r>
            <a:r>
              <a:rPr lang="de-DE" dirty="0"/>
              <a:t>)</a:t>
            </a:r>
          </a:p>
          <a:p>
            <a:pPr lvl="1"/>
            <a:r>
              <a:rPr lang="de-DE" dirty="0"/>
              <a:t>NF Service </a:t>
            </a:r>
            <a:r>
              <a:rPr lang="de-DE" dirty="0" err="1"/>
              <a:t>registration</a:t>
            </a:r>
            <a:endParaRPr lang="de-DE" dirty="0"/>
          </a:p>
          <a:p>
            <a:pPr lvl="1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63198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4FBBAF-40B3-4387-8F20-F8C7A1AC7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Open issue: </a:t>
            </a:r>
            <a:r>
              <a:rPr lang="de-DE" dirty="0" err="1"/>
              <a:t>How</a:t>
            </a:r>
            <a:r>
              <a:rPr lang="de-DE" dirty="0"/>
              <a:t> to </a:t>
            </a:r>
            <a:r>
              <a:rPr lang="de-DE" dirty="0" err="1"/>
              <a:t>capture</a:t>
            </a:r>
            <a:r>
              <a:rPr lang="de-DE" dirty="0"/>
              <a:t>,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Oauth</a:t>
            </a:r>
            <a:r>
              <a:rPr lang="de-DE" dirty="0"/>
              <a:t> 2.0 </a:t>
            </a:r>
            <a:r>
              <a:rPr lang="de-DE" dirty="0" err="1"/>
              <a:t>client</a:t>
            </a:r>
            <a:r>
              <a:rPr lang="de-DE" dirty="0"/>
              <a:t> </a:t>
            </a:r>
            <a:r>
              <a:rPr lang="de-DE" dirty="0" err="1"/>
              <a:t>registration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not </a:t>
            </a:r>
            <a:r>
              <a:rPr lang="de-DE" dirty="0" err="1"/>
              <a:t>done</a:t>
            </a:r>
            <a:r>
              <a:rPr lang="de-DE" dirty="0"/>
              <a:t> </a:t>
            </a:r>
            <a:r>
              <a:rPr lang="de-DE" dirty="0" err="1"/>
              <a:t>together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NF Register?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CE93F5-67F9-4217-8F70-89BEBDEC63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If OAuth 2.0 client registration is not done by NF service registration, the client can be registered at the NRF by local configuration.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092787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4B21B-3425-4644-A870-A47B41109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Proposal (Nokia)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0F4266-FD1F-4EA8-AD2B-C4AEC1E4D9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Rel-15, 16: </a:t>
            </a:r>
          </a:p>
          <a:p>
            <a:r>
              <a:rPr lang="en-US" dirty="0"/>
              <a:t>Using </a:t>
            </a:r>
            <a:r>
              <a:rPr lang="en-US" dirty="0" err="1"/>
              <a:t>Oauth</a:t>
            </a:r>
            <a:r>
              <a:rPr lang="en-US" dirty="0"/>
              <a:t> 2.0 for NF access token request shall not be used.</a:t>
            </a:r>
          </a:p>
          <a:p>
            <a:r>
              <a:rPr lang="en-US" dirty="0"/>
              <a:t>Using </a:t>
            </a:r>
            <a:r>
              <a:rPr lang="en-US" dirty="0" err="1"/>
              <a:t>Oauth</a:t>
            </a:r>
            <a:r>
              <a:rPr lang="en-US" dirty="0"/>
              <a:t> 2.0 for NF discovery and registration services </a:t>
            </a:r>
            <a:r>
              <a:rPr lang="en-US" dirty="0">
                <a:solidFill>
                  <a:srgbClr val="0070C0"/>
                </a:solidFill>
              </a:rPr>
              <a:t>is not recommended</a:t>
            </a:r>
            <a:r>
              <a:rPr lang="en-US" dirty="0"/>
              <a:t>.</a:t>
            </a:r>
          </a:p>
          <a:p>
            <a:r>
              <a:rPr lang="en-US" dirty="0"/>
              <a:t>NF service registration </a:t>
            </a:r>
            <a:r>
              <a:rPr lang="en-US" dirty="0">
                <a:solidFill>
                  <a:srgbClr val="0070C0"/>
                </a:solidFill>
              </a:rPr>
              <a:t>may be used </a:t>
            </a:r>
            <a:r>
              <a:rPr lang="en-US" dirty="0"/>
              <a:t>for client registration. </a:t>
            </a:r>
          </a:p>
          <a:p>
            <a:r>
              <a:rPr lang="en-US" dirty="0">
                <a:solidFill>
                  <a:srgbClr val="0070C0"/>
                </a:solidFill>
              </a:rPr>
              <a:t>NF that has not registered by NF service registration can still get access token.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Rel-17: </a:t>
            </a:r>
          </a:p>
          <a:p>
            <a:r>
              <a:rPr lang="en-US" dirty="0"/>
              <a:t>Using </a:t>
            </a:r>
            <a:r>
              <a:rPr lang="en-US" dirty="0" err="1"/>
              <a:t>Oauth</a:t>
            </a:r>
            <a:r>
              <a:rPr lang="en-US" dirty="0"/>
              <a:t> 2.0 for NF access token request shall not be used.</a:t>
            </a:r>
          </a:p>
          <a:p>
            <a:r>
              <a:rPr lang="en-US" dirty="0"/>
              <a:t>Using </a:t>
            </a:r>
            <a:r>
              <a:rPr lang="en-US" dirty="0" err="1"/>
              <a:t>Oauth</a:t>
            </a:r>
            <a:r>
              <a:rPr lang="en-US" dirty="0"/>
              <a:t> 2.0 for NRF discovery and registration services </a:t>
            </a:r>
            <a:r>
              <a:rPr lang="en-US" dirty="0">
                <a:solidFill>
                  <a:srgbClr val="0070C0"/>
                </a:solidFill>
              </a:rPr>
              <a:t>may be used</a:t>
            </a:r>
            <a:r>
              <a:rPr lang="en-US" dirty="0"/>
              <a:t>.</a:t>
            </a:r>
          </a:p>
          <a:p>
            <a:r>
              <a:rPr lang="en-US" dirty="0"/>
              <a:t>NF service registration </a:t>
            </a:r>
            <a:r>
              <a:rPr lang="en-US" dirty="0">
                <a:solidFill>
                  <a:srgbClr val="0070C0"/>
                </a:solidFill>
              </a:rPr>
              <a:t>may be used </a:t>
            </a:r>
            <a:r>
              <a:rPr lang="en-US" dirty="0"/>
              <a:t>for client registration. </a:t>
            </a:r>
          </a:p>
          <a:p>
            <a:r>
              <a:rPr lang="en-US" dirty="0">
                <a:solidFill>
                  <a:srgbClr val="0070C0"/>
                </a:solidFill>
              </a:rPr>
              <a:t>NF that has not registered by NF service registration can still get access token. </a:t>
            </a:r>
          </a:p>
          <a:p>
            <a:r>
              <a:rPr lang="en-US" dirty="0">
                <a:solidFill>
                  <a:srgbClr val="0070C0"/>
                </a:solidFill>
              </a:rPr>
              <a:t>Local configuration may be used for client registration.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461052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488</Words>
  <Application>Microsoft Office PowerPoint</Application>
  <PresentationFormat>Widescreen</PresentationFormat>
  <Paragraphs>37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[SA3#103-e][4.22, oauth][S3-212249]</vt:lpstr>
      <vt:lpstr>NRF services in general (13.3.1)</vt:lpstr>
      <vt:lpstr>NRF service - NF registration (13.4.1)</vt:lpstr>
      <vt:lpstr>Open issue: How to capture, if Oauth 2.0 client registration is not done together with NF Register?</vt:lpstr>
      <vt:lpstr>Proposal (Nokia)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rap</dc:creator>
  <cp:lastModifiedBy>Nokia</cp:lastModifiedBy>
  <cp:revision>12</cp:revision>
  <dcterms:created xsi:type="dcterms:W3CDTF">2021-05-24T10:37:29Z</dcterms:created>
  <dcterms:modified xsi:type="dcterms:W3CDTF">2021-05-24T12:46:20Z</dcterms:modified>
</cp:coreProperties>
</file>