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1188" r:id="rId6"/>
    <p:sldId id="1189" r:id="rId7"/>
    <p:sldId id="1187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EC1D1C-38FF-4D55-24FA-A7F7B82F70D0}" name="Lars Aug23" initials="LN" userId="Lars Aug23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C55AC7-6F1C-47D8-BA9B-2D15A789A59F}" v="3" dt="2025-11-28T16:50:03.626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7" d="100"/>
          <a:sy n="117" d="100"/>
        </p:scale>
        <p:origin x="1172" y="2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ng Cheng" userId="2d0b1172-628d-45ff-b9ab-d2d61d870e1b" providerId="ADAL" clId="{FCF81A06-0694-4982-80A1-CC73E0E3C2FA}"/>
    <pc:docChg chg="addSld modSld modMainMaster">
      <pc:chgData name="Hong Cheng" userId="2d0b1172-628d-45ff-b9ab-d2d61d870e1b" providerId="ADAL" clId="{FCF81A06-0694-4982-80A1-CC73E0E3C2FA}" dt="2025-11-28T16:50:50.553" v="75" actId="20577"/>
      <pc:docMkLst>
        <pc:docMk/>
      </pc:docMkLst>
      <pc:sldChg chg="modSp add mod">
        <pc:chgData name="Hong Cheng" userId="2d0b1172-628d-45ff-b9ab-d2d61d870e1b" providerId="ADAL" clId="{FCF81A06-0694-4982-80A1-CC73E0E3C2FA}" dt="2025-11-28T16:50:50.553" v="75" actId="20577"/>
        <pc:sldMkLst>
          <pc:docMk/>
          <pc:sldMk cId="921407919" sldId="1189"/>
        </pc:sldMkLst>
        <pc:spChg chg="mod">
          <ac:chgData name="Hong Cheng" userId="2d0b1172-628d-45ff-b9ab-d2d61d870e1b" providerId="ADAL" clId="{FCF81A06-0694-4982-80A1-CC73E0E3C2FA}" dt="2025-11-28T16:50:07.380" v="8" actId="20577"/>
          <ac:spMkLst>
            <pc:docMk/>
            <pc:sldMk cId="921407919" sldId="1189"/>
            <ac:spMk id="2" creationId="{BA584729-4968-15DD-8D00-6FEBAE3D4D84}"/>
          </ac:spMkLst>
        </pc:spChg>
        <pc:spChg chg="mod">
          <ac:chgData name="Hong Cheng" userId="2d0b1172-628d-45ff-b9ab-d2d61d870e1b" providerId="ADAL" clId="{FCF81A06-0694-4982-80A1-CC73E0E3C2FA}" dt="2025-11-28T16:50:50.553" v="75" actId="20577"/>
          <ac:spMkLst>
            <pc:docMk/>
            <pc:sldMk cId="921407919" sldId="1189"/>
            <ac:spMk id="4" creationId="{F981DA4D-27AE-FD1C-808A-D0E0D680EA98}"/>
          </ac:spMkLst>
        </pc:spChg>
      </pc:sldChg>
      <pc:sldMasterChg chg="modSp mod modSldLayout">
        <pc:chgData name="Hong Cheng" userId="2d0b1172-628d-45ff-b9ab-d2d61d870e1b" providerId="ADAL" clId="{FCF81A06-0694-4982-80A1-CC73E0E3C2FA}" dt="2025-11-28T16:49:35.798" v="6" actId="20577"/>
        <pc:sldMasterMkLst>
          <pc:docMk/>
          <pc:sldMasterMk cId="0" sldId="2147483729"/>
        </pc:sldMasterMkLst>
        <pc:spChg chg="mod">
          <ac:chgData name="Hong Cheng" userId="2d0b1172-628d-45ff-b9ab-d2d61d870e1b" providerId="ADAL" clId="{FCF81A06-0694-4982-80A1-CC73E0E3C2FA}" dt="2025-11-28T16:49:24.357" v="4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Hong Cheng" userId="2d0b1172-628d-45ff-b9ab-d2d61d870e1b" providerId="ADAL" clId="{FCF81A06-0694-4982-80A1-CC73E0E3C2FA}" dt="2025-11-28T16:49:35.798" v="6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Hong Cheng" userId="2d0b1172-628d-45ff-b9ab-d2d61d870e1b" providerId="ADAL" clId="{FCF81A06-0694-4982-80A1-CC73E0E3C2FA}" dt="2025-11-28T16:49:35.798" v="6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11/28/2025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11/28/2025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#172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Dallas, U.S.A., November 17~21, 2025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WG2#172;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de-DE" sz="1200" baseline="0" dirty="0">
                <a:solidFill>
                  <a:schemeClr val="bg1"/>
                </a:solidFill>
              </a:rPr>
              <a:t>Dallas, U.S.A., November 17~21, 2025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09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09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09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TEI20_Eth4MWAB s</a:t>
            </a:r>
            <a:r>
              <a:rPr lang="en-US" altLang="de-DE" sz="3600" b="1" dirty="0"/>
              <a:t>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Qualcomm Incorporated</a:t>
            </a:r>
            <a:endParaRPr lang="en-US" altLang="en-US" sz="2000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S2-2509635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SA#109: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1 CRs to TS 23.501 were agreed,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00" kern="0" dirty="0"/>
              <a:t>Added the support of Ethernet PDU Session for MWAB </a:t>
            </a:r>
            <a:r>
              <a:rPr lang="en-US" altLang="de-DE" sz="1000" kern="0" dirty="0" err="1"/>
              <a:t>backhualing</a:t>
            </a:r>
            <a:r>
              <a:rPr lang="en-US" altLang="de-DE" sz="1000" kern="0" dirty="0"/>
              <a:t>.</a:t>
            </a:r>
            <a:endParaRPr lang="en-US" altLang="zh-CN" sz="10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dirty="0"/>
              <a:t>None</a:t>
            </a: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None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3541431"/>
              </p:ext>
            </p:extLst>
          </p:nvPr>
        </p:nvGraphicFramePr>
        <p:xfrm>
          <a:off x="303214" y="1703145"/>
          <a:ext cx="8342764" cy="48685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1090004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Support for Ethernet PDU session for backhauling of MWAB</a:t>
                      </a:r>
                      <a:endParaRPr lang="en-GB" sz="8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TEI20_Eth4MWAB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10/03/2026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SP-251209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TEI20_Eth4MWAB </a:t>
            </a:r>
            <a:r>
              <a:rPr lang="en-US" altLang="de-DE" sz="2800" b="1" kern="0" dirty="0"/>
              <a:t>status at SA#110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38087634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6FD852-ADAC-51FD-5029-79ADB0F04E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F981DA4D-27AE-FD1C-808A-D0E0D680EA98}"/>
              </a:ext>
            </a:extLst>
          </p:cNvPr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SA2#172: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No contribution for this item as it is completed. </a:t>
            </a:r>
            <a:endParaRPr lang="en-US" altLang="zh-CN" sz="10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05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584729-4968-15DD-8D00-6FEBAE3D4D84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after SA2#172</a:t>
            </a:r>
            <a:endParaRPr lang="en-US" kern="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CD0A35C-DF90-9878-AD6C-44731F9B4F21}"/>
              </a:ext>
            </a:extLst>
          </p:cNvPr>
          <p:cNvGraphicFramePr>
            <a:graphicFrameLocks noGrp="1"/>
          </p:cNvGraphicFramePr>
          <p:nvPr/>
        </p:nvGraphicFramePr>
        <p:xfrm>
          <a:off x="303214" y="1703145"/>
          <a:ext cx="8342764" cy="48685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1090004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Support for Ethernet PDU session for backhauling of MWAB</a:t>
                      </a:r>
                      <a:endParaRPr lang="en-GB" sz="8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TEI20_Eth4MWAB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10/03/2026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SP-251209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140791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SA2#171: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1 CRs to TS 23.501 were agreed,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kern="0" dirty="0"/>
              <a:t>CR added the support of Ethernet PDU Session for MWAB backhauling. It was endorsed in SA2#170 and formally agreed in SA2#171.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05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after SA2#171</a:t>
            </a:r>
            <a:endParaRPr lang="en-US" kern="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E750948-B778-98D6-8765-973C2F47E2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6489854"/>
              </p:ext>
            </p:extLst>
          </p:nvPr>
        </p:nvGraphicFramePr>
        <p:xfrm>
          <a:off x="303214" y="1703145"/>
          <a:ext cx="8342764" cy="48685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1090004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Support for Ethernet PDU session for backhauling of MWAB</a:t>
                      </a:r>
                      <a:endParaRPr lang="en-GB" sz="8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TEI20_Eth4MWAB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10/03/2026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SP-251209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905589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09cef1fd-e61b-4dbf-b745-21988b13f978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dcc30912-d230-4cc2-b11f-bb5ca2a6b6f5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  <clbl:label id="{66c65d8a-9158-4521-a2d8-664963db48e4}" enabled="0" method="" siteId="{66c65d8a-9158-4521-a2d8-664963db48e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53080</TotalTime>
  <Words>262</Words>
  <Application>Microsoft Office PowerPoint</Application>
  <PresentationFormat>On-screen Show (4:3)</PresentationFormat>
  <Paragraphs>76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TEI20_Eth4MWAB status report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Hong Cheng</cp:lastModifiedBy>
  <cp:revision>1907</cp:revision>
  <dcterms:created xsi:type="dcterms:W3CDTF">2008-08-30T09:32:10Z</dcterms:created>
  <dcterms:modified xsi:type="dcterms:W3CDTF">2025-11-28T16:50:53Z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