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1130" r:id="rId6"/>
    <p:sldId id="112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56" autoAdjust="0"/>
    <p:restoredTop sz="96195" autoAdjust="0"/>
  </p:normalViewPr>
  <p:slideViewPr>
    <p:cSldViewPr snapToGrid="0">
      <p:cViewPr>
        <p:scale>
          <a:sx n="53" d="100"/>
          <a:sy n="53" d="100"/>
        </p:scale>
        <p:origin x="1856" y="1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8999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SA WG2 Meeting #171	</a:t>
            </a:r>
            <a:r>
              <a:rPr lang="en-GB" altLang="en-US" sz="1200" b="1" dirty="0">
                <a:solidFill>
                  <a:srgbClr val="0000FF"/>
                </a:solidFill>
                <a:latin typeface="Arial "/>
              </a:rPr>
              <a:t> 				S2-2509640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13 – 17 October, 2025, Wuhan, China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WG2#171;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="0" baseline="0" dirty="0">
                <a:solidFill>
                  <a:schemeClr val="bg1"/>
                </a:solidFill>
                <a:latin typeface="Arial "/>
              </a:rPr>
              <a:t>13</a:t>
            </a:r>
            <a:r>
              <a:rPr lang="en-GB" altLang="en-US" sz="1200" b="0" dirty="0">
                <a:solidFill>
                  <a:schemeClr val="bg1"/>
                </a:solidFill>
                <a:latin typeface="Arial "/>
              </a:rPr>
              <a:t> – 17 October, 2025, Wuhan, China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TEI20_5G_ProSe_Ph4-ARC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 dirty="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after SA2#171</a:t>
            </a:r>
            <a:endParaRPr lang="en-US" sz="2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692774"/>
              </p:ext>
            </p:extLst>
          </p:nvPr>
        </p:nvGraphicFramePr>
        <p:xfrm>
          <a:off x="481806" y="1219025"/>
          <a:ext cx="8180387" cy="7004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3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1080058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5G ProSe Phase 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TEI20_5G_ProSe_Ph4-ARC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09/2025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dirty="0">
                          <a:effectLst/>
                          <a:latin typeface="+mj-lt"/>
                        </a:rPr>
                        <a:t>SP-250839</a:t>
                      </a:r>
                      <a:endParaRPr lang="en-GB" sz="8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This TEI20 WI was not on the agenda, work has not started yet.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This WI is subject to coordination with RAN WG2 to determine RAN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Security aspects will be handled by SA WG3.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work in SA2#172 meeting.</a:t>
            </a:r>
          </a:p>
        </p:txBody>
      </p:sp>
    </p:spTree>
    <p:extLst>
      <p:ext uri="{BB962C8B-B14F-4D97-AF65-F5344CB8AC3E}">
        <p14:creationId xmlns:p14="http://schemas.microsoft.com/office/powerpoint/2010/main" val="247765003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TEI20_5G_ProSe_Ph4-ARC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265707"/>
              </p:ext>
            </p:extLst>
          </p:nvPr>
        </p:nvGraphicFramePr>
        <p:xfrm>
          <a:off x="294758" y="1879196"/>
          <a:ext cx="8409855" cy="200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SA2#171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October 2025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-</a:t>
                      </a: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400" dirty="0"/>
                        <a:t>SA2#172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dirty="0"/>
                        <a:t>November 2025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400" dirty="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Endorse CRs and send LSs to RAN WG2 and SA WG3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SA2#173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2026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Formally approve CRs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610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1235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65757</TotalTime>
  <Words>166</Words>
  <Application>Microsoft Office PowerPoint</Application>
  <PresentationFormat>On-screen Show (4:3)</PresentationFormat>
  <Paragraphs>53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TEI20_5G_ProSe_Ph4-ARC Status Report</vt:lpstr>
      <vt:lpstr>TEI20_5G_ProSe_Ph4-ARC status after SA2#171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1986</cp:revision>
  <dcterms:created xsi:type="dcterms:W3CDTF">2008-08-30T09:32:10Z</dcterms:created>
  <dcterms:modified xsi:type="dcterms:W3CDTF">2025-10-22T10:46:05Z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