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985" r:id="rId2"/>
    <p:sldId id="1188" r:id="rId3"/>
    <p:sldId id="984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06" d="100"/>
          <a:sy n="106" d="100"/>
        </p:scale>
        <p:origin x="142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Casati (Nokia)" userId="6f050b0a-bf61-49f1-93be-076af52cf2e7" providerId="ADAL" clId="{CC56A680-780C-4C31-A2F8-DA7BDFC86AF6}"/>
    <pc:docChg chg="custSel addSld delSld modSld modMainMaster">
      <pc:chgData name="Alessio Casati (Nokia)" userId="6f050b0a-bf61-49f1-93be-076af52cf2e7" providerId="ADAL" clId="{CC56A680-780C-4C31-A2F8-DA7BDFC86AF6}" dt="2025-10-21T08:39:31.655" v="527" actId="20577"/>
      <pc:docMkLst>
        <pc:docMk/>
      </pc:docMkLst>
      <pc:sldChg chg="modSp mod">
        <pc:chgData name="Alessio Casati (Nokia)" userId="6f050b0a-bf61-49f1-93be-076af52cf2e7" providerId="ADAL" clId="{CC56A680-780C-4C31-A2F8-DA7BDFC86AF6}" dt="2025-10-21T08:24:05.221" v="470" actId="20577"/>
        <pc:sldMkLst>
          <pc:docMk/>
          <pc:sldMk cId="0" sldId="984"/>
        </pc:sldMkLst>
        <pc:spChg chg="mod">
          <ac:chgData name="Alessio Casati (Nokia)" userId="6f050b0a-bf61-49f1-93be-076af52cf2e7" providerId="ADAL" clId="{CC56A680-780C-4C31-A2F8-DA7BDFC86AF6}" dt="2025-10-21T08:12:46.703" v="385"/>
          <ac:spMkLst>
            <pc:docMk/>
            <pc:sldMk cId="0" sldId="984"/>
            <ac:spMk id="4" creationId="{00000000-0000-0000-0000-000000000000}"/>
          </ac:spMkLst>
        </pc:spChg>
        <pc:spChg chg="mod">
          <ac:chgData name="Alessio Casati (Nokia)" userId="6f050b0a-bf61-49f1-93be-076af52cf2e7" providerId="ADAL" clId="{CC56A680-780C-4C31-A2F8-DA7BDFC86AF6}" dt="2025-10-21T08:15:19.363" v="440" actId="6549"/>
          <ac:spMkLst>
            <pc:docMk/>
            <pc:sldMk cId="0" sldId="984"/>
            <ac:spMk id="6" creationId="{D368CAD3-CCD8-47EA-8B78-31E979288AFB}"/>
          </ac:spMkLst>
        </pc:spChg>
        <pc:graphicFrameChg chg="mod modGraphic">
          <ac:chgData name="Alessio Casati (Nokia)" userId="6f050b0a-bf61-49f1-93be-076af52cf2e7" providerId="ADAL" clId="{CC56A680-780C-4C31-A2F8-DA7BDFC86AF6}" dt="2025-10-21T08:24:05.221" v="470" actId="20577"/>
          <ac:graphicFrameMkLst>
            <pc:docMk/>
            <pc:sldMk cId="0" sldId="984"/>
            <ac:graphicFrameMk id="8" creationId="{00000000-0000-0000-0000-000000000000}"/>
          </ac:graphicFrameMkLst>
        </pc:graphicFrameChg>
      </pc:sldChg>
      <pc:sldChg chg="addSp modSp mod">
        <pc:chgData name="Alessio Casati (Nokia)" userId="6f050b0a-bf61-49f1-93be-076af52cf2e7" providerId="ADAL" clId="{CC56A680-780C-4C31-A2F8-DA7BDFC86AF6}" dt="2025-10-21T08:03:14.111" v="30" actId="1076"/>
        <pc:sldMkLst>
          <pc:docMk/>
          <pc:sldMk cId="0" sldId="985"/>
        </pc:sldMkLst>
        <pc:spChg chg="add mod">
          <ac:chgData name="Alessio Casati (Nokia)" userId="6f050b0a-bf61-49f1-93be-076af52cf2e7" providerId="ADAL" clId="{CC56A680-780C-4C31-A2F8-DA7BDFC86AF6}" dt="2025-10-21T08:03:14.111" v="30" actId="1076"/>
          <ac:spMkLst>
            <pc:docMk/>
            <pc:sldMk cId="0" sldId="985"/>
            <ac:spMk id="2" creationId="{0B4E2FAF-44F8-5C02-92A5-6367AD1730AD}"/>
          </ac:spMkLst>
        </pc:spChg>
        <pc:spChg chg="mod">
          <ac:chgData name="Alessio Casati (Nokia)" userId="6f050b0a-bf61-49f1-93be-076af52cf2e7" providerId="ADAL" clId="{CC56A680-780C-4C31-A2F8-DA7BDFC86AF6}" dt="2025-10-21T07:57:31.314" v="18" actId="20577"/>
          <ac:spMkLst>
            <pc:docMk/>
            <pc:sldMk cId="0" sldId="985"/>
            <ac:spMk id="7171" creationId="{00000000-0000-0000-0000-000000000000}"/>
          </ac:spMkLst>
        </pc:spChg>
        <pc:spChg chg="mod">
          <ac:chgData name="Alessio Casati (Nokia)" userId="6f050b0a-bf61-49f1-93be-076af52cf2e7" providerId="ADAL" clId="{CC56A680-780C-4C31-A2F8-DA7BDFC86AF6}" dt="2025-10-21T07:57:34.936" v="22" actId="20577"/>
          <ac:spMkLst>
            <pc:docMk/>
            <pc:sldMk cId="0" sldId="985"/>
            <ac:spMk id="9219" creationId="{00000000-0000-0000-0000-000000000000}"/>
          </ac:spMkLst>
        </pc:spChg>
      </pc:sldChg>
      <pc:sldChg chg="modSp mod">
        <pc:chgData name="Alessio Casati (Nokia)" userId="6f050b0a-bf61-49f1-93be-076af52cf2e7" providerId="ADAL" clId="{CC56A680-780C-4C31-A2F8-DA7BDFC86AF6}" dt="2025-10-21T08:39:31.655" v="527" actId="20577"/>
        <pc:sldMkLst>
          <pc:docMk/>
          <pc:sldMk cId="2380876346" sldId="1188"/>
        </pc:sldMkLst>
        <pc:spChg chg="mod">
          <ac:chgData name="Alessio Casati (Nokia)" userId="6f050b0a-bf61-49f1-93be-076af52cf2e7" providerId="ADAL" clId="{CC56A680-780C-4C31-A2F8-DA7BDFC86AF6}" dt="2025-10-21T07:57:41.255" v="26" actId="20577"/>
          <ac:spMkLst>
            <pc:docMk/>
            <pc:sldMk cId="2380876346" sldId="1188"/>
            <ac:spMk id="2" creationId="{66C47626-AAD5-BB70-0679-B3DFED299322}"/>
          </ac:spMkLst>
        </pc:spChg>
        <pc:spChg chg="mod">
          <ac:chgData name="Alessio Casati (Nokia)" userId="6f050b0a-bf61-49f1-93be-076af52cf2e7" providerId="ADAL" clId="{CC56A680-780C-4C31-A2F8-DA7BDFC86AF6}" dt="2025-10-21T08:39:31.655" v="527" actId="20577"/>
          <ac:spMkLst>
            <pc:docMk/>
            <pc:sldMk cId="2380876346" sldId="1188"/>
            <ac:spMk id="4" creationId="{00000000-0000-0000-0000-000000000000}"/>
          </ac:spMkLst>
        </pc:spChg>
        <pc:graphicFrameChg chg="mod modGraphic">
          <ac:chgData name="Alessio Casati (Nokia)" userId="6f050b0a-bf61-49f1-93be-076af52cf2e7" providerId="ADAL" clId="{CC56A680-780C-4C31-A2F8-DA7BDFC86AF6}" dt="2025-10-21T08:23:55.715" v="459" actId="6549"/>
          <ac:graphicFrameMkLst>
            <pc:docMk/>
            <pc:sldMk cId="2380876346" sldId="1188"/>
            <ac:graphicFrameMk id="7" creationId="{400F21BA-D039-4EC5-A066-D6A2D75AB689}"/>
          </ac:graphicFrameMkLst>
        </pc:graphicFrameChg>
      </pc:sldChg>
      <pc:sldChg chg="new del">
        <pc:chgData name="Alessio Casati (Nokia)" userId="6f050b0a-bf61-49f1-93be-076af52cf2e7" providerId="ADAL" clId="{CC56A680-780C-4C31-A2F8-DA7BDFC86AF6}" dt="2025-10-21T08:04:20.160" v="40" actId="47"/>
        <pc:sldMkLst>
          <pc:docMk/>
          <pc:sldMk cId="3759143499" sldId="1189"/>
        </pc:sldMkLst>
      </pc:sldChg>
      <pc:sldMasterChg chg="modSldLayout">
        <pc:chgData name="Alessio Casati (Nokia)" userId="6f050b0a-bf61-49f1-93be-076af52cf2e7" providerId="ADAL" clId="{CC56A680-780C-4C31-A2F8-DA7BDFC86AF6}" dt="2025-10-21T08:03:57.973" v="39" actId="1076"/>
        <pc:sldMasterMkLst>
          <pc:docMk/>
          <pc:sldMasterMk cId="0" sldId="2147483648"/>
        </pc:sldMasterMkLst>
        <pc:sldLayoutChg chg="modSp mod">
          <pc:chgData name="Alessio Casati (Nokia)" userId="6f050b0a-bf61-49f1-93be-076af52cf2e7" providerId="ADAL" clId="{CC56A680-780C-4C31-A2F8-DA7BDFC86AF6}" dt="2025-10-21T08:03:57.973" v="39" actId="1076"/>
          <pc:sldLayoutMkLst>
            <pc:docMk/>
            <pc:sldMasterMk cId="0" sldId="2147483648"/>
            <pc:sldLayoutMk cId="0" sldId="2147483649"/>
          </pc:sldLayoutMkLst>
          <pc:spChg chg="mod">
            <ac:chgData name="Alessio Casati (Nokia)" userId="6f050b0a-bf61-49f1-93be-076af52cf2e7" providerId="ADAL" clId="{CC56A680-780C-4C31-A2F8-DA7BDFC86AF6}" dt="2025-10-21T08:03:57.973" v="39" actId="1076"/>
            <ac:spMkLst>
              <pc:docMk/>
              <pc:sldMasterMk cId="0" sldId="2147483648"/>
              <pc:sldLayoutMk cId="0" sldId="2147483649"/>
              <ac:spMk id="5" creationId="{00000000-0000-0000-0000-000000000000}"/>
            </ac:spMkLst>
          </pc:spChg>
          <pc:spChg chg="mod">
            <ac:chgData name="Alessio Casati (Nokia)" userId="6f050b0a-bf61-49f1-93be-076af52cf2e7" providerId="ADAL" clId="{CC56A680-780C-4C31-A2F8-DA7BDFC86AF6}" dt="2025-10-21T08:03:45.154" v="31"/>
            <ac:spMkLst>
              <pc:docMk/>
              <pc:sldMasterMk cId="0" sldId="2147483648"/>
              <pc:sldLayoutMk cId="0" sldId="2147483649"/>
              <ac:spMk id="7" creationId="{00000000-0000-0000-0000-000000000000}"/>
            </ac:spMkLst>
          </pc:spChg>
        </pc:sldLayoutChg>
        <pc:sldLayoutChg chg="delSp">
          <pc:chgData name="Alessio Casati (Nokia)" userId="6f050b0a-bf61-49f1-93be-076af52cf2e7" providerId="ADAL" clId="{CC56A680-780C-4C31-A2F8-DA7BDFC86AF6}" dt="2025-10-21T08:02:37.966" v="28" actId="478"/>
          <pc:sldLayoutMkLst>
            <pc:docMk/>
            <pc:sldMasterMk cId="0" sldId="2147483648"/>
            <pc:sldLayoutMk cId="0" sldId="2147483652"/>
          </pc:sldLayoutMkLst>
          <pc:picChg chg="del">
            <ac:chgData name="Alessio Casati (Nokia)" userId="6f050b0a-bf61-49f1-93be-076af52cf2e7" providerId="ADAL" clId="{CC56A680-780C-4C31-A2F8-DA7BDFC86AF6}" dt="2025-10-21T08:02:37.966" v="28" actId="478"/>
            <ac:picMkLst>
              <pc:docMk/>
              <pc:sldMasterMk cId="0" sldId="2147483648"/>
              <pc:sldLayoutMk cId="0" sldId="2147483652"/>
              <ac:picMk id="2" creationId="{00000000-0000-0000-0000-000000000000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10/21/2025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52007" y="8531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S2-250636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Wuhan, China, October 13 – October 17,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71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Alessio Casati(Rapporteur)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Nokia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079" y="2465767"/>
            <a:ext cx="8452437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TEI20_NEPS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0B4E2FAF-44F8-5C02-92A5-6367AD173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079" y="194359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Wuhan, China, October 13 – October 17,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CRs (one for 23.501 and one for 23.502)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for NSSAA over EPC.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CT1 to define the Pending indicator in PCO and the support of the NSSAA over EPC indicator in PCO. 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Resolve editor’s notes on the need of indication or UE MM capability in 5GS and on the storage in UDM of the outcome of NSSAA at SMF+PGW-C and AMF. Once resolved more impacts to CT1/CT4 may be identified.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500111"/>
              </p:ext>
            </p:extLst>
          </p:nvPr>
        </p:nvGraphicFramePr>
        <p:xfrm>
          <a:off x="303214" y="1350335"/>
          <a:ext cx="86660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0.5 TU still available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310735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0.5 TU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still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available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SA2#171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90%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Resolve editor’s notes on the need of indication or UE MM capability in 5GS and on the storage in UDM of the outcome of NSSAA at SMF+PGW-C and AMF.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279</Words>
  <Application>Microsoft Office PowerPoint</Application>
  <PresentationFormat>On-screen Show (4:3)</PresentationFormat>
  <Paragraphs>60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Wingdings</vt:lpstr>
      <vt:lpstr>2_Office Theme</vt:lpstr>
      <vt:lpstr>TEI20_NEPS  WI Status Report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Alessio Casati (Nokia)</cp:lastModifiedBy>
  <cp:revision>2220</cp:revision>
  <dcterms:created xsi:type="dcterms:W3CDTF">2008-08-30T09:32:00Z</dcterms:created>
  <dcterms:modified xsi:type="dcterms:W3CDTF">2025-10-21T08:39:43Z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