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7"/>
  </p:notesMasterIdLst>
  <p:handoutMasterIdLst>
    <p:handoutMasterId r:id="rId8"/>
  </p:handoutMasterIdLst>
  <p:sldIdLst>
    <p:sldId id="303" r:id="rId5"/>
    <p:sldId id="1121" r:id="rId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LaeYoung April19 (LG Electronics)" initials="LY" lastIdx="1" clrIdx="1">
    <p:extLst>
      <p:ext uri="{19B8F6BF-5375-455C-9EA6-DF929625EA0E}">
        <p15:presenceInfo xmlns:p15="http://schemas.microsoft.com/office/powerpoint/2012/main" userId="LaeYoung April19 (LG Electronics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54" d="100"/>
          <a:sy n="154" d="100"/>
        </p:scale>
        <p:origin x="156" y="7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4/17/2025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4/17/2025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S2-2504434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3GPP TSG SA WG2 Meeting #168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+mj-lt"/>
              </a:rPr>
              <a:t>07 - 11 April, 2025, Goteborg, Sweden</a:t>
            </a: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WG2#168 </a:t>
            </a:r>
            <a:r>
              <a:rPr lang="en-GB" altLang="zh-CN" sz="1200" kern="12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Goteborg, Sweden</a:t>
            </a:r>
            <a:endParaRPr lang="en-GB" altLang="de-DE" sz="1200" kern="1200" dirty="0">
              <a:solidFill>
                <a:schemeClr val="bg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332505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dirty="0"/>
              <a:t> </a:t>
            </a:r>
            <a:r>
              <a:rPr lang="en-GB" altLang="ko-KR" sz="3600" b="1" dirty="0"/>
              <a:t>5G_Femto </a:t>
            </a:r>
            <a:br>
              <a:rPr lang="en-GB" altLang="ko-KR" sz="3600" b="1" dirty="0"/>
            </a:br>
            <a:r>
              <a:rPr lang="en-US" altLang="de-DE" sz="3600" b="1" dirty="0"/>
              <a:t>Status 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br>
              <a:rPr lang="en-US" altLang="en-US" sz="2000" b="1" dirty="0"/>
            </a:br>
            <a:r>
              <a:rPr lang="en-US" altLang="en-US" sz="2000" b="1" dirty="0"/>
              <a:t>NTT DOCOMO</a:t>
            </a:r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/>
              <a:t>(Rapporteur)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5G_Femto Status after SA2#168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340035" y="2329132"/>
            <a:ext cx="8433029" cy="401991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</a:t>
            </a:r>
            <a:r>
              <a:rPr lang="en-US" altLang="ko-KR" sz="1600" b="1">
                <a:solidFill>
                  <a:prstClr val="black"/>
                </a:solidFill>
              </a:rPr>
              <a:t>since SA2#168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Continue maintenance work at SA2#168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1 LS In on “LS on security verification related to NR </a:t>
            </a:r>
            <a:r>
              <a:rPr lang="en-GB" altLang="de-DE" sz="1400" dirty="0" err="1"/>
              <a:t>Femtos</a:t>
            </a:r>
            <a:r>
              <a:rPr lang="en-GB" altLang="de-DE" sz="1400" dirty="0"/>
              <a:t>” for information.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de-DE" sz="1400" dirty="0"/>
              <a:t>4 CRs are approved at SA2#168</a:t>
            </a:r>
            <a:r>
              <a:rPr lang="en-US" altLang="de-DE" sz="14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2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GB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ko-KR" sz="1400" dirty="0"/>
              <a:t>None. </a:t>
            </a:r>
            <a:endParaRPr lang="de-DE" altLang="ko-KR" sz="140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endParaRPr lang="de-DE" altLang="ko-KR" sz="1600" b="1" kern="0" dirty="0"/>
          </a:p>
          <a:p>
            <a:pPr>
              <a:spcBef>
                <a:spcPts val="0"/>
              </a:spcBef>
              <a:spcAft>
                <a:spcPts val="2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GB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 and alignment based on work progressed in other working groups</a:t>
            </a:r>
            <a:r>
              <a:rPr lang="en-US" altLang="ko-KR" sz="1400" kern="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GB" altLang="ko-KR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74CC0A5-D8BA-12C6-D778-66C2A7B103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6186743"/>
              </p:ext>
            </p:extLst>
          </p:nvPr>
        </p:nvGraphicFramePr>
        <p:xfrm>
          <a:off x="159283" y="1109663"/>
          <a:ext cx="8194071" cy="83464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45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94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6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62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0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376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681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516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Target (dd/mm/</a:t>
                      </a:r>
                      <a:r>
                        <a:rPr lang="en-GB" sz="1200" dirty="0" err="1">
                          <a:latin typeface="+mn-lt"/>
                        </a:rPr>
                        <a:t>yyyy</a:t>
                      </a:r>
                      <a:r>
                        <a:rPr lang="en-GB" sz="1200" dirty="0">
                          <a:latin typeface="+mn-lt"/>
                        </a:rPr>
                        <a:t>)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latin typeface="+mn-lt"/>
                        </a:rPr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  <a:latin typeface="+mn-lt"/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1020002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FS_5G_Femto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09/09/2024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100%</a:t>
                      </a:r>
                    </a:p>
                  </a:txBody>
                  <a:tcPr marL="9525" marR="9525" marT="951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3505781107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1040028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  System aspects of 5G NR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Femto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5G_Femto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286157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3886</TotalTime>
  <Words>131</Words>
  <Application>Microsoft Office PowerPoint</Application>
  <PresentationFormat>On-screen Show (4:3)</PresentationFormat>
  <Paragraphs>37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Office Theme</vt:lpstr>
      <vt:lpstr> 5G_Femto  Status Report</vt:lpstr>
      <vt:lpstr>5G_Femto Status after SA2#168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DCM1</cp:lastModifiedBy>
  <cp:revision>2217</cp:revision>
  <dcterms:created xsi:type="dcterms:W3CDTF">2008-08-30T09:32:10Z</dcterms:created>
  <dcterms:modified xsi:type="dcterms:W3CDTF">2025-04-17T12:30:17Z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