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4"/>
  </p:sldMasterIdLst>
  <p:notesMasterIdLst>
    <p:notesMasterId r:id="rId8"/>
  </p:notesMasterIdLst>
  <p:handoutMasterIdLst>
    <p:handoutMasterId r:id="rId9"/>
  </p:handoutMasterIdLst>
  <p:sldIdLst>
    <p:sldId id="828" r:id="rId5"/>
    <p:sldId id="830" r:id="rId6"/>
    <p:sldId id="909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78" autoAdjust="0"/>
    <p:restoredTop sz="97097" autoAdjust="0"/>
  </p:normalViewPr>
  <p:slideViewPr>
    <p:cSldViewPr snapToGrid="0">
      <p:cViewPr varScale="1">
        <p:scale>
          <a:sx n="93" d="100"/>
          <a:sy n="93" d="100"/>
        </p:scale>
        <p:origin x="48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2/25/2025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2/25/2025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9177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S2-2502606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#167</a:t>
            </a:r>
          </a:p>
          <a:p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Athens, Greece, 17 – 21 February 2025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0288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51498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18579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S2-2502621</a:t>
            </a:r>
            <a:endParaRPr lang="en-US" sz="1400" b="1" dirty="0">
              <a:solidFill>
                <a:schemeClr val="bg2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3GPP TSG SA WG2 Meeting #1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67</a:t>
            </a:r>
            <a:endParaRPr lang="de-DE" altLang="ko-KR" sz="14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Athens, Greece, 17 - 21 February, 2025</a:t>
            </a:r>
          </a:p>
        </p:txBody>
      </p:sp>
      <p:sp>
        <p:nvSpPr>
          <p:cNvPr id="4" name="文本框 3"/>
          <p:cNvSpPr txBox="1"/>
          <p:nvPr userDrawn="1"/>
        </p:nvSpPr>
        <p:spPr>
          <a:xfrm>
            <a:off x="8107680" y="6567805"/>
            <a:ext cx="3048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1476107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20840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WG2#167</a:t>
            </a:r>
            <a:r>
              <a:rPr lang="en-GB" altLang="de-DE" sz="1200" baseline="0" dirty="0">
                <a:solidFill>
                  <a:schemeClr val="bg1"/>
                </a:solidFill>
              </a:rPr>
              <a:t>  </a:t>
            </a:r>
            <a:r>
              <a:rPr lang="en-US" altLang="zh-CN" sz="1200" baseline="0" dirty="0">
                <a:solidFill>
                  <a:schemeClr val="bg1"/>
                </a:solidFill>
              </a:rPr>
              <a:t>Feb</a:t>
            </a:r>
            <a:r>
              <a:rPr lang="en-GB" altLang="de-DE" sz="1200" baseline="0" dirty="0">
                <a:solidFill>
                  <a:schemeClr val="bg1"/>
                </a:solidFill>
              </a:rPr>
              <a:t> 17 – 21,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14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 idx="4294967295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altLang="zh-CN" sz="3200" b="1" dirty="0"/>
              <a:t>TEI19_ARP3E</a:t>
            </a:r>
            <a:r>
              <a:rPr lang="en-US" altLang="de-DE" sz="3200" b="1" dirty="0"/>
              <a:t> Status </a:t>
            </a:r>
            <a:r>
              <a:rPr lang="en-GB" altLang="zh-CN" sz="3200" b="1" dirty="0"/>
              <a:t>Report</a:t>
            </a:r>
            <a:endParaRPr lang="zh-CN" altLang="en-US" dirty="0"/>
          </a:p>
        </p:txBody>
      </p:sp>
      <p:sp>
        <p:nvSpPr>
          <p:cNvPr id="8" name="副标题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>
                <a:sym typeface="+mn-ea"/>
              </a:rPr>
              <a:t>Chunhui Zhu (NEC)</a:t>
            </a:r>
          </a:p>
          <a:p>
            <a:pPr>
              <a:lnSpc>
                <a:spcPct val="80000"/>
              </a:lnSpc>
            </a:pPr>
            <a:r>
              <a:rPr lang="en-US" altLang="en-US" sz="2000" b="1" dirty="0">
                <a:sym typeface="+mn-ea"/>
              </a:rPr>
              <a:t>Rapporteur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b="1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070" y="208280"/>
            <a:ext cx="7710170" cy="787400"/>
          </a:xfrm>
        </p:spPr>
        <p:txBody>
          <a:bodyPr/>
          <a:lstStyle/>
          <a:p>
            <a:pPr algn="l"/>
            <a:r>
              <a:rPr lang="en-US" altLang="zh-CN" b="1" dirty="0"/>
              <a:t>TEI19_ARP3E status </a:t>
            </a:r>
            <a:r>
              <a:rPr lang="en-US" altLang="de-DE" sz="3200" b="1" kern="0" dirty="0"/>
              <a:t>report to SA#107</a:t>
            </a:r>
            <a:endParaRPr lang="de-DE" altLang="de-DE" b="1" dirty="0"/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179070" y="1470025"/>
          <a:ext cx="881126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8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3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07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0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00"/>
                        <a:t>UID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00"/>
                        <a:t>Name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00"/>
                        <a:t>Acronym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00"/>
                        <a:t>Target</a:t>
                      </a:r>
                    </a:p>
                    <a:p>
                      <a:pPr algn="ctr">
                        <a:buNone/>
                      </a:pPr>
                      <a:r>
                        <a:rPr lang="en-US" altLang="zh-CN" sz="1000"/>
                        <a:t>(dd/mm/yyyy)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00"/>
                        <a:t>Old %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00"/>
                        <a:t>WID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1060029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ATSSS Rule Provisioning via 3GPP access connected to EPC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1000" dirty="0">
                          <a:solidFill>
                            <a:schemeClr val="tx1"/>
                          </a:solidFill>
                          <a:sym typeface="+mn-ea"/>
                        </a:rPr>
                        <a:t>TEI19_ARP3E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000">
                          <a:solidFill>
                            <a:schemeClr val="tx1"/>
                          </a:solidFill>
                          <a:sym typeface="+mn-ea"/>
                        </a:rPr>
                        <a:t>12/12/2024</a:t>
                      </a:r>
                      <a:endParaRPr lang="zh-CN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000" b="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SP-241500</a:t>
                      </a:r>
                    </a:p>
                  </a:txBody>
                  <a:tcPr marL="12700" marR="12700" marT="127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000" b="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zh-CN" sz="10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>
            <a:spLocks noGrp="1"/>
          </p:cNvSpPr>
          <p:nvPr/>
        </p:nvSpPr>
        <p:spPr>
          <a:xfrm>
            <a:off x="435610" y="2468369"/>
            <a:ext cx="8554480" cy="42488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de-DE" sz="1600" b="1" kern="0" dirty="0"/>
              <a:t>Progress since SA#106</a:t>
            </a:r>
            <a:endParaRPr lang="de-DE" altLang="de-DE" sz="1600" b="1" kern="0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dirty="0"/>
              <a:t>N</a:t>
            </a:r>
            <a:r>
              <a:rPr lang="en-US" altLang="zh-CN" sz="1400" dirty="0"/>
              <a:t>one</a:t>
            </a:r>
            <a:endParaRPr lang="en-US" altLang="zh-CN" sz="1200" kern="0" dirty="0"/>
          </a:p>
          <a:p>
            <a:pPr marL="457200" lvl="1" indent="-457200">
              <a:spcBef>
                <a:spcPts val="0"/>
              </a:spcBef>
              <a:spcAft>
                <a:spcPts val="200"/>
              </a:spcAft>
              <a:buBlip>
                <a:blip r:embed="rId4"/>
              </a:buBlip>
            </a:pPr>
            <a:r>
              <a:rPr lang="en-US" altLang="zh-CN" sz="1600" b="1" kern="0" dirty="0">
                <a:cs typeface="+mn-cs"/>
              </a:rPr>
              <a:t>Impacts and dependencies on other WGs:</a:t>
            </a:r>
            <a:endParaRPr lang="de-DE" altLang="zh-CN" sz="1600" b="1" kern="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None.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altLang="zh-CN" sz="1600" b="1" kern="0" dirty="0"/>
              <a:t>Controversial</a:t>
            </a:r>
            <a:r>
              <a:rPr lang="de-DE" altLang="zh-CN" sz="1600" b="1" kern="0" dirty="0"/>
              <a:t> issues: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zh-CN" sz="1400" kern="0" dirty="0"/>
              <a:t>None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zh-CN" sz="1600" b="1" kern="0" dirty="0"/>
              <a:t>Next 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kern="0" dirty="0"/>
              <a:t>Maintenance, if needed.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zh-CN" sz="1600" dirty="0">
              <a:ea typeface="宋体" panose="02010600030101010101" pitchFamily="2" charset="-122"/>
              <a:cs typeface="Times New Roman" panose="02020603050405020304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352176" y="5443728"/>
            <a:ext cx="8554481" cy="883919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2000" kern="0" dirty="0"/>
              <a:t>Total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kern="0" dirty="0"/>
              <a:t>0.5 TU for Normative Work.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94758" y="184635"/>
            <a:ext cx="772177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sz="2800" b="1" kern="0" dirty="0"/>
              <a:t>TEI19_ARP3E Work plan</a:t>
            </a:r>
            <a:endParaRPr lang="en-US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94758" y="1117938"/>
          <a:ext cx="8669318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7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3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40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Meeting#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</a:t>
                      </a:r>
                    </a:p>
                    <a:p>
                      <a:pPr algn="ctr"/>
                      <a:r>
                        <a:rPr lang="en-US" sz="1400" b="1" baseline="0" dirty="0"/>
                        <a:t>TU’s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380">
                <a:tc>
                  <a:txBody>
                    <a:bodyPr/>
                    <a:lstStyle/>
                    <a:p>
                      <a:r>
                        <a:rPr lang="en-US" sz="1400" dirty="0"/>
                        <a:t>SA2#166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Nov. 2024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0.5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0.5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Process the WID and CRs for normative work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006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6657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3*70"/>
  <p:tag name="TABLE_ENDDRAG_RECT" val="14*87*693*70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4338</TotalTime>
  <Words>125</Words>
  <Application>Microsoft Office PowerPoint</Application>
  <PresentationFormat>全屏显示(4:3)</PresentationFormat>
  <Paragraphs>45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2_Office Theme</vt:lpstr>
      <vt:lpstr>TEI19_ARP3E Status Report</vt:lpstr>
      <vt:lpstr>TEI19_ARP3E status report to SA#107</vt:lpstr>
      <vt:lpstr>PowerPoint 演示文稿</vt:lpstr>
    </vt:vector>
  </TitlesOfParts>
  <Manager/>
  <Company>3GPP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subject/>
  <dc:creator>Scrase</dc:creator>
  <cp:keywords>CTPClassification=CTP_NT</cp:keywords>
  <dc:description>© 2009  All rights reserved</dc:description>
  <cp:lastModifiedBy>NEC-Chunhui</cp:lastModifiedBy>
  <cp:revision>2213</cp:revision>
  <dcterms:created xsi:type="dcterms:W3CDTF">2008-08-30T09:32:10Z</dcterms:created>
  <dcterms:modified xsi:type="dcterms:W3CDTF">2025-02-25T04:13:47Z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