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5" r:id="rId4"/>
  </p:sldMasterIdLst>
  <p:notesMasterIdLst>
    <p:notesMasterId r:id="rId7"/>
  </p:notesMasterIdLst>
  <p:handoutMasterIdLst>
    <p:handoutMasterId r:id="rId8"/>
  </p:handoutMasterIdLst>
  <p:sldIdLst>
    <p:sldId id="828" r:id="rId5"/>
    <p:sldId id="795" r:id="rId6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  <p:cmAuthor id="2" name="LaeYoung April19 (LG Electronics)" initials="LY" lastIdx="1" clrIdx="1">
    <p:extLst>
      <p:ext uri="{19B8F6BF-5375-455C-9EA6-DF929625EA0E}">
        <p15:presenceInfo xmlns:p15="http://schemas.microsoft.com/office/powerpoint/2012/main" userId="LaeYoung April19 (LG Electronics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9D9D9"/>
    <a:srgbClr val="CCFFCC"/>
    <a:srgbClr val="CC00FF"/>
    <a:srgbClr val="FF99CC"/>
    <a:srgbClr val="FF3300"/>
    <a:srgbClr val="FF99FF"/>
    <a:srgbClr val="FFCCFF"/>
    <a:srgbClr val="FF33CC"/>
    <a:srgbClr val="FF6699"/>
    <a:srgbClr val="62A1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878" autoAdjust="0"/>
    <p:restoredTop sz="97097" autoAdjust="0"/>
  </p:normalViewPr>
  <p:slideViewPr>
    <p:cSldViewPr snapToGrid="0">
      <p:cViewPr varScale="1">
        <p:scale>
          <a:sx n="111" d="100"/>
          <a:sy n="111" d="100"/>
        </p:scale>
        <p:origin x="131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>
        <p:scale>
          <a:sx n="300" d="100"/>
          <a:sy n="300" d="100"/>
        </p:scale>
        <p:origin x="-1862" y="-7445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2/26/2025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2/26/2025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1</a:t>
            </a:fld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5085842" y="294367"/>
            <a:ext cx="194048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S2-2502618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7" name="Text Box 14"/>
          <p:cNvSpPr txBox="1">
            <a:spLocks noChangeArrowheads="1"/>
          </p:cNvSpPr>
          <p:nvPr userDrawn="1"/>
        </p:nvSpPr>
        <p:spPr bwMode="auto">
          <a:xfrm>
            <a:off x="331701" y="85317"/>
            <a:ext cx="58102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+mj-lt"/>
            </a:endParaRPr>
          </a:p>
          <a:p>
            <a:r>
              <a:rPr lang="de-DE" sz="14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3GPP TSG SA WG2 Meeting #167</a:t>
            </a:r>
          </a:p>
          <a:p>
            <a:r>
              <a:rPr lang="en-US" altLang="zh-CN" sz="14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Athens, Greece, 17 – 21 February 2025</a:t>
            </a:r>
            <a:endParaRPr lang="zh-CN" altLang="zh-CN" sz="14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820288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3514982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2185795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5566042" y="334106"/>
            <a:ext cx="14636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S2-2502618</a:t>
            </a:r>
            <a:endParaRPr lang="en-US" sz="1400" b="1" dirty="0">
              <a:solidFill>
                <a:schemeClr val="bg2"/>
              </a:solidFill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6" name="Text Box 14"/>
          <p:cNvSpPr txBox="1">
            <a:spLocks noChangeArrowheads="1"/>
          </p:cNvSpPr>
          <p:nvPr userDrawn="1"/>
        </p:nvSpPr>
        <p:spPr bwMode="auto">
          <a:xfrm>
            <a:off x="298450" y="85317"/>
            <a:ext cx="5810250" cy="70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" panose="020B0604020202020204"/>
            </a:endParaRPr>
          </a:p>
          <a:p>
            <a:r>
              <a:rPr lang="de-DE" altLang="ko-KR" sz="1400" b="1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3GPP TSG SA WG2 Meeting #1</a:t>
            </a:r>
            <a:r>
              <a:rPr lang="en-US" sz="1400" b="1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67</a:t>
            </a:r>
            <a:endParaRPr lang="de-DE" altLang="ko-KR" sz="1400" b="1" kern="1200" dirty="0">
              <a:solidFill>
                <a:schemeClr val="tx1"/>
              </a:solidFill>
              <a:latin typeface="+mn-lt"/>
              <a:ea typeface="+mn-ea"/>
              <a:cs typeface="Arial" panose="020B0604020202020204" pitchFamily="34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1400" b="1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Athens, Greece, 17 - 21 February, 2025</a:t>
            </a:r>
          </a:p>
        </p:txBody>
      </p:sp>
      <p:sp>
        <p:nvSpPr>
          <p:cNvPr id="4" name="文本框 3"/>
          <p:cNvSpPr txBox="1"/>
          <p:nvPr userDrawn="1"/>
        </p:nvSpPr>
        <p:spPr>
          <a:xfrm>
            <a:off x="8107680" y="6567805"/>
            <a:ext cx="304800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7147610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8950" y="1577847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SA WG2#167</a:t>
            </a:r>
            <a:r>
              <a:rPr lang="en-GB" altLang="de-DE" sz="1200" baseline="0" dirty="0">
                <a:solidFill>
                  <a:schemeClr val="bg1"/>
                </a:solidFill>
              </a:rPr>
              <a:t>  </a:t>
            </a:r>
            <a:r>
              <a:rPr lang="en-US" altLang="zh-CN" sz="1200" baseline="0" dirty="0">
                <a:solidFill>
                  <a:schemeClr val="bg1"/>
                </a:solidFill>
              </a:rPr>
              <a:t>Feb</a:t>
            </a:r>
            <a:r>
              <a:rPr lang="en-GB" altLang="de-DE" sz="1200" baseline="0" dirty="0">
                <a:solidFill>
                  <a:schemeClr val="bg1"/>
                </a:solidFill>
              </a:rPr>
              <a:t> 17 – 21, 2025</a:t>
            </a:r>
            <a:endParaRPr lang="en-GB" altLang="de-DE" sz="12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2025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2660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7142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Information/WI_Sheet/SP-240123.zip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ctrTitle" idx="4294967295"/>
          </p:nvPr>
        </p:nvSpPr>
        <p:spPr>
          <a:xfrm>
            <a:off x="0" y="2130425"/>
            <a:ext cx="7772400" cy="1470025"/>
          </a:xfrm>
        </p:spPr>
        <p:txBody>
          <a:bodyPr/>
          <a:lstStyle/>
          <a:p>
            <a:r>
              <a:rPr lang="en-US" altLang="zh-CN" sz="3200" b="1" dirty="0"/>
              <a:t>TEI19_MLR4RTR</a:t>
            </a:r>
            <a:r>
              <a:rPr lang="en-US" altLang="de-DE" sz="3200" b="1" dirty="0"/>
              <a:t> Status </a:t>
            </a:r>
            <a:r>
              <a:rPr lang="en-GB" altLang="zh-CN" sz="3200" b="1" dirty="0"/>
              <a:t>Report</a:t>
            </a:r>
            <a:endParaRPr lang="zh-CN" altLang="en-US" dirty="0"/>
          </a:p>
        </p:txBody>
      </p:sp>
      <p:sp>
        <p:nvSpPr>
          <p:cNvPr id="8" name="副标题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>
                <a:sym typeface="+mn-ea"/>
              </a:rPr>
              <a:t>Simon Cai (Nokia)</a:t>
            </a:r>
          </a:p>
          <a:p>
            <a:pPr>
              <a:lnSpc>
                <a:spcPct val="80000"/>
              </a:lnSpc>
            </a:pPr>
            <a:r>
              <a:rPr lang="en-US" altLang="en-US" sz="2000" b="1" dirty="0">
                <a:sym typeface="+mn-ea"/>
              </a:rPr>
              <a:t>Rapporteur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b="1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4E1B6-7C10-4462-B5DD-BB275803E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283" y="289786"/>
            <a:ext cx="7291602" cy="632637"/>
          </a:xfrm>
        </p:spPr>
        <p:txBody>
          <a:bodyPr/>
          <a:lstStyle/>
          <a:p>
            <a:pPr algn="l"/>
            <a:r>
              <a:rPr lang="en-US" altLang="de-DE" b="1" dirty="0"/>
              <a:t>TEI19_MLR4RTR report to SA#107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4294967295"/>
          </p:nvPr>
        </p:nvSpPr>
        <p:spPr>
          <a:xfrm>
            <a:off x="443552" y="2083181"/>
            <a:ext cx="8304999" cy="4246847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lvl="1" indent="-457200">
              <a:spcBef>
                <a:spcPts val="0"/>
              </a:spcBef>
              <a:spcAft>
                <a:spcPts val="200"/>
              </a:spcAft>
              <a:buBlip>
                <a:blip r:embed="rId2"/>
              </a:buBlip>
            </a:pPr>
            <a:r>
              <a:rPr lang="en-US" altLang="ko-KR" sz="1600" b="1" dirty="0">
                <a:solidFill>
                  <a:prstClr val="black"/>
                </a:solidFill>
              </a:rPr>
              <a:t>Progress since SA#106</a:t>
            </a:r>
            <a:endParaRPr lang="de-DE" altLang="ko-KR" sz="16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400" dirty="0"/>
              <a:t>1</a:t>
            </a:r>
            <a:r>
              <a:rPr lang="en-US" altLang="de-DE" sz="1400" kern="0" dirty="0"/>
              <a:t> CRs to TS 23.273 </a:t>
            </a:r>
            <a:r>
              <a:rPr lang="en-US" altLang="de-DE" sz="1400" kern="0"/>
              <a:t>was agreed.</a:t>
            </a:r>
            <a:endParaRPr lang="en-US" altLang="de-DE" sz="1400" kern="0" dirty="0"/>
          </a:p>
          <a:p>
            <a:pPr marL="457200" lvl="1" indent="-457200">
              <a:spcBef>
                <a:spcPts val="0"/>
              </a:spcBef>
              <a:spcAft>
                <a:spcPts val="200"/>
              </a:spcAft>
              <a:buBlip>
                <a:blip r:embed="rId2"/>
              </a:buBlip>
            </a:pPr>
            <a:r>
              <a:rPr lang="en-US" altLang="ko-KR" sz="1600" b="1" dirty="0">
                <a:solidFill>
                  <a:prstClr val="black"/>
                </a:solidFill>
              </a:rPr>
              <a:t>Impacts and dependencies on other WGs: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zh-CN" sz="1400" dirty="0">
                <a:solidFill>
                  <a:prstClr val="black"/>
                </a:solidFill>
                <a:sym typeface="+mn-ea"/>
              </a:rPr>
              <a:t>None</a:t>
            </a:r>
            <a:r>
              <a:rPr kumimoji="0" lang="en-US" altLang="ko-KR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. </a:t>
            </a:r>
            <a:endParaRPr lang="de-DE" altLang="ko-KR" sz="1400" strike="sngStrike" kern="0" dirty="0"/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de-DE" altLang="ko-KR" sz="1600" b="1" kern="0" dirty="0"/>
              <a:t>Outstanding </a:t>
            </a:r>
            <a:r>
              <a:rPr lang="de-DE" altLang="ko-KR" sz="1600" b="1" kern="0" dirty="0" err="1"/>
              <a:t>issues</a:t>
            </a:r>
            <a:endParaRPr lang="de-DE" altLang="ko-KR" sz="1600" b="1" kern="0" dirty="0"/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zh-CN" sz="1400" dirty="0">
                <a:solidFill>
                  <a:prstClr val="black"/>
                </a:solidFill>
                <a:sym typeface="+mn-ea"/>
              </a:rPr>
              <a:t>None</a:t>
            </a:r>
            <a:r>
              <a:rPr kumimoji="0" lang="en-US" altLang="ko-KR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. </a:t>
            </a:r>
            <a:endParaRPr lang="de-DE" altLang="ko-KR" sz="1400" strike="sngStrike" kern="0" dirty="0"/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de-DE" altLang="ko-KR" sz="1600" b="1" kern="0" dirty="0"/>
              <a:t>Next </a:t>
            </a:r>
            <a:r>
              <a:rPr lang="de-DE" altLang="ko-KR" sz="1600" b="1" kern="0" dirty="0" err="1"/>
              <a:t>steps</a:t>
            </a:r>
            <a:endParaRPr lang="de-DE" altLang="ko-KR" sz="1600" b="1" kern="0" dirty="0"/>
          </a:p>
          <a:p>
            <a:pPr lvl="1">
              <a:spcBef>
                <a:spcPts val="0"/>
              </a:spcBef>
              <a:spcAft>
                <a:spcPts val="200"/>
              </a:spcAft>
              <a:defRPr/>
            </a:pPr>
            <a:r>
              <a:rPr lang="en-US" altLang="zh-CN" sz="1400" kern="0" dirty="0"/>
              <a:t>Maintenance, if needed</a:t>
            </a:r>
            <a:r>
              <a:rPr lang="en-US" altLang="ko-KR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74CC0A5-D8BA-12C6-D778-66C2A7B103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9058342"/>
              </p:ext>
            </p:extLst>
          </p:nvPr>
        </p:nvGraphicFramePr>
        <p:xfrm>
          <a:off x="159283" y="1109663"/>
          <a:ext cx="8847213" cy="608712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045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43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47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65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19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531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376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3681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516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Target (dd/mm/</a:t>
                      </a:r>
                      <a:r>
                        <a:rPr lang="en-GB" sz="1200" dirty="0" err="1">
                          <a:latin typeface="+mn-lt"/>
                        </a:rPr>
                        <a:t>yyyy</a:t>
                      </a:r>
                      <a:r>
                        <a:rPr lang="en-GB" sz="1200" dirty="0">
                          <a:latin typeface="+mn-lt"/>
                        </a:rPr>
                        <a:t>)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2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934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1030017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Multiple Location Procedure for Emergency LCS Routing 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TEI19_MLR4RTR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12/12/2024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100%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b="0" i="0" u="sng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  <a:hlinkClick r:id="rId3"/>
                        </a:rPr>
                        <a:t>SP-240123</a:t>
                      </a:r>
                      <a:endParaRPr lang="en-GB" sz="1100" b="0" i="0" u="sng" strike="noStrike" dirty="0">
                        <a:solidFill>
                          <a:srgbClr val="0563C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35057811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32168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08C6E7E0CB5C40B3C0F55B9E8294C3" ma:contentTypeVersion="6" ma:contentTypeDescription="Create a new document." ma:contentTypeScope="" ma:versionID="08e23bae4a5af0d7c7e055733b027c37">
  <xsd:schema xmlns:xsd="http://www.w3.org/2001/XMLSchema" xmlns:xs="http://www.w3.org/2001/XMLSchema" xmlns:p="http://schemas.microsoft.com/office/2006/metadata/properties" xmlns:ns2="dcc30912-d230-4cc2-b11f-bb5ca2a6b6f5" xmlns:ns3="09cef1fd-e61b-4dbf-b745-21988b13f978" targetNamespace="http://schemas.microsoft.com/office/2006/metadata/properties" ma:root="true" ma:fieldsID="612b51cb82d05804ae60e054f989111e" ns2:_="" ns3:_="">
    <xsd:import namespace="dcc30912-d230-4cc2-b11f-bb5ca2a6b6f5"/>
    <xsd:import namespace="09cef1fd-e61b-4dbf-b745-21988b13f9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c30912-d230-4cc2-b11f-bb5ca2a6b6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cef1fd-e61b-4dbf-b745-21988b13f97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B06B07D-423A-4012-A7AA-33F90EA5F8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c30912-d230-4cc2-b11f-bb5ca2a6b6f5"/>
    <ds:schemaRef ds:uri="09cef1fd-e61b-4dbf-b745-21988b13f9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FB747E2-E6AD-4495-A381-6244FA11EF8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82E10A3-DB35-414F-83C1-BF5FB8647349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dcc30912-d230-4cc2-b11f-bb5ca2a6b6f5"/>
    <ds:schemaRef ds:uri="09cef1fd-e61b-4dbf-b745-21988b13f978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4364</TotalTime>
  <Words>89</Words>
  <Application>Microsoft Office PowerPoint</Application>
  <PresentationFormat>On-screen Show (4:3)</PresentationFormat>
  <Paragraphs>28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2_Office Theme</vt:lpstr>
      <vt:lpstr>TEI19_MLR4RTR Status Report</vt:lpstr>
      <vt:lpstr>TEI19_MLR4RTR report to SA#107</vt:lpstr>
    </vt:vector>
  </TitlesOfParts>
  <Manager/>
  <Company>3GPP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subject/>
  <dc:creator>Scrase</dc:creator>
  <cp:keywords>CTPClassification=CTP_NT</cp:keywords>
  <dc:description>© 2009  All rights reserved</dc:description>
  <cp:lastModifiedBy>Nokia</cp:lastModifiedBy>
  <cp:revision>2219</cp:revision>
  <dcterms:created xsi:type="dcterms:W3CDTF">2008-08-30T09:32:10Z</dcterms:created>
  <dcterms:modified xsi:type="dcterms:W3CDTF">2025-02-25T17:12:18Z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0x0101003A08C6E7E0CB5C40B3C0F55B9E8294C3</vt:lpwstr>
  </property>
  <property fmtid="{D5CDD505-2E9C-101B-9397-08002B2CF9AE}" pid="13" name="MSIP_Label_cf20372f-9ab3-4551-9149-9f9b12e2c27e_Enabled">
    <vt:lpwstr>true</vt:lpwstr>
  </property>
  <property fmtid="{D5CDD505-2E9C-101B-9397-08002B2CF9AE}" pid="14" name="MSIP_Label_cf20372f-9ab3-4551-9149-9f9b12e2c27e_SetDate">
    <vt:lpwstr>2023-09-04T08:35:13Z</vt:lpwstr>
  </property>
  <property fmtid="{D5CDD505-2E9C-101B-9397-08002B2CF9AE}" pid="15" name="MSIP_Label_cf20372f-9ab3-4551-9149-9f9b12e2c27e_Method">
    <vt:lpwstr>Privileged</vt:lpwstr>
  </property>
  <property fmtid="{D5CDD505-2E9C-101B-9397-08002B2CF9AE}" pid="16" name="MSIP_Label_cf20372f-9ab3-4551-9149-9f9b12e2c27e_Name">
    <vt:lpwstr>DIS OPEN</vt:lpwstr>
  </property>
  <property fmtid="{D5CDD505-2E9C-101B-9397-08002B2CF9AE}" pid="17" name="MSIP_Label_cf20372f-9ab3-4551-9149-9f9b12e2c27e_SiteId">
    <vt:lpwstr>6e603289-5e46-4e26-ac7c-03a85420a9a5</vt:lpwstr>
  </property>
  <property fmtid="{D5CDD505-2E9C-101B-9397-08002B2CF9AE}" pid="18" name="MSIP_Label_cf20372f-9ab3-4551-9149-9f9b12e2c27e_ActionId">
    <vt:lpwstr>6ff34d0e-ee55-4bcf-b7be-adf1b7050f61</vt:lpwstr>
  </property>
  <property fmtid="{D5CDD505-2E9C-101B-9397-08002B2CF9AE}" pid="19" name="MSIP_Label_cf20372f-9ab3-4551-9149-9f9b12e2c27e_ContentBits">
    <vt:lpwstr>0</vt:lpwstr>
  </property>
</Properties>
</file>